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3" r:id="rId1"/>
  </p:sldMasterIdLst>
  <p:notesMasterIdLst>
    <p:notesMasterId r:id="rId6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Lst>
  <p:sldSz cx="9144000" cy="5143500" type="screen16x9"/>
  <p:notesSz cx="6858000" cy="9144000"/>
  <p:embeddedFontLst>
    <p:embeddedFont>
      <p:font typeface="DM Serif Text" panose="020B0604020202020204" charset="0"/>
      <p:regular r:id="rId64"/>
      <p:italic r:id="rId65"/>
    </p:embeddedFont>
    <p:embeddedFont>
      <p:font typeface="Orbitron" panose="020B0604020202020204" charset="0"/>
      <p:regular r:id="rId66"/>
      <p:bold r:id="rId67"/>
    </p:embeddedFont>
    <p:embeddedFont>
      <p:font typeface="Quicksand" panose="020B0604020202020204" charset="0"/>
      <p:regular r:id="rId68"/>
      <p:bold r:id="rId69"/>
    </p:embeddedFont>
    <p:embeddedFont>
      <p:font typeface="Fira Sans Extra Condensed" panose="020B0604020202020204" charset="0"/>
      <p:regular r:id="rId70"/>
      <p:bold r:id="rId71"/>
      <p:italic r:id="rId72"/>
      <p:boldItalic r:id="rId73"/>
    </p:embeddedFont>
    <p:embeddedFont>
      <p:font typeface="Denk One" panose="020B0604020202020204" charset="0"/>
      <p:regular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402E85-5CEB-4CE2-BA24-6831E4CED695}">
  <a:tblStyle styleId="{6B402E85-5CEB-4CE2-BA24-6831E4CED69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notesMaster" Target="notesMasters/notesMaster1.xml"/><Relationship Id="rId68" Type="http://schemas.openxmlformats.org/officeDocument/2006/relationships/font" Target="fonts/font5.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3.fntdata"/><Relationship Id="rId74" Type="http://schemas.openxmlformats.org/officeDocument/2006/relationships/font" Target="fonts/font11.fntdata"/><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1.fntdata"/><Relationship Id="rId69" Type="http://schemas.openxmlformats.org/officeDocument/2006/relationships/font" Target="fonts/font6.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7.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8.fntdata"/><Relationship Id="rId2" Type="http://schemas.openxmlformats.org/officeDocument/2006/relationships/slide" Target="slides/slide1.xml"/><Relationship Id="rId29" Type="http://schemas.openxmlformats.org/officeDocument/2006/relationships/slide" Target="slides/slide28.xml"/></Relationships>
</file>

<file path=ppt/media/image1.jpg>
</file>

<file path=ppt/media/image10.jpg>
</file>

<file path=ppt/media/image11.jpg>
</file>

<file path=ppt/media/image12.jpg>
</file>

<file path=ppt/media/image13.png>
</file>

<file path=ppt/media/image14.jpg>
</file>

<file path=ppt/media/image15.jpg>
</file>

<file path=ppt/media/image16.png>
</file>

<file path=ppt/media/image17.jpg>
</file>

<file path=ppt/media/image18.png>
</file>

<file path=ppt/media/image19.png>
</file>

<file path=ppt/media/image2.jpg>
</file>

<file path=ppt/media/image20.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
        <p:cNvGrpSpPr/>
        <p:nvPr/>
      </p:nvGrpSpPr>
      <p:grpSpPr>
        <a:xfrm>
          <a:off x="0" y="0"/>
          <a:ext cx="0" cy="0"/>
          <a:chOff x="0" y="0"/>
          <a:chExt cx="0" cy="0"/>
        </a:xfrm>
      </p:grpSpPr>
      <p:sp>
        <p:nvSpPr>
          <p:cNvPr id="1204" name="Google Shape;1204;gf17053b67e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5" name="Google Shape;1205;gf17053b67e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8"/>
        <p:cNvGrpSpPr/>
        <p:nvPr/>
      </p:nvGrpSpPr>
      <p:grpSpPr>
        <a:xfrm>
          <a:off x="0" y="0"/>
          <a:ext cx="0" cy="0"/>
          <a:chOff x="0" y="0"/>
          <a:chExt cx="0" cy="0"/>
        </a:xfrm>
      </p:grpSpPr>
      <p:sp>
        <p:nvSpPr>
          <p:cNvPr id="1589" name="Google Shape;1589;gcc9050bdf8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0" name="Google Shape;1590;gcc9050bdf8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0cb08aead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0cb08aead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1"/>
        <p:cNvGrpSpPr/>
        <p:nvPr/>
      </p:nvGrpSpPr>
      <p:grpSpPr>
        <a:xfrm>
          <a:off x="0" y="0"/>
          <a:ext cx="0" cy="0"/>
          <a:chOff x="0" y="0"/>
          <a:chExt cx="0" cy="0"/>
        </a:xfrm>
      </p:grpSpPr>
      <p:sp>
        <p:nvSpPr>
          <p:cNvPr id="1642" name="Google Shape;1642;g1109615dba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3" name="Google Shape;1643;g1109615dba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cc9050bdf8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cc9050bdf8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8"/>
        <p:cNvGrpSpPr/>
        <p:nvPr/>
      </p:nvGrpSpPr>
      <p:grpSpPr>
        <a:xfrm>
          <a:off x="0" y="0"/>
          <a:ext cx="0" cy="0"/>
          <a:chOff x="0" y="0"/>
          <a:chExt cx="0" cy="0"/>
        </a:xfrm>
      </p:grpSpPr>
      <p:sp>
        <p:nvSpPr>
          <p:cNvPr id="1749" name="Google Shape;1749;g1109615dbae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0" name="Google Shape;1750;g1109615dbae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2"/>
        <p:cNvGrpSpPr/>
        <p:nvPr/>
      </p:nvGrpSpPr>
      <p:grpSpPr>
        <a:xfrm>
          <a:off x="0" y="0"/>
          <a:ext cx="0" cy="0"/>
          <a:chOff x="0" y="0"/>
          <a:chExt cx="0" cy="0"/>
        </a:xfrm>
      </p:grpSpPr>
      <p:sp>
        <p:nvSpPr>
          <p:cNvPr id="1763" name="Google Shape;1763;gcc9050bdf8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4" name="Google Shape;1764;gcc9050bdf8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
        <p:cNvGrpSpPr/>
        <p:nvPr/>
      </p:nvGrpSpPr>
      <p:grpSpPr>
        <a:xfrm>
          <a:off x="0" y="0"/>
          <a:ext cx="0" cy="0"/>
          <a:chOff x="0" y="0"/>
          <a:chExt cx="0" cy="0"/>
        </a:xfrm>
      </p:grpSpPr>
      <p:sp>
        <p:nvSpPr>
          <p:cNvPr id="1842" name="Google Shape;1842;gcc9050bdf8_0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3" name="Google Shape;1843;gcc9050bdf8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gcc9050bdf8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7" name="Google Shape;1887;gcc9050bdf8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9"/>
        <p:cNvGrpSpPr/>
        <p:nvPr/>
      </p:nvGrpSpPr>
      <p:grpSpPr>
        <a:xfrm>
          <a:off x="0" y="0"/>
          <a:ext cx="0" cy="0"/>
          <a:chOff x="0" y="0"/>
          <a:chExt cx="0" cy="0"/>
        </a:xfrm>
      </p:grpSpPr>
      <p:sp>
        <p:nvSpPr>
          <p:cNvPr id="1910" name="Google Shape;1910;g10cb08aead6_0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1" name="Google Shape;1911;g10cb08aead6_0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1"/>
        <p:cNvGrpSpPr/>
        <p:nvPr/>
      </p:nvGrpSpPr>
      <p:grpSpPr>
        <a:xfrm>
          <a:off x="0" y="0"/>
          <a:ext cx="0" cy="0"/>
          <a:chOff x="0" y="0"/>
          <a:chExt cx="0" cy="0"/>
        </a:xfrm>
      </p:grpSpPr>
      <p:sp>
        <p:nvSpPr>
          <p:cNvPr id="1292" name="Google Shape;1292;gcc9050bdf8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3" name="Google Shape;1293;gcc9050bdf8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109615dbae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109615dbae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110ff055ec4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110ff055ec4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7"/>
        <p:cNvGrpSpPr/>
        <p:nvPr/>
      </p:nvGrpSpPr>
      <p:grpSpPr>
        <a:xfrm>
          <a:off x="0" y="0"/>
          <a:ext cx="0" cy="0"/>
          <a:chOff x="0" y="0"/>
          <a:chExt cx="0" cy="0"/>
        </a:xfrm>
      </p:grpSpPr>
      <p:sp>
        <p:nvSpPr>
          <p:cNvPr id="2048" name="Google Shape;2048;gcc9050bdf8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9" name="Google Shape;2049;gcc9050bdf8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9"/>
        <p:cNvGrpSpPr/>
        <p:nvPr/>
      </p:nvGrpSpPr>
      <p:grpSpPr>
        <a:xfrm>
          <a:off x="0" y="0"/>
          <a:ext cx="0" cy="0"/>
          <a:chOff x="0" y="0"/>
          <a:chExt cx="0" cy="0"/>
        </a:xfrm>
      </p:grpSpPr>
      <p:sp>
        <p:nvSpPr>
          <p:cNvPr id="2090" name="Google Shape;2090;g10cb08aead6_0_10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1" name="Google Shape;2091;g10cb08aead6_0_1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4"/>
        <p:cNvGrpSpPr/>
        <p:nvPr/>
      </p:nvGrpSpPr>
      <p:grpSpPr>
        <a:xfrm>
          <a:off x="0" y="0"/>
          <a:ext cx="0" cy="0"/>
          <a:chOff x="0" y="0"/>
          <a:chExt cx="0" cy="0"/>
        </a:xfrm>
      </p:grpSpPr>
      <p:sp>
        <p:nvSpPr>
          <p:cNvPr id="2145" name="Google Shape;2145;gcc9050bdf8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6" name="Google Shape;2146;gcc9050bdf8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8"/>
        <p:cNvGrpSpPr/>
        <p:nvPr/>
      </p:nvGrpSpPr>
      <p:grpSpPr>
        <a:xfrm>
          <a:off x="0" y="0"/>
          <a:ext cx="0" cy="0"/>
          <a:chOff x="0" y="0"/>
          <a:chExt cx="0" cy="0"/>
        </a:xfrm>
      </p:grpSpPr>
      <p:sp>
        <p:nvSpPr>
          <p:cNvPr id="2219" name="Google Shape;2219;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0" name="Google Shape;2220;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0"/>
        <p:cNvGrpSpPr/>
        <p:nvPr/>
      </p:nvGrpSpPr>
      <p:grpSpPr>
        <a:xfrm>
          <a:off x="0" y="0"/>
          <a:ext cx="0" cy="0"/>
          <a:chOff x="0" y="0"/>
          <a:chExt cx="0" cy="0"/>
        </a:xfrm>
      </p:grpSpPr>
      <p:sp>
        <p:nvSpPr>
          <p:cNvPr id="2271" name="Google Shape;2271;g10cb08aead6_0_1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2" name="Google Shape;2272;g10cb08aead6_0_1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8"/>
        <p:cNvGrpSpPr/>
        <p:nvPr/>
      </p:nvGrpSpPr>
      <p:grpSpPr>
        <a:xfrm>
          <a:off x="0" y="0"/>
          <a:ext cx="0" cy="0"/>
          <a:chOff x="0" y="0"/>
          <a:chExt cx="0" cy="0"/>
        </a:xfrm>
      </p:grpSpPr>
      <p:sp>
        <p:nvSpPr>
          <p:cNvPr id="2329" name="Google Shape;2329;gcc9050bdf8_0_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0" name="Google Shape;2330;gcc9050bdf8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0"/>
        <p:cNvGrpSpPr/>
        <p:nvPr/>
      </p:nvGrpSpPr>
      <p:grpSpPr>
        <a:xfrm>
          <a:off x="0" y="0"/>
          <a:ext cx="0" cy="0"/>
          <a:chOff x="0" y="0"/>
          <a:chExt cx="0" cy="0"/>
        </a:xfrm>
      </p:grpSpPr>
      <p:sp>
        <p:nvSpPr>
          <p:cNvPr id="2371" name="Google Shape;2371;ged0697184d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2" name="Google Shape;2372;ged0697184d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4"/>
        <p:cNvGrpSpPr/>
        <p:nvPr/>
      </p:nvGrpSpPr>
      <p:grpSpPr>
        <a:xfrm>
          <a:off x="0" y="0"/>
          <a:ext cx="0" cy="0"/>
          <a:chOff x="0" y="0"/>
          <a:chExt cx="0" cy="0"/>
        </a:xfrm>
      </p:grpSpPr>
      <p:sp>
        <p:nvSpPr>
          <p:cNvPr id="2395" name="Google Shape;2395;g110ff055ec4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6" name="Google Shape;2396;g110ff055ec4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f60122e166_0_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f60122e166_0_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1"/>
        <p:cNvGrpSpPr/>
        <p:nvPr/>
      </p:nvGrpSpPr>
      <p:grpSpPr>
        <a:xfrm>
          <a:off x="0" y="0"/>
          <a:ext cx="0" cy="0"/>
          <a:chOff x="0" y="0"/>
          <a:chExt cx="0" cy="0"/>
        </a:xfrm>
      </p:grpSpPr>
      <p:sp>
        <p:nvSpPr>
          <p:cNvPr id="2412" name="Google Shape;2412;gcc9050bdf8_0_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3" name="Google Shape;2413;gcc9050bdf8_0_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9"/>
        <p:cNvGrpSpPr/>
        <p:nvPr/>
      </p:nvGrpSpPr>
      <p:grpSpPr>
        <a:xfrm>
          <a:off x="0" y="0"/>
          <a:ext cx="0" cy="0"/>
          <a:chOff x="0" y="0"/>
          <a:chExt cx="0" cy="0"/>
        </a:xfrm>
      </p:grpSpPr>
      <p:sp>
        <p:nvSpPr>
          <p:cNvPr id="2440" name="Google Shape;2440;g10cb08aead6_0_1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1" name="Google Shape;2441;g10cb08aead6_0_1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8"/>
        <p:cNvGrpSpPr/>
        <p:nvPr/>
      </p:nvGrpSpPr>
      <p:grpSpPr>
        <a:xfrm>
          <a:off x="0" y="0"/>
          <a:ext cx="0" cy="0"/>
          <a:chOff x="0" y="0"/>
          <a:chExt cx="0" cy="0"/>
        </a:xfrm>
      </p:grpSpPr>
      <p:sp>
        <p:nvSpPr>
          <p:cNvPr id="2459" name="Google Shape;2459;g10cb08aead6_0_8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0" name="Google Shape;2460;g10cb08aead6_0_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0"/>
        <p:cNvGrpSpPr/>
        <p:nvPr/>
      </p:nvGrpSpPr>
      <p:grpSpPr>
        <a:xfrm>
          <a:off x="0" y="0"/>
          <a:ext cx="0" cy="0"/>
          <a:chOff x="0" y="0"/>
          <a:chExt cx="0" cy="0"/>
        </a:xfrm>
      </p:grpSpPr>
      <p:sp>
        <p:nvSpPr>
          <p:cNvPr id="2491" name="Google Shape;2491;gefe0b8c4d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2" name="Google Shape;2492;gefe0b8c4d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2"/>
        <p:cNvGrpSpPr/>
        <p:nvPr/>
      </p:nvGrpSpPr>
      <p:grpSpPr>
        <a:xfrm>
          <a:off x="0" y="0"/>
          <a:ext cx="0" cy="0"/>
          <a:chOff x="0" y="0"/>
          <a:chExt cx="0" cy="0"/>
        </a:xfrm>
      </p:grpSpPr>
      <p:sp>
        <p:nvSpPr>
          <p:cNvPr id="2523" name="Google Shape;2523;gf264e083c8_0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4" name="Google Shape;2524;gf264e083c8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9"/>
        <p:cNvGrpSpPr/>
        <p:nvPr/>
      </p:nvGrpSpPr>
      <p:grpSpPr>
        <a:xfrm>
          <a:off x="0" y="0"/>
          <a:ext cx="0" cy="0"/>
          <a:chOff x="0" y="0"/>
          <a:chExt cx="0" cy="0"/>
        </a:xfrm>
      </p:grpSpPr>
      <p:sp>
        <p:nvSpPr>
          <p:cNvPr id="2580" name="Google Shape;2580;g1109615dbae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1" name="Google Shape;2581;g1109615dbae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7"/>
        <p:cNvGrpSpPr/>
        <p:nvPr/>
      </p:nvGrpSpPr>
      <p:grpSpPr>
        <a:xfrm>
          <a:off x="0" y="0"/>
          <a:ext cx="0" cy="0"/>
          <a:chOff x="0" y="0"/>
          <a:chExt cx="0" cy="0"/>
        </a:xfrm>
      </p:grpSpPr>
      <p:sp>
        <p:nvSpPr>
          <p:cNvPr id="2608" name="Google Shape;2608;gcc9050bdf8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9" name="Google Shape;2609;gcc9050bdf8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6"/>
        <p:cNvGrpSpPr/>
        <p:nvPr/>
      </p:nvGrpSpPr>
      <p:grpSpPr>
        <a:xfrm>
          <a:off x="0" y="0"/>
          <a:ext cx="0" cy="0"/>
          <a:chOff x="0" y="0"/>
          <a:chExt cx="0" cy="0"/>
        </a:xfrm>
      </p:grpSpPr>
      <p:sp>
        <p:nvSpPr>
          <p:cNvPr id="2667" name="Google Shape;2667;gcc9050bdf8_0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8" name="Google Shape;2668;gcc9050bdf8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cc9050bdf8_0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cc9050bdf8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0"/>
        <p:cNvGrpSpPr/>
        <p:nvPr/>
      </p:nvGrpSpPr>
      <p:grpSpPr>
        <a:xfrm>
          <a:off x="0" y="0"/>
          <a:ext cx="0" cy="0"/>
          <a:chOff x="0" y="0"/>
          <a:chExt cx="0" cy="0"/>
        </a:xfrm>
      </p:grpSpPr>
      <p:sp>
        <p:nvSpPr>
          <p:cNvPr id="2821" name="Google Shape;2821;gf1f6d02c3c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2" name="Google Shape;2822;gf1f6d02c3c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
        <p:cNvGrpSpPr/>
        <p:nvPr/>
      </p:nvGrpSpPr>
      <p:grpSpPr>
        <a:xfrm>
          <a:off x="0" y="0"/>
          <a:ext cx="0" cy="0"/>
          <a:chOff x="0" y="0"/>
          <a:chExt cx="0" cy="0"/>
        </a:xfrm>
      </p:grpSpPr>
      <p:sp>
        <p:nvSpPr>
          <p:cNvPr id="1356" name="Google Shape;1356;gcc9050bdf8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7" name="Google Shape;1357;gcc9050bdf8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2"/>
        <p:cNvGrpSpPr/>
        <p:nvPr/>
      </p:nvGrpSpPr>
      <p:grpSpPr>
        <a:xfrm>
          <a:off x="0" y="0"/>
          <a:ext cx="0" cy="0"/>
          <a:chOff x="0" y="0"/>
          <a:chExt cx="0" cy="0"/>
        </a:xfrm>
      </p:grpSpPr>
      <p:sp>
        <p:nvSpPr>
          <p:cNvPr id="2913" name="Google Shape;2913;g10cb08aead6_0_10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4" name="Google Shape;2914;g10cb08aead6_0_10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8"/>
        <p:cNvGrpSpPr/>
        <p:nvPr/>
      </p:nvGrpSpPr>
      <p:grpSpPr>
        <a:xfrm>
          <a:off x="0" y="0"/>
          <a:ext cx="0" cy="0"/>
          <a:chOff x="0" y="0"/>
          <a:chExt cx="0" cy="0"/>
        </a:xfrm>
      </p:grpSpPr>
      <p:sp>
        <p:nvSpPr>
          <p:cNvPr id="2959" name="Google Shape;2959;gf264e083c8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0" name="Google Shape;2960;gf264e083c8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2"/>
        <p:cNvGrpSpPr/>
        <p:nvPr/>
      </p:nvGrpSpPr>
      <p:grpSpPr>
        <a:xfrm>
          <a:off x="0" y="0"/>
          <a:ext cx="0" cy="0"/>
          <a:chOff x="0" y="0"/>
          <a:chExt cx="0" cy="0"/>
        </a:xfrm>
      </p:grpSpPr>
      <p:sp>
        <p:nvSpPr>
          <p:cNvPr id="2993" name="Google Shape;2993;g10cb08aead6_0_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4" name="Google Shape;2994;g10cb08aead6_0_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7"/>
        <p:cNvGrpSpPr/>
        <p:nvPr/>
      </p:nvGrpSpPr>
      <p:grpSpPr>
        <a:xfrm>
          <a:off x="0" y="0"/>
          <a:ext cx="0" cy="0"/>
          <a:chOff x="0" y="0"/>
          <a:chExt cx="0" cy="0"/>
        </a:xfrm>
      </p:grpSpPr>
      <p:sp>
        <p:nvSpPr>
          <p:cNvPr id="3018" name="Google Shape;3018;g1109615dbae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9" name="Google Shape;3019;g1109615dbae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0"/>
        <p:cNvGrpSpPr/>
        <p:nvPr/>
      </p:nvGrpSpPr>
      <p:grpSpPr>
        <a:xfrm>
          <a:off x="0" y="0"/>
          <a:ext cx="0" cy="0"/>
          <a:chOff x="0" y="0"/>
          <a:chExt cx="0" cy="0"/>
        </a:xfrm>
      </p:grpSpPr>
      <p:sp>
        <p:nvSpPr>
          <p:cNvPr id="3101" name="Google Shape;3101;gf7eb2e6d33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2" name="Google Shape;3102;gf7eb2e6d33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8"/>
        <p:cNvGrpSpPr/>
        <p:nvPr/>
      </p:nvGrpSpPr>
      <p:grpSpPr>
        <a:xfrm>
          <a:off x="0" y="0"/>
          <a:ext cx="0" cy="0"/>
          <a:chOff x="0" y="0"/>
          <a:chExt cx="0" cy="0"/>
        </a:xfrm>
      </p:grpSpPr>
      <p:sp>
        <p:nvSpPr>
          <p:cNvPr id="3169" name="Google Shape;3169;g1109615dbae_0_1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0" name="Google Shape;3170;g1109615dbae_0_1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5"/>
        <p:cNvGrpSpPr/>
        <p:nvPr/>
      </p:nvGrpSpPr>
      <p:grpSpPr>
        <a:xfrm>
          <a:off x="0" y="0"/>
          <a:ext cx="0" cy="0"/>
          <a:chOff x="0" y="0"/>
          <a:chExt cx="0" cy="0"/>
        </a:xfrm>
      </p:grpSpPr>
      <p:sp>
        <p:nvSpPr>
          <p:cNvPr id="3256" name="Google Shape;3256;g110ff055ec4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7" name="Google Shape;3257;g110ff055ec4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1"/>
        <p:cNvGrpSpPr/>
        <p:nvPr/>
      </p:nvGrpSpPr>
      <p:grpSpPr>
        <a:xfrm>
          <a:off x="0" y="0"/>
          <a:ext cx="0" cy="0"/>
          <a:chOff x="0" y="0"/>
          <a:chExt cx="0" cy="0"/>
        </a:xfrm>
      </p:grpSpPr>
      <p:sp>
        <p:nvSpPr>
          <p:cNvPr id="3322" name="Google Shape;3322;gf17053b67e_0_2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3" name="Google Shape;3323;gf17053b67e_0_2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5"/>
        <p:cNvGrpSpPr/>
        <p:nvPr/>
      </p:nvGrpSpPr>
      <p:grpSpPr>
        <a:xfrm>
          <a:off x="0" y="0"/>
          <a:ext cx="0" cy="0"/>
          <a:chOff x="0" y="0"/>
          <a:chExt cx="0" cy="0"/>
        </a:xfrm>
      </p:grpSpPr>
      <p:sp>
        <p:nvSpPr>
          <p:cNvPr id="3356" name="Google Shape;3356;g10cb08aead6_0_9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7" name="Google Shape;3357;g10cb08aead6_0_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6"/>
        <p:cNvGrpSpPr/>
        <p:nvPr/>
      </p:nvGrpSpPr>
      <p:grpSpPr>
        <a:xfrm>
          <a:off x="0" y="0"/>
          <a:ext cx="0" cy="0"/>
          <a:chOff x="0" y="0"/>
          <a:chExt cx="0" cy="0"/>
        </a:xfrm>
      </p:grpSpPr>
      <p:sp>
        <p:nvSpPr>
          <p:cNvPr id="3387" name="Google Shape;3387;g1109615dbae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8" name="Google Shape;3388;g1109615dbae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
        <p:cNvGrpSpPr/>
        <p:nvPr/>
      </p:nvGrpSpPr>
      <p:grpSpPr>
        <a:xfrm>
          <a:off x="0" y="0"/>
          <a:ext cx="0" cy="0"/>
          <a:chOff x="0" y="0"/>
          <a:chExt cx="0" cy="0"/>
        </a:xfrm>
      </p:grpSpPr>
      <p:sp>
        <p:nvSpPr>
          <p:cNvPr id="1389" name="Google Shape;1389;gcc9050bdf8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0" name="Google Shape;1390;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9"/>
        <p:cNvGrpSpPr/>
        <p:nvPr/>
      </p:nvGrpSpPr>
      <p:grpSpPr>
        <a:xfrm>
          <a:off x="0" y="0"/>
          <a:ext cx="0" cy="0"/>
          <a:chOff x="0" y="0"/>
          <a:chExt cx="0" cy="0"/>
        </a:xfrm>
      </p:grpSpPr>
      <p:sp>
        <p:nvSpPr>
          <p:cNvPr id="3490" name="Google Shape;3490;g1109615dbae_0_7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1" name="Google Shape;3491;g1109615dbae_0_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1"/>
        <p:cNvGrpSpPr/>
        <p:nvPr/>
      </p:nvGrpSpPr>
      <p:grpSpPr>
        <a:xfrm>
          <a:off x="0" y="0"/>
          <a:ext cx="0" cy="0"/>
          <a:chOff x="0" y="0"/>
          <a:chExt cx="0" cy="0"/>
        </a:xfrm>
      </p:grpSpPr>
      <p:sp>
        <p:nvSpPr>
          <p:cNvPr id="3542" name="Google Shape;3542;g1109615dbae_0_9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3" name="Google Shape;3543;g1109615dbae_0_9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9"/>
        <p:cNvGrpSpPr/>
        <p:nvPr/>
      </p:nvGrpSpPr>
      <p:grpSpPr>
        <a:xfrm>
          <a:off x="0" y="0"/>
          <a:ext cx="0" cy="0"/>
          <a:chOff x="0" y="0"/>
          <a:chExt cx="0" cy="0"/>
        </a:xfrm>
      </p:grpSpPr>
      <p:sp>
        <p:nvSpPr>
          <p:cNvPr id="3670" name="Google Shape;3670;g110ff055ec4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1" name="Google Shape;3671;g110ff055ec4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6"/>
        <p:cNvGrpSpPr/>
        <p:nvPr/>
      </p:nvGrpSpPr>
      <p:grpSpPr>
        <a:xfrm>
          <a:off x="0" y="0"/>
          <a:ext cx="0" cy="0"/>
          <a:chOff x="0" y="0"/>
          <a:chExt cx="0" cy="0"/>
        </a:xfrm>
      </p:grpSpPr>
      <p:sp>
        <p:nvSpPr>
          <p:cNvPr id="3707" name="Google Shape;3707;g110ff055ec4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8" name="Google Shape;3708;g110ff055ec4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9"/>
        <p:cNvGrpSpPr/>
        <p:nvPr/>
      </p:nvGrpSpPr>
      <p:grpSpPr>
        <a:xfrm>
          <a:off x="0" y="0"/>
          <a:ext cx="0" cy="0"/>
          <a:chOff x="0" y="0"/>
          <a:chExt cx="0" cy="0"/>
        </a:xfrm>
      </p:grpSpPr>
      <p:sp>
        <p:nvSpPr>
          <p:cNvPr id="3740" name="Google Shape;3740;g110ff055ec4_0_6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1" name="Google Shape;3741;g110ff055ec4_0_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2"/>
        <p:cNvGrpSpPr/>
        <p:nvPr/>
      </p:nvGrpSpPr>
      <p:grpSpPr>
        <a:xfrm>
          <a:off x="0" y="0"/>
          <a:ext cx="0" cy="0"/>
          <a:chOff x="0" y="0"/>
          <a:chExt cx="0" cy="0"/>
        </a:xfrm>
      </p:grpSpPr>
      <p:sp>
        <p:nvSpPr>
          <p:cNvPr id="3773" name="Google Shape;3773;gf1f6d02c3c_1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4" name="Google Shape;3774;gf1f6d02c3c_1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7"/>
        <p:cNvGrpSpPr/>
        <p:nvPr/>
      </p:nvGrpSpPr>
      <p:grpSpPr>
        <a:xfrm>
          <a:off x="0" y="0"/>
          <a:ext cx="0" cy="0"/>
          <a:chOff x="0" y="0"/>
          <a:chExt cx="0" cy="0"/>
        </a:xfrm>
      </p:grpSpPr>
      <p:sp>
        <p:nvSpPr>
          <p:cNvPr id="3948" name="Google Shape;3948;gf1f6d02c3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9" name="Google Shape;3949;gf1f6d02c3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3"/>
        <p:cNvGrpSpPr/>
        <p:nvPr/>
      </p:nvGrpSpPr>
      <p:grpSpPr>
        <a:xfrm>
          <a:off x="0" y="0"/>
          <a:ext cx="0" cy="0"/>
          <a:chOff x="0" y="0"/>
          <a:chExt cx="0" cy="0"/>
        </a:xfrm>
      </p:grpSpPr>
      <p:sp>
        <p:nvSpPr>
          <p:cNvPr id="3994" name="Google Shape;3994;g1109615dbae_0_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5" name="Google Shape;3995;g1109615dbae_0_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1"/>
        <p:cNvGrpSpPr/>
        <p:nvPr/>
      </p:nvGrpSpPr>
      <p:grpSpPr>
        <a:xfrm>
          <a:off x="0" y="0"/>
          <a:ext cx="0" cy="0"/>
          <a:chOff x="0" y="0"/>
          <a:chExt cx="0" cy="0"/>
        </a:xfrm>
      </p:grpSpPr>
      <p:sp>
        <p:nvSpPr>
          <p:cNvPr id="4072" name="Google Shape;4072;gcc9050bdf8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3" name="Google Shape;4073;gcc9050bdf8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6"/>
        <p:cNvGrpSpPr/>
        <p:nvPr/>
      </p:nvGrpSpPr>
      <p:grpSpPr>
        <a:xfrm>
          <a:off x="0" y="0"/>
          <a:ext cx="0" cy="0"/>
          <a:chOff x="0" y="0"/>
          <a:chExt cx="0" cy="0"/>
        </a:xfrm>
      </p:grpSpPr>
      <p:sp>
        <p:nvSpPr>
          <p:cNvPr id="4097" name="Google Shape;4097;ged0697184d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8" name="Google Shape;4098;ged0697184d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gcc9050bdf8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5" name="Google Shape;1445;gcc9050bdf8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7"/>
        <p:cNvGrpSpPr/>
        <p:nvPr/>
      </p:nvGrpSpPr>
      <p:grpSpPr>
        <a:xfrm>
          <a:off x="0" y="0"/>
          <a:ext cx="0" cy="0"/>
          <a:chOff x="0" y="0"/>
          <a:chExt cx="0" cy="0"/>
        </a:xfrm>
      </p:grpSpPr>
      <p:sp>
        <p:nvSpPr>
          <p:cNvPr id="4118" name="Google Shape;4118;g110ff055ec4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9" name="Google Shape;4119;g110ff055ec4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4"/>
        <p:cNvGrpSpPr/>
        <p:nvPr/>
      </p:nvGrpSpPr>
      <p:grpSpPr>
        <a:xfrm>
          <a:off x="0" y="0"/>
          <a:ext cx="0" cy="0"/>
          <a:chOff x="0" y="0"/>
          <a:chExt cx="0" cy="0"/>
        </a:xfrm>
      </p:grpSpPr>
      <p:sp>
        <p:nvSpPr>
          <p:cNvPr id="4165" name="Google Shape;4165;gcc9050bdf8_0_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6" name="Google Shape;4166;gcc9050bdf8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1"/>
        <p:cNvGrpSpPr/>
        <p:nvPr/>
      </p:nvGrpSpPr>
      <p:grpSpPr>
        <a:xfrm>
          <a:off x="0" y="0"/>
          <a:ext cx="0" cy="0"/>
          <a:chOff x="0" y="0"/>
          <a:chExt cx="0" cy="0"/>
        </a:xfrm>
      </p:grpSpPr>
      <p:sp>
        <p:nvSpPr>
          <p:cNvPr id="1482" name="Google Shape;1482;g1109615dbae_0_4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3" name="Google Shape;1483;g1109615dbae_0_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9"/>
        <p:cNvGrpSpPr/>
        <p:nvPr/>
      </p:nvGrpSpPr>
      <p:grpSpPr>
        <a:xfrm>
          <a:off x="0" y="0"/>
          <a:ext cx="0" cy="0"/>
          <a:chOff x="0" y="0"/>
          <a:chExt cx="0" cy="0"/>
        </a:xfrm>
      </p:grpSpPr>
      <p:sp>
        <p:nvSpPr>
          <p:cNvPr id="1530" name="Google Shape;1530;gcc9050bdf8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1" name="Google Shape;1531;gcc9050bdf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10cb08aead6_0_7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10cb08aead6_0_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58350" y="258050"/>
            <a:ext cx="8428950" cy="4627500"/>
            <a:chOff x="358350" y="258050"/>
            <a:chExt cx="8428950" cy="4627500"/>
          </a:xfrm>
        </p:grpSpPr>
        <p:sp>
          <p:nvSpPr>
            <p:cNvPr id="10" name="Google Shape;10;p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20000" y="407061"/>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10800000" flipH="1">
              <a:off x="4159199" y="4657459"/>
              <a:ext cx="825589" cy="93999"/>
              <a:chOff x="5718423" y="809024"/>
              <a:chExt cx="830071" cy="94500"/>
            </a:xfrm>
          </p:grpSpPr>
          <p:sp>
            <p:nvSpPr>
              <p:cNvPr id="14" name="Google Shape;14;p2"/>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 name="Google Shape;18;p2"/>
          <p:cNvSpPr txBox="1">
            <a:spLocks noGrp="1"/>
          </p:cNvSpPr>
          <p:nvPr>
            <p:ph type="ctrTitle"/>
          </p:nvPr>
        </p:nvSpPr>
        <p:spPr>
          <a:xfrm>
            <a:off x="720000" y="1185650"/>
            <a:ext cx="3852000" cy="23610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9" name="Google Shape;19;p2"/>
          <p:cNvSpPr txBox="1">
            <a:spLocks noGrp="1"/>
          </p:cNvSpPr>
          <p:nvPr>
            <p:ph type="subTitle" idx="1"/>
          </p:nvPr>
        </p:nvSpPr>
        <p:spPr>
          <a:xfrm>
            <a:off x="790635" y="3761000"/>
            <a:ext cx="3909900" cy="410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0"/>
        <p:cNvGrpSpPr/>
        <p:nvPr/>
      </p:nvGrpSpPr>
      <p:grpSpPr>
        <a:xfrm>
          <a:off x="0" y="0"/>
          <a:ext cx="0" cy="0"/>
          <a:chOff x="0" y="0"/>
          <a:chExt cx="0" cy="0"/>
        </a:xfrm>
      </p:grpSpPr>
      <p:grpSp>
        <p:nvGrpSpPr>
          <p:cNvPr id="141" name="Google Shape;141;p11"/>
          <p:cNvGrpSpPr/>
          <p:nvPr/>
        </p:nvGrpSpPr>
        <p:grpSpPr>
          <a:xfrm>
            <a:off x="719282" y="771352"/>
            <a:ext cx="6880555" cy="2625711"/>
            <a:chOff x="358361" y="258062"/>
            <a:chExt cx="8428954" cy="3216600"/>
          </a:xfrm>
        </p:grpSpPr>
        <p:sp>
          <p:nvSpPr>
            <p:cNvPr id="142" name="Google Shape;142;p11"/>
            <p:cNvSpPr/>
            <p:nvPr/>
          </p:nvSpPr>
          <p:spPr>
            <a:xfrm>
              <a:off x="358361" y="258062"/>
              <a:ext cx="8427300" cy="32166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a:off x="360015" y="258062"/>
              <a:ext cx="8427300" cy="32166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 name="Google Shape;144;p11"/>
            <p:cNvGrpSpPr/>
            <p:nvPr/>
          </p:nvGrpSpPr>
          <p:grpSpPr>
            <a:xfrm>
              <a:off x="720000" y="407061"/>
              <a:ext cx="7704000" cy="262500"/>
              <a:chOff x="433208" y="393425"/>
              <a:chExt cx="7704000" cy="262500"/>
            </a:xfrm>
          </p:grpSpPr>
          <p:sp>
            <p:nvSpPr>
              <p:cNvPr id="145" name="Google Shape;145;p1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11"/>
              <p:cNvGrpSpPr/>
              <p:nvPr/>
            </p:nvGrpSpPr>
            <p:grpSpPr>
              <a:xfrm rot="10800000" flipH="1">
                <a:off x="543498" y="483688"/>
                <a:ext cx="429322" cy="93999"/>
                <a:chOff x="5840230" y="744468"/>
                <a:chExt cx="431653" cy="94500"/>
              </a:xfrm>
            </p:grpSpPr>
            <p:sp>
              <p:nvSpPr>
                <p:cNvPr id="147" name="Google Shape;147;p11"/>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0" name="Google Shape;150;p11"/>
          <p:cNvGrpSpPr/>
          <p:nvPr/>
        </p:nvGrpSpPr>
        <p:grpSpPr>
          <a:xfrm>
            <a:off x="3521825" y="2937975"/>
            <a:ext cx="4695887" cy="1063125"/>
            <a:chOff x="486920" y="1114962"/>
            <a:chExt cx="5350828" cy="1211400"/>
          </a:xfrm>
        </p:grpSpPr>
        <p:sp>
          <p:nvSpPr>
            <p:cNvPr id="151" name="Google Shape;151;p11"/>
            <p:cNvSpPr/>
            <p:nvPr/>
          </p:nvSpPr>
          <p:spPr>
            <a:xfrm>
              <a:off x="486920" y="1114962"/>
              <a:ext cx="5350800" cy="1211400"/>
            </a:xfrm>
            <a:prstGeom prst="roundRect">
              <a:avLst>
                <a:gd name="adj" fmla="val 1492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a:off x="486949" y="1114991"/>
              <a:ext cx="5350800" cy="355200"/>
            </a:xfrm>
            <a:prstGeom prst="round2SameRect">
              <a:avLst>
                <a:gd name="adj1" fmla="val 50000"/>
                <a:gd name="adj2" fmla="val 0"/>
              </a:avLst>
            </a:prstGeom>
            <a:solidFill>
              <a:schemeClr val="dk2"/>
            </a:solidFill>
            <a:ln w="9525" cap="flat" cmpd="sng">
              <a:solidFill>
                <a:schemeClr val="lt1"/>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 name="Google Shape;153;p11"/>
            <p:cNvGrpSpPr/>
            <p:nvPr/>
          </p:nvGrpSpPr>
          <p:grpSpPr>
            <a:xfrm rot="10800000" flipH="1">
              <a:off x="620929" y="1244995"/>
              <a:ext cx="429322" cy="93999"/>
              <a:chOff x="5578333" y="744468"/>
              <a:chExt cx="431653" cy="94500"/>
            </a:xfrm>
          </p:grpSpPr>
          <p:sp>
            <p:nvSpPr>
              <p:cNvPr id="154" name="Google Shape;154;p11"/>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7" name="Google Shape;157;p11"/>
          <p:cNvSpPr txBox="1">
            <a:spLocks noGrp="1"/>
          </p:cNvSpPr>
          <p:nvPr>
            <p:ph type="title" hasCustomPrompt="1"/>
          </p:nvPr>
        </p:nvSpPr>
        <p:spPr>
          <a:xfrm>
            <a:off x="870732" y="1117196"/>
            <a:ext cx="6576000" cy="151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65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58" name="Google Shape;158;p11"/>
          <p:cNvSpPr txBox="1">
            <a:spLocks noGrp="1"/>
          </p:cNvSpPr>
          <p:nvPr>
            <p:ph type="subTitle" idx="1"/>
          </p:nvPr>
        </p:nvSpPr>
        <p:spPr>
          <a:xfrm>
            <a:off x="3674050" y="3404742"/>
            <a:ext cx="4507500" cy="41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1">
  <p:cSld name="CAPTION_ONLY_1">
    <p:spTree>
      <p:nvGrpSpPr>
        <p:cNvPr id="1" name="Shape 160"/>
        <p:cNvGrpSpPr/>
        <p:nvPr/>
      </p:nvGrpSpPr>
      <p:grpSpPr>
        <a:xfrm>
          <a:off x="0" y="0"/>
          <a:ext cx="0" cy="0"/>
          <a:chOff x="0" y="0"/>
          <a:chExt cx="0" cy="0"/>
        </a:xfrm>
      </p:grpSpPr>
      <p:grpSp>
        <p:nvGrpSpPr>
          <p:cNvPr id="161" name="Google Shape;161;p13"/>
          <p:cNvGrpSpPr/>
          <p:nvPr/>
        </p:nvGrpSpPr>
        <p:grpSpPr>
          <a:xfrm>
            <a:off x="1726975" y="3299800"/>
            <a:ext cx="5690038" cy="1408548"/>
            <a:chOff x="486920" y="1114962"/>
            <a:chExt cx="6483635" cy="1605000"/>
          </a:xfrm>
        </p:grpSpPr>
        <p:sp>
          <p:nvSpPr>
            <p:cNvPr id="162" name="Google Shape;162;p13"/>
            <p:cNvSpPr/>
            <p:nvPr/>
          </p:nvSpPr>
          <p:spPr>
            <a:xfrm>
              <a:off x="486920" y="1114962"/>
              <a:ext cx="6483600" cy="1605000"/>
            </a:xfrm>
            <a:prstGeom prst="roundRect">
              <a:avLst>
                <a:gd name="adj" fmla="val 1492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486955" y="1114991"/>
              <a:ext cx="6483600" cy="355200"/>
            </a:xfrm>
            <a:prstGeom prst="round2SameRect">
              <a:avLst>
                <a:gd name="adj1" fmla="val 50000"/>
                <a:gd name="adj2" fmla="val 0"/>
              </a:avLst>
            </a:prstGeom>
            <a:solidFill>
              <a:schemeClr val="dk2"/>
            </a:solidFill>
            <a:ln w="9525" cap="flat" cmpd="sng">
              <a:solidFill>
                <a:schemeClr val="lt1"/>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13"/>
            <p:cNvGrpSpPr/>
            <p:nvPr/>
          </p:nvGrpSpPr>
          <p:grpSpPr>
            <a:xfrm rot="10800000" flipH="1">
              <a:off x="620929" y="1244995"/>
              <a:ext cx="429322" cy="93999"/>
              <a:chOff x="5578333" y="744468"/>
              <a:chExt cx="431653" cy="94500"/>
            </a:xfrm>
          </p:grpSpPr>
          <p:sp>
            <p:nvSpPr>
              <p:cNvPr id="165" name="Google Shape;165;p1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8" name="Google Shape;168;p13"/>
          <p:cNvSpPr txBox="1">
            <a:spLocks noGrp="1"/>
          </p:cNvSpPr>
          <p:nvPr>
            <p:ph type="title"/>
          </p:nvPr>
        </p:nvSpPr>
        <p:spPr>
          <a:xfrm>
            <a:off x="2008044" y="3684600"/>
            <a:ext cx="5127900" cy="951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sz="2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1">
  <p:cSld name="MAIN_POINT_1">
    <p:spTree>
      <p:nvGrpSpPr>
        <p:cNvPr id="1" name="Shape 169"/>
        <p:cNvGrpSpPr/>
        <p:nvPr/>
      </p:nvGrpSpPr>
      <p:grpSpPr>
        <a:xfrm>
          <a:off x="0" y="0"/>
          <a:ext cx="0" cy="0"/>
          <a:chOff x="0" y="0"/>
          <a:chExt cx="0" cy="0"/>
        </a:xfrm>
      </p:grpSpPr>
      <p:sp>
        <p:nvSpPr>
          <p:cNvPr id="170" name="Google Shape;170;p14"/>
          <p:cNvSpPr/>
          <p:nvPr/>
        </p:nvSpPr>
        <p:spPr>
          <a:xfrm>
            <a:off x="822316" y="1320388"/>
            <a:ext cx="6879300" cy="31809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4"/>
          <p:cNvSpPr/>
          <p:nvPr/>
        </p:nvSpPr>
        <p:spPr>
          <a:xfrm>
            <a:off x="823663" y="1320388"/>
            <a:ext cx="6879300" cy="31809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14"/>
          <p:cNvGrpSpPr/>
          <p:nvPr/>
        </p:nvGrpSpPr>
        <p:grpSpPr>
          <a:xfrm>
            <a:off x="1034813" y="1442025"/>
            <a:ext cx="6457015" cy="214279"/>
            <a:chOff x="433216" y="393424"/>
            <a:chExt cx="7910100" cy="262500"/>
          </a:xfrm>
        </p:grpSpPr>
        <p:sp>
          <p:nvSpPr>
            <p:cNvPr id="173" name="Google Shape;173;p14"/>
            <p:cNvSpPr/>
            <p:nvPr/>
          </p:nvSpPr>
          <p:spPr>
            <a:xfrm>
              <a:off x="433216" y="393424"/>
              <a:ext cx="79101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4"/>
            <p:cNvGrpSpPr/>
            <p:nvPr/>
          </p:nvGrpSpPr>
          <p:grpSpPr>
            <a:xfrm rot="10800000" flipH="1">
              <a:off x="543498" y="483688"/>
              <a:ext cx="429322" cy="93999"/>
              <a:chOff x="5840230" y="744468"/>
              <a:chExt cx="431653" cy="94500"/>
            </a:xfrm>
          </p:grpSpPr>
          <p:sp>
            <p:nvSpPr>
              <p:cNvPr id="175" name="Google Shape;175;p14"/>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 name="Google Shape;178;p14"/>
          <p:cNvGrpSpPr/>
          <p:nvPr/>
        </p:nvGrpSpPr>
        <p:grpSpPr>
          <a:xfrm rot="10800000" flipH="1">
            <a:off x="3745690" y="4147259"/>
            <a:ext cx="825589" cy="93999"/>
            <a:chOff x="5718423" y="809024"/>
            <a:chExt cx="830071" cy="94500"/>
          </a:xfrm>
        </p:grpSpPr>
        <p:sp>
          <p:nvSpPr>
            <p:cNvPr id="179" name="Google Shape;179;p14"/>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4"/>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14"/>
          <p:cNvSpPr txBox="1">
            <a:spLocks noGrp="1"/>
          </p:cNvSpPr>
          <p:nvPr>
            <p:ph type="title"/>
          </p:nvPr>
        </p:nvSpPr>
        <p:spPr>
          <a:xfrm>
            <a:off x="1117524" y="2165575"/>
            <a:ext cx="3985500" cy="17376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1">
  <p:cSld name="BIG_NUMBER_1">
    <p:spTree>
      <p:nvGrpSpPr>
        <p:cNvPr id="1" name="Shape 184"/>
        <p:cNvGrpSpPr/>
        <p:nvPr/>
      </p:nvGrpSpPr>
      <p:grpSpPr>
        <a:xfrm>
          <a:off x="0" y="0"/>
          <a:ext cx="0" cy="0"/>
          <a:chOff x="0" y="0"/>
          <a:chExt cx="0" cy="0"/>
        </a:xfrm>
      </p:grpSpPr>
      <p:grpSp>
        <p:nvGrpSpPr>
          <p:cNvPr id="185" name="Google Shape;185;p15"/>
          <p:cNvGrpSpPr/>
          <p:nvPr/>
        </p:nvGrpSpPr>
        <p:grpSpPr>
          <a:xfrm>
            <a:off x="992838" y="904500"/>
            <a:ext cx="5250302" cy="3334500"/>
            <a:chOff x="992838" y="904500"/>
            <a:chExt cx="5250302" cy="3334500"/>
          </a:xfrm>
        </p:grpSpPr>
        <p:sp>
          <p:nvSpPr>
            <p:cNvPr id="186" name="Google Shape;186;p15"/>
            <p:cNvSpPr/>
            <p:nvPr/>
          </p:nvSpPr>
          <p:spPr>
            <a:xfrm>
              <a:off x="992838" y="904500"/>
              <a:ext cx="5250300" cy="33345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992839" y="904525"/>
              <a:ext cx="5250300" cy="3117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5"/>
            <p:cNvGrpSpPr/>
            <p:nvPr/>
          </p:nvGrpSpPr>
          <p:grpSpPr>
            <a:xfrm rot="10800000" flipH="1">
              <a:off x="1110661" y="1018658"/>
              <a:ext cx="376790" cy="82489"/>
              <a:chOff x="5578333" y="744468"/>
              <a:chExt cx="431653" cy="94500"/>
            </a:xfrm>
          </p:grpSpPr>
          <p:sp>
            <p:nvSpPr>
              <p:cNvPr id="189" name="Google Shape;189;p15"/>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2" name="Google Shape;192;p15"/>
          <p:cNvGrpSpPr/>
          <p:nvPr/>
        </p:nvGrpSpPr>
        <p:grpSpPr>
          <a:xfrm>
            <a:off x="5273838" y="1640250"/>
            <a:ext cx="2877315" cy="1945800"/>
            <a:chOff x="5273838" y="1640250"/>
            <a:chExt cx="2877315" cy="1945800"/>
          </a:xfrm>
        </p:grpSpPr>
        <p:sp>
          <p:nvSpPr>
            <p:cNvPr id="193" name="Google Shape;193;p15"/>
            <p:cNvSpPr/>
            <p:nvPr/>
          </p:nvSpPr>
          <p:spPr>
            <a:xfrm>
              <a:off x="5273838" y="1640250"/>
              <a:ext cx="2877300" cy="1945800"/>
            </a:xfrm>
            <a:prstGeom prst="roundRect">
              <a:avLst>
                <a:gd name="adj" fmla="val 1492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5273853" y="1640275"/>
              <a:ext cx="2877300" cy="311700"/>
            </a:xfrm>
            <a:prstGeom prst="round2SameRect">
              <a:avLst>
                <a:gd name="adj1" fmla="val 50000"/>
                <a:gd name="adj2" fmla="val 0"/>
              </a:avLst>
            </a:prstGeom>
            <a:solidFill>
              <a:schemeClr val="dk2"/>
            </a:solidFill>
            <a:ln w="9525" cap="flat" cmpd="sng">
              <a:solidFill>
                <a:schemeClr val="lt1"/>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 name="Google Shape;195;p15"/>
            <p:cNvGrpSpPr/>
            <p:nvPr/>
          </p:nvGrpSpPr>
          <p:grpSpPr>
            <a:xfrm rot="10800000" flipH="1">
              <a:off x="5391661" y="1754408"/>
              <a:ext cx="376790" cy="82489"/>
              <a:chOff x="5578333" y="744468"/>
              <a:chExt cx="431653" cy="94500"/>
            </a:xfrm>
          </p:grpSpPr>
          <p:sp>
            <p:nvSpPr>
              <p:cNvPr id="196" name="Google Shape;196;p15"/>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9" name="Google Shape;199;p15"/>
          <p:cNvSpPr txBox="1">
            <a:spLocks noGrp="1"/>
          </p:cNvSpPr>
          <p:nvPr>
            <p:ph type="title" hasCustomPrompt="1"/>
          </p:nvPr>
        </p:nvSpPr>
        <p:spPr>
          <a:xfrm>
            <a:off x="1296525" y="2183825"/>
            <a:ext cx="3726300" cy="1151400"/>
          </a:xfrm>
          <a:prstGeom prst="rect">
            <a:avLst/>
          </a:prstGeom>
        </p:spPr>
        <p:txBody>
          <a:bodyPr spcFirstLastPara="1" wrap="square" lIns="91425" tIns="91425" rIns="91425" bIns="91425" anchor="b" anchorCtr="0">
            <a:noAutofit/>
          </a:bodyPr>
          <a:lstStyle>
            <a:lvl1pPr lvl="0" rtl="0">
              <a:spcBef>
                <a:spcPts val="0"/>
              </a:spcBef>
              <a:spcAft>
                <a:spcPts val="0"/>
              </a:spcAft>
              <a:buSzPts val="9600"/>
              <a:buNone/>
              <a:defRPr sz="65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200" name="Google Shape;200;p15"/>
          <p:cNvSpPr txBox="1">
            <a:spLocks noGrp="1"/>
          </p:cNvSpPr>
          <p:nvPr>
            <p:ph type="subTitle" idx="1"/>
          </p:nvPr>
        </p:nvSpPr>
        <p:spPr>
          <a:xfrm>
            <a:off x="5453863" y="2347025"/>
            <a:ext cx="2517300" cy="82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201"/>
        <p:cNvGrpSpPr/>
        <p:nvPr/>
      </p:nvGrpSpPr>
      <p:grpSpPr>
        <a:xfrm>
          <a:off x="0" y="0"/>
          <a:ext cx="0" cy="0"/>
          <a:chOff x="0" y="0"/>
          <a:chExt cx="0" cy="0"/>
        </a:xfrm>
      </p:grpSpPr>
      <p:grpSp>
        <p:nvGrpSpPr>
          <p:cNvPr id="202" name="Google Shape;202;p16"/>
          <p:cNvGrpSpPr/>
          <p:nvPr/>
        </p:nvGrpSpPr>
        <p:grpSpPr>
          <a:xfrm>
            <a:off x="1214950" y="683850"/>
            <a:ext cx="6714114" cy="3775800"/>
            <a:chOff x="1214950" y="683850"/>
            <a:chExt cx="6714114" cy="3775800"/>
          </a:xfrm>
        </p:grpSpPr>
        <p:sp>
          <p:nvSpPr>
            <p:cNvPr id="203" name="Google Shape;203;p16"/>
            <p:cNvSpPr/>
            <p:nvPr/>
          </p:nvSpPr>
          <p:spPr>
            <a:xfrm>
              <a:off x="1214950" y="683850"/>
              <a:ext cx="6712800" cy="37758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a:off x="1216264" y="683850"/>
              <a:ext cx="6712800" cy="37758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6"/>
            <p:cNvGrpSpPr/>
            <p:nvPr/>
          </p:nvGrpSpPr>
          <p:grpSpPr>
            <a:xfrm rot="10800000" flipH="1">
              <a:off x="4223153" y="4134459"/>
              <a:ext cx="825589" cy="93999"/>
              <a:chOff x="5718423" y="809024"/>
              <a:chExt cx="830071" cy="94500"/>
            </a:xfrm>
          </p:grpSpPr>
          <p:sp>
            <p:nvSpPr>
              <p:cNvPr id="206" name="Google Shape;206;p1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6"/>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16"/>
            <p:cNvGrpSpPr/>
            <p:nvPr/>
          </p:nvGrpSpPr>
          <p:grpSpPr>
            <a:xfrm>
              <a:off x="1513591" y="878275"/>
              <a:ext cx="6115500" cy="262500"/>
              <a:chOff x="3646122" y="393414"/>
              <a:chExt cx="6115500" cy="262500"/>
            </a:xfrm>
          </p:grpSpPr>
          <p:sp>
            <p:nvSpPr>
              <p:cNvPr id="211" name="Google Shape;211;p16"/>
              <p:cNvSpPr/>
              <p:nvPr/>
            </p:nvSpPr>
            <p:spPr>
              <a:xfrm>
                <a:off x="3646122" y="393414"/>
                <a:ext cx="61155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16"/>
              <p:cNvGrpSpPr/>
              <p:nvPr/>
            </p:nvGrpSpPr>
            <p:grpSpPr>
              <a:xfrm rot="10800000" flipH="1">
                <a:off x="3850212" y="483688"/>
                <a:ext cx="429322" cy="93999"/>
                <a:chOff x="9164898" y="744468"/>
                <a:chExt cx="431653" cy="94500"/>
              </a:xfrm>
            </p:grpSpPr>
            <p:sp>
              <p:nvSpPr>
                <p:cNvPr id="213" name="Google Shape;213;p16"/>
                <p:cNvSpPr/>
                <p:nvPr/>
              </p:nvSpPr>
              <p:spPr>
                <a:xfrm>
                  <a:off x="9164898"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6"/>
                <p:cNvSpPr/>
                <p:nvPr/>
              </p:nvSpPr>
              <p:spPr>
                <a:xfrm>
                  <a:off x="9333475"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6"/>
                <p:cNvSpPr/>
                <p:nvPr/>
              </p:nvSpPr>
              <p:spPr>
                <a:xfrm>
                  <a:off x="9502051"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16" name="Google Shape;216;p16"/>
          <p:cNvSpPr txBox="1">
            <a:spLocks noGrp="1"/>
          </p:cNvSpPr>
          <p:nvPr>
            <p:ph type="title"/>
          </p:nvPr>
        </p:nvSpPr>
        <p:spPr>
          <a:xfrm>
            <a:off x="2260900" y="1488475"/>
            <a:ext cx="3402600" cy="13680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7" name="Google Shape;217;p16"/>
          <p:cNvSpPr txBox="1">
            <a:spLocks noGrp="1"/>
          </p:cNvSpPr>
          <p:nvPr>
            <p:ph type="subTitle" idx="1"/>
          </p:nvPr>
        </p:nvSpPr>
        <p:spPr>
          <a:xfrm>
            <a:off x="2260899" y="3051871"/>
            <a:ext cx="27513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16"/>
          <p:cNvSpPr txBox="1">
            <a:spLocks noGrp="1"/>
          </p:cNvSpPr>
          <p:nvPr>
            <p:ph type="title" idx="2" hasCustomPrompt="1"/>
          </p:nvPr>
        </p:nvSpPr>
        <p:spPr>
          <a:xfrm>
            <a:off x="932353" y="1735575"/>
            <a:ext cx="969000" cy="71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3500">
                <a:solidFill>
                  <a:schemeClr val="lt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219"/>
        <p:cNvGrpSpPr/>
        <p:nvPr/>
      </p:nvGrpSpPr>
      <p:grpSpPr>
        <a:xfrm>
          <a:off x="0" y="0"/>
          <a:ext cx="0" cy="0"/>
          <a:chOff x="0" y="0"/>
          <a:chExt cx="0" cy="0"/>
        </a:xfrm>
      </p:grpSpPr>
      <p:grpSp>
        <p:nvGrpSpPr>
          <p:cNvPr id="220" name="Google Shape;220;p17"/>
          <p:cNvGrpSpPr/>
          <p:nvPr/>
        </p:nvGrpSpPr>
        <p:grpSpPr>
          <a:xfrm>
            <a:off x="1146886" y="734700"/>
            <a:ext cx="6850227" cy="3674100"/>
            <a:chOff x="844825" y="516450"/>
            <a:chExt cx="7706409" cy="3674100"/>
          </a:xfrm>
        </p:grpSpPr>
        <p:sp>
          <p:nvSpPr>
            <p:cNvPr id="221" name="Google Shape;221;p17"/>
            <p:cNvSpPr/>
            <p:nvPr/>
          </p:nvSpPr>
          <p:spPr>
            <a:xfrm>
              <a:off x="844825" y="516450"/>
              <a:ext cx="7704900" cy="36741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a:off x="846334" y="516450"/>
              <a:ext cx="7704900" cy="36741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 name="Google Shape;223;p17"/>
          <p:cNvSpPr/>
          <p:nvPr/>
        </p:nvSpPr>
        <p:spPr>
          <a:xfrm>
            <a:off x="1489650" y="970075"/>
            <a:ext cx="61647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17"/>
          <p:cNvGrpSpPr/>
          <p:nvPr/>
        </p:nvGrpSpPr>
        <p:grpSpPr>
          <a:xfrm rot="10800000" flipH="1">
            <a:off x="1638694" y="1060348"/>
            <a:ext cx="429322" cy="93999"/>
            <a:chOff x="9164898" y="744468"/>
            <a:chExt cx="431653" cy="94500"/>
          </a:xfrm>
        </p:grpSpPr>
        <p:sp>
          <p:nvSpPr>
            <p:cNvPr id="225" name="Google Shape;225;p17"/>
            <p:cNvSpPr/>
            <p:nvPr/>
          </p:nvSpPr>
          <p:spPr>
            <a:xfrm>
              <a:off x="9164898"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7"/>
            <p:cNvSpPr/>
            <p:nvPr/>
          </p:nvSpPr>
          <p:spPr>
            <a:xfrm>
              <a:off x="9333475"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7"/>
            <p:cNvSpPr/>
            <p:nvPr/>
          </p:nvSpPr>
          <p:spPr>
            <a:xfrm>
              <a:off x="9502051"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7"/>
          <p:cNvGrpSpPr/>
          <p:nvPr/>
        </p:nvGrpSpPr>
        <p:grpSpPr>
          <a:xfrm rot="10800000" flipH="1">
            <a:off x="4311103" y="4053859"/>
            <a:ext cx="825589" cy="93999"/>
            <a:chOff x="5718423" y="809024"/>
            <a:chExt cx="830071" cy="94500"/>
          </a:xfrm>
        </p:grpSpPr>
        <p:sp>
          <p:nvSpPr>
            <p:cNvPr id="229" name="Google Shape;229;p17"/>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7"/>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7"/>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7"/>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 name="Google Shape;233;p17"/>
          <p:cNvSpPr txBox="1">
            <a:spLocks noGrp="1"/>
          </p:cNvSpPr>
          <p:nvPr>
            <p:ph type="title"/>
          </p:nvPr>
        </p:nvSpPr>
        <p:spPr>
          <a:xfrm>
            <a:off x="2728575" y="1623825"/>
            <a:ext cx="4228800" cy="1253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34" name="Google Shape;234;p17"/>
          <p:cNvSpPr txBox="1">
            <a:spLocks noGrp="1"/>
          </p:cNvSpPr>
          <p:nvPr>
            <p:ph type="subTitle" idx="1"/>
          </p:nvPr>
        </p:nvSpPr>
        <p:spPr>
          <a:xfrm>
            <a:off x="2728700" y="3121200"/>
            <a:ext cx="4228800" cy="471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5" name="Google Shape;235;p17"/>
          <p:cNvSpPr txBox="1">
            <a:spLocks noGrp="1"/>
          </p:cNvSpPr>
          <p:nvPr>
            <p:ph type="title" idx="2" hasCustomPrompt="1"/>
          </p:nvPr>
        </p:nvSpPr>
        <p:spPr>
          <a:xfrm>
            <a:off x="7267582" y="1826275"/>
            <a:ext cx="969000" cy="71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3500">
                <a:solidFill>
                  <a:schemeClr val="lt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36"/>
        <p:cNvGrpSpPr/>
        <p:nvPr/>
      </p:nvGrpSpPr>
      <p:grpSpPr>
        <a:xfrm>
          <a:off x="0" y="0"/>
          <a:ext cx="0" cy="0"/>
          <a:chOff x="0" y="0"/>
          <a:chExt cx="0" cy="0"/>
        </a:xfrm>
      </p:grpSpPr>
      <p:grpSp>
        <p:nvGrpSpPr>
          <p:cNvPr id="237" name="Google Shape;237;p18"/>
          <p:cNvGrpSpPr/>
          <p:nvPr/>
        </p:nvGrpSpPr>
        <p:grpSpPr>
          <a:xfrm>
            <a:off x="358350" y="258050"/>
            <a:ext cx="8428950" cy="4627500"/>
            <a:chOff x="358350" y="258050"/>
            <a:chExt cx="8428950" cy="4627500"/>
          </a:xfrm>
        </p:grpSpPr>
        <p:sp>
          <p:nvSpPr>
            <p:cNvPr id="238" name="Google Shape;238;p18"/>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8"/>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 name="Google Shape;240;p18"/>
            <p:cNvGrpSpPr/>
            <p:nvPr/>
          </p:nvGrpSpPr>
          <p:grpSpPr>
            <a:xfrm rot="10800000" flipH="1">
              <a:off x="4159199" y="4657459"/>
              <a:ext cx="825589" cy="93999"/>
              <a:chOff x="5718423" y="809024"/>
              <a:chExt cx="830071" cy="94500"/>
            </a:xfrm>
          </p:grpSpPr>
          <p:sp>
            <p:nvSpPr>
              <p:cNvPr id="241" name="Google Shape;241;p18"/>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8"/>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8"/>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8"/>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8"/>
            <p:cNvGrpSpPr/>
            <p:nvPr/>
          </p:nvGrpSpPr>
          <p:grpSpPr>
            <a:xfrm>
              <a:off x="720000" y="407061"/>
              <a:ext cx="7704000" cy="262500"/>
              <a:chOff x="433208" y="393425"/>
              <a:chExt cx="7704000" cy="262500"/>
            </a:xfrm>
          </p:grpSpPr>
          <p:sp>
            <p:nvSpPr>
              <p:cNvPr id="246" name="Google Shape;246;p18"/>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18"/>
              <p:cNvGrpSpPr/>
              <p:nvPr/>
            </p:nvGrpSpPr>
            <p:grpSpPr>
              <a:xfrm rot="10800000" flipH="1">
                <a:off x="543498" y="483688"/>
                <a:ext cx="429322" cy="93999"/>
                <a:chOff x="5840230" y="744468"/>
                <a:chExt cx="431653" cy="94500"/>
              </a:xfrm>
            </p:grpSpPr>
            <p:sp>
              <p:nvSpPr>
                <p:cNvPr id="248" name="Google Shape;248;p1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51" name="Google Shape;251;p18"/>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2" name="Google Shape;252;p18"/>
          <p:cNvSpPr txBox="1">
            <a:spLocks noGrp="1"/>
          </p:cNvSpPr>
          <p:nvPr>
            <p:ph type="subTitle" idx="1"/>
          </p:nvPr>
        </p:nvSpPr>
        <p:spPr>
          <a:xfrm>
            <a:off x="1575538" y="3636525"/>
            <a:ext cx="1997400" cy="732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1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3" name="Google Shape;253;p18"/>
          <p:cNvSpPr txBox="1">
            <a:spLocks noGrp="1"/>
          </p:cNvSpPr>
          <p:nvPr>
            <p:ph type="subTitle" idx="2"/>
          </p:nvPr>
        </p:nvSpPr>
        <p:spPr>
          <a:xfrm>
            <a:off x="5424070" y="3636525"/>
            <a:ext cx="1997400" cy="73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1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4" name="Google Shape;254;p18"/>
          <p:cNvSpPr txBox="1">
            <a:spLocks noGrp="1"/>
          </p:cNvSpPr>
          <p:nvPr>
            <p:ph type="subTitle" idx="3"/>
          </p:nvPr>
        </p:nvSpPr>
        <p:spPr>
          <a:xfrm>
            <a:off x="1974014" y="3329600"/>
            <a:ext cx="1599000" cy="24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000"/>
              <a:buFont typeface="Arial"/>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
        <p:nvSpPr>
          <p:cNvPr id="255" name="Google Shape;255;p18"/>
          <p:cNvSpPr txBox="1">
            <a:spLocks noGrp="1"/>
          </p:cNvSpPr>
          <p:nvPr>
            <p:ph type="subTitle" idx="4"/>
          </p:nvPr>
        </p:nvSpPr>
        <p:spPr>
          <a:xfrm>
            <a:off x="5424087" y="3329600"/>
            <a:ext cx="1599000" cy="24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Arial"/>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
    <p:spTree>
      <p:nvGrpSpPr>
        <p:cNvPr id="1" name="Shape 256"/>
        <p:cNvGrpSpPr/>
        <p:nvPr/>
      </p:nvGrpSpPr>
      <p:grpSpPr>
        <a:xfrm>
          <a:off x="0" y="0"/>
          <a:ext cx="0" cy="0"/>
          <a:chOff x="0" y="0"/>
          <a:chExt cx="0" cy="0"/>
        </a:xfrm>
      </p:grpSpPr>
      <p:grpSp>
        <p:nvGrpSpPr>
          <p:cNvPr id="257" name="Google Shape;257;p19"/>
          <p:cNvGrpSpPr/>
          <p:nvPr/>
        </p:nvGrpSpPr>
        <p:grpSpPr>
          <a:xfrm>
            <a:off x="358350" y="258050"/>
            <a:ext cx="8428950" cy="4627500"/>
            <a:chOff x="358350" y="258050"/>
            <a:chExt cx="8428950" cy="4627500"/>
          </a:xfrm>
        </p:grpSpPr>
        <p:sp>
          <p:nvSpPr>
            <p:cNvPr id="258" name="Google Shape;258;p1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9"/>
            <p:cNvGrpSpPr/>
            <p:nvPr/>
          </p:nvGrpSpPr>
          <p:grpSpPr>
            <a:xfrm rot="10800000" flipH="1">
              <a:off x="4159199" y="4657459"/>
              <a:ext cx="825589" cy="93999"/>
              <a:chOff x="5718423" y="809024"/>
              <a:chExt cx="830071" cy="94500"/>
            </a:xfrm>
          </p:grpSpPr>
          <p:sp>
            <p:nvSpPr>
              <p:cNvPr id="261" name="Google Shape;261;p19"/>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19"/>
            <p:cNvGrpSpPr/>
            <p:nvPr/>
          </p:nvGrpSpPr>
          <p:grpSpPr>
            <a:xfrm>
              <a:off x="720000" y="407061"/>
              <a:ext cx="7704000" cy="262500"/>
              <a:chOff x="433208" y="393425"/>
              <a:chExt cx="7704000" cy="262500"/>
            </a:xfrm>
          </p:grpSpPr>
          <p:sp>
            <p:nvSpPr>
              <p:cNvPr id="266" name="Google Shape;266;p1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19"/>
              <p:cNvGrpSpPr/>
              <p:nvPr/>
            </p:nvGrpSpPr>
            <p:grpSpPr>
              <a:xfrm rot="10800000" flipH="1">
                <a:off x="543498" y="483688"/>
                <a:ext cx="429322" cy="93999"/>
                <a:chOff x="5840230" y="744468"/>
                <a:chExt cx="431653" cy="94500"/>
              </a:xfrm>
            </p:grpSpPr>
            <p:sp>
              <p:nvSpPr>
                <p:cNvPr id="268" name="Google Shape;268;p1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71" name="Google Shape;271;p19"/>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2" name="Google Shape;272;p19"/>
          <p:cNvSpPr txBox="1">
            <a:spLocks noGrp="1"/>
          </p:cNvSpPr>
          <p:nvPr>
            <p:ph type="subTitle" idx="1"/>
          </p:nvPr>
        </p:nvSpPr>
        <p:spPr>
          <a:xfrm>
            <a:off x="4244613" y="1724175"/>
            <a:ext cx="2834100" cy="104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3" name="Google Shape;273;p19"/>
          <p:cNvSpPr txBox="1">
            <a:spLocks noGrp="1"/>
          </p:cNvSpPr>
          <p:nvPr>
            <p:ph type="subTitle" idx="2"/>
          </p:nvPr>
        </p:nvSpPr>
        <p:spPr>
          <a:xfrm>
            <a:off x="4244613" y="3165775"/>
            <a:ext cx="2834100" cy="104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4" name="Google Shape;274;p19"/>
          <p:cNvSpPr txBox="1">
            <a:spLocks noGrp="1"/>
          </p:cNvSpPr>
          <p:nvPr>
            <p:ph type="subTitle" idx="3"/>
          </p:nvPr>
        </p:nvSpPr>
        <p:spPr>
          <a:xfrm>
            <a:off x="2443939" y="1811150"/>
            <a:ext cx="1599000" cy="24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Arial"/>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
        <p:nvSpPr>
          <p:cNvPr id="275" name="Google Shape;275;p19"/>
          <p:cNvSpPr txBox="1">
            <a:spLocks noGrp="1"/>
          </p:cNvSpPr>
          <p:nvPr>
            <p:ph type="subTitle" idx="4"/>
          </p:nvPr>
        </p:nvSpPr>
        <p:spPr>
          <a:xfrm>
            <a:off x="2443937" y="3252775"/>
            <a:ext cx="1599000" cy="24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Arial"/>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276"/>
        <p:cNvGrpSpPr/>
        <p:nvPr/>
      </p:nvGrpSpPr>
      <p:grpSpPr>
        <a:xfrm>
          <a:off x="0" y="0"/>
          <a:ext cx="0" cy="0"/>
          <a:chOff x="0" y="0"/>
          <a:chExt cx="0" cy="0"/>
        </a:xfrm>
      </p:grpSpPr>
      <p:grpSp>
        <p:nvGrpSpPr>
          <p:cNvPr id="277" name="Google Shape;277;p20"/>
          <p:cNvGrpSpPr/>
          <p:nvPr/>
        </p:nvGrpSpPr>
        <p:grpSpPr>
          <a:xfrm>
            <a:off x="358350" y="258050"/>
            <a:ext cx="8428950" cy="4627500"/>
            <a:chOff x="358350" y="258050"/>
            <a:chExt cx="8428950" cy="4627500"/>
          </a:xfrm>
        </p:grpSpPr>
        <p:sp>
          <p:nvSpPr>
            <p:cNvPr id="278" name="Google Shape;278;p2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 name="Google Shape;280;p20"/>
            <p:cNvGrpSpPr/>
            <p:nvPr/>
          </p:nvGrpSpPr>
          <p:grpSpPr>
            <a:xfrm rot="10800000" flipH="1">
              <a:off x="4159199" y="4657459"/>
              <a:ext cx="825589" cy="93999"/>
              <a:chOff x="5718423" y="809024"/>
              <a:chExt cx="830071" cy="94500"/>
            </a:xfrm>
          </p:grpSpPr>
          <p:sp>
            <p:nvSpPr>
              <p:cNvPr id="281" name="Google Shape;281;p20"/>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0"/>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0"/>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20"/>
            <p:cNvGrpSpPr/>
            <p:nvPr/>
          </p:nvGrpSpPr>
          <p:grpSpPr>
            <a:xfrm>
              <a:off x="720000" y="407061"/>
              <a:ext cx="7704000" cy="262500"/>
              <a:chOff x="433208" y="393425"/>
              <a:chExt cx="7704000" cy="262500"/>
            </a:xfrm>
          </p:grpSpPr>
          <p:sp>
            <p:nvSpPr>
              <p:cNvPr id="286" name="Google Shape;286;p2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20"/>
              <p:cNvGrpSpPr/>
              <p:nvPr/>
            </p:nvGrpSpPr>
            <p:grpSpPr>
              <a:xfrm rot="10800000" flipH="1">
                <a:off x="543498" y="483688"/>
                <a:ext cx="429322" cy="93999"/>
                <a:chOff x="5840230" y="744468"/>
                <a:chExt cx="431653" cy="94500"/>
              </a:xfrm>
            </p:grpSpPr>
            <p:sp>
              <p:nvSpPr>
                <p:cNvPr id="288" name="Google Shape;288;p2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91" name="Google Shape;291;p20"/>
          <p:cNvSpPr txBox="1">
            <a:spLocks noGrp="1"/>
          </p:cNvSpPr>
          <p:nvPr>
            <p:ph type="ctrTitle"/>
          </p:nvPr>
        </p:nvSpPr>
        <p:spPr>
          <a:xfrm>
            <a:off x="4884802" y="687900"/>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2" name="Google Shape;292;p20"/>
          <p:cNvSpPr txBox="1">
            <a:spLocks noGrp="1"/>
          </p:cNvSpPr>
          <p:nvPr>
            <p:ph type="subTitle" idx="1"/>
          </p:nvPr>
        </p:nvSpPr>
        <p:spPr>
          <a:xfrm>
            <a:off x="4884806" y="1054907"/>
            <a:ext cx="33870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3" name="Google Shape;293;p20"/>
          <p:cNvSpPr txBox="1">
            <a:spLocks noGrp="1"/>
          </p:cNvSpPr>
          <p:nvPr>
            <p:ph type="title" idx="2" hasCustomPrompt="1"/>
          </p:nvPr>
        </p:nvSpPr>
        <p:spPr>
          <a:xfrm>
            <a:off x="3900975" y="685907"/>
            <a:ext cx="983700" cy="86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294" name="Google Shape;294;p20"/>
          <p:cNvSpPr txBox="1">
            <a:spLocks noGrp="1"/>
          </p:cNvSpPr>
          <p:nvPr>
            <p:ph type="ctrTitle" idx="3"/>
          </p:nvPr>
        </p:nvSpPr>
        <p:spPr>
          <a:xfrm>
            <a:off x="4884822" y="1702321"/>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5" name="Google Shape;295;p20"/>
          <p:cNvSpPr txBox="1">
            <a:spLocks noGrp="1"/>
          </p:cNvSpPr>
          <p:nvPr>
            <p:ph type="subTitle" idx="4"/>
          </p:nvPr>
        </p:nvSpPr>
        <p:spPr>
          <a:xfrm>
            <a:off x="4884825" y="2072152"/>
            <a:ext cx="33867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6" name="Google Shape;296;p20"/>
          <p:cNvSpPr txBox="1">
            <a:spLocks noGrp="1"/>
          </p:cNvSpPr>
          <p:nvPr>
            <p:ph type="title" idx="5" hasCustomPrompt="1"/>
          </p:nvPr>
        </p:nvSpPr>
        <p:spPr>
          <a:xfrm>
            <a:off x="3900975" y="1703097"/>
            <a:ext cx="983700" cy="86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297" name="Google Shape;297;p20"/>
          <p:cNvSpPr txBox="1">
            <a:spLocks noGrp="1"/>
          </p:cNvSpPr>
          <p:nvPr>
            <p:ph type="ctrTitle" idx="6"/>
          </p:nvPr>
        </p:nvSpPr>
        <p:spPr>
          <a:xfrm>
            <a:off x="4884800" y="2716750"/>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8" name="Google Shape;298;p20"/>
          <p:cNvSpPr txBox="1">
            <a:spLocks noGrp="1"/>
          </p:cNvSpPr>
          <p:nvPr>
            <p:ph type="subTitle" idx="7"/>
          </p:nvPr>
        </p:nvSpPr>
        <p:spPr>
          <a:xfrm>
            <a:off x="4884806" y="3082546"/>
            <a:ext cx="33870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9" name="Google Shape;299;p20"/>
          <p:cNvSpPr txBox="1">
            <a:spLocks noGrp="1"/>
          </p:cNvSpPr>
          <p:nvPr>
            <p:ph type="title" idx="8" hasCustomPrompt="1"/>
          </p:nvPr>
        </p:nvSpPr>
        <p:spPr>
          <a:xfrm>
            <a:off x="3900975" y="2708167"/>
            <a:ext cx="983700" cy="867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300" name="Google Shape;300;p20"/>
          <p:cNvSpPr txBox="1">
            <a:spLocks noGrp="1"/>
          </p:cNvSpPr>
          <p:nvPr>
            <p:ph type="subTitle" idx="9"/>
          </p:nvPr>
        </p:nvSpPr>
        <p:spPr>
          <a:xfrm>
            <a:off x="4884804" y="4105722"/>
            <a:ext cx="3386700" cy="49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301" name="Google Shape;301;p20"/>
          <p:cNvSpPr txBox="1">
            <a:spLocks noGrp="1"/>
          </p:cNvSpPr>
          <p:nvPr>
            <p:ph type="title" idx="13" hasCustomPrompt="1"/>
          </p:nvPr>
        </p:nvSpPr>
        <p:spPr>
          <a:xfrm>
            <a:off x="3900975" y="3731625"/>
            <a:ext cx="983400" cy="8670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302" name="Google Shape;302;p20"/>
          <p:cNvSpPr txBox="1">
            <a:spLocks noGrp="1"/>
          </p:cNvSpPr>
          <p:nvPr>
            <p:ph type="ctrTitle" idx="14"/>
          </p:nvPr>
        </p:nvSpPr>
        <p:spPr>
          <a:xfrm>
            <a:off x="4884800" y="3737199"/>
            <a:ext cx="3488700" cy="367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303" name="Google Shape;303;p20"/>
          <p:cNvSpPr txBox="1">
            <a:spLocks noGrp="1"/>
          </p:cNvSpPr>
          <p:nvPr>
            <p:ph type="title" idx="15"/>
          </p:nvPr>
        </p:nvSpPr>
        <p:spPr>
          <a:xfrm>
            <a:off x="822750" y="2035128"/>
            <a:ext cx="2835900" cy="1059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200">
                <a:solidFill>
                  <a:schemeClr val="dk1"/>
                </a:solidFill>
              </a:defRPr>
            </a:lvl1pPr>
            <a:lvl2pPr lvl="1" rtl="0">
              <a:spcBef>
                <a:spcPts val="0"/>
              </a:spcBef>
              <a:spcAft>
                <a:spcPts val="0"/>
              </a:spcAft>
              <a:buSzPts val="3600"/>
              <a:buFont typeface="Denk One"/>
              <a:buNone/>
              <a:defRPr sz="3600">
                <a:latin typeface="Denk One"/>
                <a:ea typeface="Denk One"/>
                <a:cs typeface="Denk One"/>
                <a:sym typeface="Denk One"/>
              </a:defRPr>
            </a:lvl2pPr>
            <a:lvl3pPr lvl="2" rtl="0">
              <a:spcBef>
                <a:spcPts val="0"/>
              </a:spcBef>
              <a:spcAft>
                <a:spcPts val="0"/>
              </a:spcAft>
              <a:buSzPts val="3600"/>
              <a:buFont typeface="Denk One"/>
              <a:buNone/>
              <a:defRPr sz="3600">
                <a:latin typeface="Denk One"/>
                <a:ea typeface="Denk One"/>
                <a:cs typeface="Denk One"/>
                <a:sym typeface="Denk One"/>
              </a:defRPr>
            </a:lvl3pPr>
            <a:lvl4pPr lvl="3" rtl="0">
              <a:spcBef>
                <a:spcPts val="0"/>
              </a:spcBef>
              <a:spcAft>
                <a:spcPts val="0"/>
              </a:spcAft>
              <a:buSzPts val="3600"/>
              <a:buFont typeface="Denk One"/>
              <a:buNone/>
              <a:defRPr sz="3600">
                <a:latin typeface="Denk One"/>
                <a:ea typeface="Denk One"/>
                <a:cs typeface="Denk One"/>
                <a:sym typeface="Denk One"/>
              </a:defRPr>
            </a:lvl4pPr>
            <a:lvl5pPr lvl="4" rtl="0">
              <a:spcBef>
                <a:spcPts val="0"/>
              </a:spcBef>
              <a:spcAft>
                <a:spcPts val="0"/>
              </a:spcAft>
              <a:buSzPts val="3600"/>
              <a:buFont typeface="Denk One"/>
              <a:buNone/>
              <a:defRPr sz="3600">
                <a:latin typeface="Denk One"/>
                <a:ea typeface="Denk One"/>
                <a:cs typeface="Denk One"/>
                <a:sym typeface="Denk One"/>
              </a:defRPr>
            </a:lvl5pPr>
            <a:lvl6pPr lvl="5" rtl="0">
              <a:spcBef>
                <a:spcPts val="0"/>
              </a:spcBef>
              <a:spcAft>
                <a:spcPts val="0"/>
              </a:spcAft>
              <a:buSzPts val="3600"/>
              <a:buFont typeface="Denk One"/>
              <a:buNone/>
              <a:defRPr sz="3600">
                <a:latin typeface="Denk One"/>
                <a:ea typeface="Denk One"/>
                <a:cs typeface="Denk One"/>
                <a:sym typeface="Denk One"/>
              </a:defRPr>
            </a:lvl6pPr>
            <a:lvl7pPr lvl="6" rtl="0">
              <a:spcBef>
                <a:spcPts val="0"/>
              </a:spcBef>
              <a:spcAft>
                <a:spcPts val="0"/>
              </a:spcAft>
              <a:buSzPts val="3600"/>
              <a:buFont typeface="Denk One"/>
              <a:buNone/>
              <a:defRPr sz="3600">
                <a:latin typeface="Denk One"/>
                <a:ea typeface="Denk One"/>
                <a:cs typeface="Denk One"/>
                <a:sym typeface="Denk One"/>
              </a:defRPr>
            </a:lvl7pPr>
            <a:lvl8pPr lvl="7" rtl="0">
              <a:spcBef>
                <a:spcPts val="0"/>
              </a:spcBef>
              <a:spcAft>
                <a:spcPts val="0"/>
              </a:spcAft>
              <a:buSzPts val="3600"/>
              <a:buFont typeface="Denk One"/>
              <a:buNone/>
              <a:defRPr sz="3600">
                <a:latin typeface="Denk One"/>
                <a:ea typeface="Denk One"/>
                <a:cs typeface="Denk One"/>
                <a:sym typeface="Denk One"/>
              </a:defRPr>
            </a:lvl8pPr>
            <a:lvl9pPr lvl="8" rtl="0">
              <a:spcBef>
                <a:spcPts val="0"/>
              </a:spcBef>
              <a:spcAft>
                <a:spcPts val="0"/>
              </a:spcAft>
              <a:buSzPts val="3600"/>
              <a:buFont typeface="Denk One"/>
              <a:buNone/>
              <a:defRPr sz="3600">
                <a:latin typeface="Denk One"/>
                <a:ea typeface="Denk One"/>
                <a:cs typeface="Denk One"/>
                <a:sym typeface="Denk 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2477237" y="1522954"/>
            <a:ext cx="4205400" cy="166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 name="Google Shape;22;p3"/>
          <p:cNvSpPr txBox="1">
            <a:spLocks noGrp="1"/>
          </p:cNvSpPr>
          <p:nvPr>
            <p:ph type="subTitle" idx="1"/>
          </p:nvPr>
        </p:nvSpPr>
        <p:spPr>
          <a:xfrm>
            <a:off x="3204287" y="3218546"/>
            <a:ext cx="27513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 name="Google Shape;23;p3"/>
          <p:cNvSpPr txBox="1">
            <a:spLocks noGrp="1"/>
          </p:cNvSpPr>
          <p:nvPr>
            <p:ph type="title" idx="2" hasCustomPrompt="1"/>
          </p:nvPr>
        </p:nvSpPr>
        <p:spPr>
          <a:xfrm>
            <a:off x="1639207" y="935175"/>
            <a:ext cx="969000" cy="71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3500">
                <a:solidFill>
                  <a:schemeClr val="lt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grpSp>
        <p:nvGrpSpPr>
          <p:cNvPr id="24" name="Google Shape;24;p3"/>
          <p:cNvGrpSpPr/>
          <p:nvPr/>
        </p:nvGrpSpPr>
        <p:grpSpPr>
          <a:xfrm>
            <a:off x="2038439" y="258000"/>
            <a:ext cx="5082995" cy="4627500"/>
            <a:chOff x="3704375" y="258050"/>
            <a:chExt cx="5082995" cy="4627500"/>
          </a:xfrm>
        </p:grpSpPr>
        <p:sp>
          <p:nvSpPr>
            <p:cNvPr id="25" name="Google Shape;25;p3"/>
            <p:cNvSpPr/>
            <p:nvPr/>
          </p:nvSpPr>
          <p:spPr>
            <a:xfrm>
              <a:off x="3704375" y="258050"/>
              <a:ext cx="50820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3705370" y="258050"/>
              <a:ext cx="50820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3"/>
            <p:cNvGrpSpPr/>
            <p:nvPr/>
          </p:nvGrpSpPr>
          <p:grpSpPr>
            <a:xfrm rot="10800000" flipH="1">
              <a:off x="5829576" y="4657459"/>
              <a:ext cx="825589" cy="93999"/>
              <a:chOff x="5718423" y="809024"/>
              <a:chExt cx="830071" cy="94500"/>
            </a:xfrm>
          </p:grpSpPr>
          <p:sp>
            <p:nvSpPr>
              <p:cNvPr id="28" name="Google Shape;28;p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3"/>
            <p:cNvGrpSpPr/>
            <p:nvPr/>
          </p:nvGrpSpPr>
          <p:grpSpPr>
            <a:xfrm>
              <a:off x="3932900" y="407050"/>
              <a:ext cx="4491000" cy="262500"/>
              <a:chOff x="3646108" y="393414"/>
              <a:chExt cx="4491000" cy="262500"/>
            </a:xfrm>
          </p:grpSpPr>
          <p:sp>
            <p:nvSpPr>
              <p:cNvPr id="33" name="Google Shape;33;p3"/>
              <p:cNvSpPr/>
              <p:nvPr/>
            </p:nvSpPr>
            <p:spPr>
              <a:xfrm>
                <a:off x="3646108" y="393414"/>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3"/>
              <p:cNvGrpSpPr/>
              <p:nvPr/>
            </p:nvGrpSpPr>
            <p:grpSpPr>
              <a:xfrm rot="10800000" flipH="1">
                <a:off x="3850212" y="483688"/>
                <a:ext cx="429322" cy="93999"/>
                <a:chOff x="9164898" y="744468"/>
                <a:chExt cx="431653" cy="94500"/>
              </a:xfrm>
            </p:grpSpPr>
            <p:sp>
              <p:nvSpPr>
                <p:cNvPr id="35" name="Google Shape;35;p3"/>
                <p:cNvSpPr/>
                <p:nvPr/>
              </p:nvSpPr>
              <p:spPr>
                <a:xfrm>
                  <a:off x="9164898"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9333475"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9502051"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304"/>
        <p:cNvGrpSpPr/>
        <p:nvPr/>
      </p:nvGrpSpPr>
      <p:grpSpPr>
        <a:xfrm>
          <a:off x="0" y="0"/>
          <a:ext cx="0" cy="0"/>
          <a:chOff x="0" y="0"/>
          <a:chExt cx="0" cy="0"/>
        </a:xfrm>
      </p:grpSpPr>
      <p:grpSp>
        <p:nvGrpSpPr>
          <p:cNvPr id="305" name="Google Shape;305;p21"/>
          <p:cNvGrpSpPr/>
          <p:nvPr/>
        </p:nvGrpSpPr>
        <p:grpSpPr>
          <a:xfrm>
            <a:off x="358350" y="702407"/>
            <a:ext cx="8428950" cy="3896700"/>
            <a:chOff x="358350" y="258050"/>
            <a:chExt cx="8428950" cy="3896700"/>
          </a:xfrm>
        </p:grpSpPr>
        <p:sp>
          <p:nvSpPr>
            <p:cNvPr id="306" name="Google Shape;306;p21"/>
            <p:cNvSpPr/>
            <p:nvPr/>
          </p:nvSpPr>
          <p:spPr>
            <a:xfrm>
              <a:off x="358350" y="258050"/>
              <a:ext cx="8427300" cy="38967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1"/>
            <p:cNvSpPr/>
            <p:nvPr/>
          </p:nvSpPr>
          <p:spPr>
            <a:xfrm>
              <a:off x="360000" y="258050"/>
              <a:ext cx="8427300" cy="38967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21"/>
            <p:cNvGrpSpPr/>
            <p:nvPr/>
          </p:nvGrpSpPr>
          <p:grpSpPr>
            <a:xfrm rot="10800000" flipH="1">
              <a:off x="4159199" y="3876195"/>
              <a:ext cx="825589" cy="93999"/>
              <a:chOff x="5718423" y="1594450"/>
              <a:chExt cx="830071" cy="94500"/>
            </a:xfrm>
          </p:grpSpPr>
          <p:sp>
            <p:nvSpPr>
              <p:cNvPr id="309" name="Google Shape;309;p21"/>
              <p:cNvSpPr/>
              <p:nvPr/>
            </p:nvSpPr>
            <p:spPr>
              <a:xfrm>
                <a:off x="5718423"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1"/>
              <p:cNvSpPr/>
              <p:nvPr/>
            </p:nvSpPr>
            <p:spPr>
              <a:xfrm>
                <a:off x="596361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1"/>
              <p:cNvSpPr/>
              <p:nvPr/>
            </p:nvSpPr>
            <p:spPr>
              <a:xfrm>
                <a:off x="620880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1"/>
              <p:cNvSpPr/>
              <p:nvPr/>
            </p:nvSpPr>
            <p:spPr>
              <a:xfrm>
                <a:off x="645399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21"/>
            <p:cNvGrpSpPr/>
            <p:nvPr/>
          </p:nvGrpSpPr>
          <p:grpSpPr>
            <a:xfrm>
              <a:off x="720000" y="407061"/>
              <a:ext cx="7704000" cy="262500"/>
              <a:chOff x="433208" y="393425"/>
              <a:chExt cx="7704000" cy="262500"/>
            </a:xfrm>
          </p:grpSpPr>
          <p:sp>
            <p:nvSpPr>
              <p:cNvPr id="314" name="Google Shape;314;p2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 name="Google Shape;315;p21"/>
              <p:cNvGrpSpPr/>
              <p:nvPr/>
            </p:nvGrpSpPr>
            <p:grpSpPr>
              <a:xfrm rot="10800000" flipH="1">
                <a:off x="543498" y="483688"/>
                <a:ext cx="429322" cy="93999"/>
                <a:chOff x="5840230" y="744468"/>
                <a:chExt cx="431653" cy="94500"/>
              </a:xfrm>
            </p:grpSpPr>
            <p:sp>
              <p:nvSpPr>
                <p:cNvPr id="316" name="Google Shape;316;p21"/>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1"/>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1"/>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19" name="Google Shape;319;p21"/>
          <p:cNvSpPr txBox="1">
            <a:spLocks noGrp="1"/>
          </p:cNvSpPr>
          <p:nvPr>
            <p:ph type="title"/>
          </p:nvPr>
        </p:nvSpPr>
        <p:spPr>
          <a:xfrm>
            <a:off x="2866621" y="3590050"/>
            <a:ext cx="3414000" cy="29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20" name="Google Shape;320;p21"/>
          <p:cNvSpPr txBox="1">
            <a:spLocks noGrp="1"/>
          </p:cNvSpPr>
          <p:nvPr>
            <p:ph type="subTitle" idx="1"/>
          </p:nvPr>
        </p:nvSpPr>
        <p:spPr>
          <a:xfrm>
            <a:off x="1909325" y="1464950"/>
            <a:ext cx="5332200" cy="198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6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Quote 1">
  <p:cSld name="CUSTOM_1_1">
    <p:spTree>
      <p:nvGrpSpPr>
        <p:cNvPr id="1" name="Shape 321"/>
        <p:cNvGrpSpPr/>
        <p:nvPr/>
      </p:nvGrpSpPr>
      <p:grpSpPr>
        <a:xfrm>
          <a:off x="0" y="0"/>
          <a:ext cx="0" cy="0"/>
          <a:chOff x="0" y="0"/>
          <a:chExt cx="0" cy="0"/>
        </a:xfrm>
      </p:grpSpPr>
      <p:grpSp>
        <p:nvGrpSpPr>
          <p:cNvPr id="322" name="Google Shape;322;p22"/>
          <p:cNvGrpSpPr/>
          <p:nvPr/>
        </p:nvGrpSpPr>
        <p:grpSpPr>
          <a:xfrm>
            <a:off x="358350" y="702407"/>
            <a:ext cx="8428950" cy="3896700"/>
            <a:chOff x="358350" y="258050"/>
            <a:chExt cx="8428950" cy="3896700"/>
          </a:xfrm>
        </p:grpSpPr>
        <p:sp>
          <p:nvSpPr>
            <p:cNvPr id="323" name="Google Shape;323;p22"/>
            <p:cNvSpPr/>
            <p:nvPr/>
          </p:nvSpPr>
          <p:spPr>
            <a:xfrm>
              <a:off x="358350" y="258050"/>
              <a:ext cx="8427300" cy="38967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360000" y="258050"/>
              <a:ext cx="8427300" cy="38967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 name="Google Shape;325;p22"/>
            <p:cNvGrpSpPr/>
            <p:nvPr/>
          </p:nvGrpSpPr>
          <p:grpSpPr>
            <a:xfrm rot="10800000" flipH="1">
              <a:off x="4159199" y="3876195"/>
              <a:ext cx="825589" cy="93999"/>
              <a:chOff x="5718423" y="1594450"/>
              <a:chExt cx="830071" cy="94500"/>
            </a:xfrm>
          </p:grpSpPr>
          <p:sp>
            <p:nvSpPr>
              <p:cNvPr id="326" name="Google Shape;326;p22"/>
              <p:cNvSpPr/>
              <p:nvPr/>
            </p:nvSpPr>
            <p:spPr>
              <a:xfrm>
                <a:off x="5718423"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596361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620880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645399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22"/>
            <p:cNvGrpSpPr/>
            <p:nvPr/>
          </p:nvGrpSpPr>
          <p:grpSpPr>
            <a:xfrm>
              <a:off x="720000" y="407061"/>
              <a:ext cx="7704000" cy="262500"/>
              <a:chOff x="433208" y="393425"/>
              <a:chExt cx="7704000" cy="262500"/>
            </a:xfrm>
          </p:grpSpPr>
          <p:sp>
            <p:nvSpPr>
              <p:cNvPr id="331" name="Google Shape;331;p22"/>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22"/>
              <p:cNvGrpSpPr/>
              <p:nvPr/>
            </p:nvGrpSpPr>
            <p:grpSpPr>
              <a:xfrm rot="10800000" flipH="1">
                <a:off x="543498" y="483688"/>
                <a:ext cx="429322" cy="93999"/>
                <a:chOff x="5840230" y="744468"/>
                <a:chExt cx="431653" cy="94500"/>
              </a:xfrm>
            </p:grpSpPr>
            <p:sp>
              <p:nvSpPr>
                <p:cNvPr id="333" name="Google Shape;333;p22"/>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36" name="Google Shape;336;p22"/>
          <p:cNvSpPr txBox="1">
            <a:spLocks noGrp="1"/>
          </p:cNvSpPr>
          <p:nvPr>
            <p:ph type="title"/>
          </p:nvPr>
        </p:nvSpPr>
        <p:spPr>
          <a:xfrm>
            <a:off x="897875" y="3590050"/>
            <a:ext cx="3414000" cy="294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37" name="Google Shape;337;p22"/>
          <p:cNvSpPr txBox="1">
            <a:spLocks noGrp="1"/>
          </p:cNvSpPr>
          <p:nvPr>
            <p:ph type="subTitle" idx="1"/>
          </p:nvPr>
        </p:nvSpPr>
        <p:spPr>
          <a:xfrm>
            <a:off x="897875" y="1464950"/>
            <a:ext cx="4849200" cy="198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6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p:cSld name="CUSTOM_2_1">
    <p:spTree>
      <p:nvGrpSpPr>
        <p:cNvPr id="1" name="Shape 338"/>
        <p:cNvGrpSpPr/>
        <p:nvPr/>
      </p:nvGrpSpPr>
      <p:grpSpPr>
        <a:xfrm>
          <a:off x="0" y="0"/>
          <a:ext cx="0" cy="0"/>
          <a:chOff x="0" y="0"/>
          <a:chExt cx="0" cy="0"/>
        </a:xfrm>
      </p:grpSpPr>
      <p:grpSp>
        <p:nvGrpSpPr>
          <p:cNvPr id="339" name="Google Shape;339;p23"/>
          <p:cNvGrpSpPr/>
          <p:nvPr/>
        </p:nvGrpSpPr>
        <p:grpSpPr>
          <a:xfrm>
            <a:off x="358350" y="258050"/>
            <a:ext cx="8428950" cy="4627500"/>
            <a:chOff x="358350" y="258050"/>
            <a:chExt cx="8428950" cy="4627500"/>
          </a:xfrm>
        </p:grpSpPr>
        <p:sp>
          <p:nvSpPr>
            <p:cNvPr id="340" name="Google Shape;340;p2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 name="Google Shape;342;p23"/>
            <p:cNvGrpSpPr/>
            <p:nvPr/>
          </p:nvGrpSpPr>
          <p:grpSpPr>
            <a:xfrm rot="10800000" flipH="1">
              <a:off x="4159199" y="4657459"/>
              <a:ext cx="825589" cy="93999"/>
              <a:chOff x="5718423" y="809024"/>
              <a:chExt cx="830071" cy="94500"/>
            </a:xfrm>
          </p:grpSpPr>
          <p:sp>
            <p:nvSpPr>
              <p:cNvPr id="343" name="Google Shape;343;p2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3"/>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23"/>
            <p:cNvGrpSpPr/>
            <p:nvPr/>
          </p:nvGrpSpPr>
          <p:grpSpPr>
            <a:xfrm>
              <a:off x="720000" y="407061"/>
              <a:ext cx="7704000" cy="262500"/>
              <a:chOff x="433208" y="393425"/>
              <a:chExt cx="7704000" cy="262500"/>
            </a:xfrm>
          </p:grpSpPr>
          <p:sp>
            <p:nvSpPr>
              <p:cNvPr id="348" name="Google Shape;348;p2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 name="Google Shape;349;p23"/>
              <p:cNvGrpSpPr/>
              <p:nvPr/>
            </p:nvGrpSpPr>
            <p:grpSpPr>
              <a:xfrm rot="10800000" flipH="1">
                <a:off x="543498" y="483688"/>
                <a:ext cx="429322" cy="93999"/>
                <a:chOff x="5840230" y="744468"/>
                <a:chExt cx="431653" cy="94500"/>
              </a:xfrm>
            </p:grpSpPr>
            <p:sp>
              <p:nvSpPr>
                <p:cNvPr id="350" name="Google Shape;350;p2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53" name="Google Shape;353;p23"/>
          <p:cNvSpPr txBox="1">
            <a:spLocks noGrp="1"/>
          </p:cNvSpPr>
          <p:nvPr>
            <p:ph type="title"/>
          </p:nvPr>
        </p:nvSpPr>
        <p:spPr>
          <a:xfrm>
            <a:off x="726425" y="1404007"/>
            <a:ext cx="3558900" cy="16239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4" name="Google Shape;354;p23"/>
          <p:cNvSpPr txBox="1">
            <a:spLocks noGrp="1"/>
          </p:cNvSpPr>
          <p:nvPr>
            <p:ph type="subTitle" idx="1"/>
          </p:nvPr>
        </p:nvSpPr>
        <p:spPr>
          <a:xfrm>
            <a:off x="726425" y="3047207"/>
            <a:ext cx="2668200" cy="1153200"/>
          </a:xfrm>
          <a:prstGeom prst="rect">
            <a:avLst/>
          </a:prstGeom>
        </p:spPr>
        <p:txBody>
          <a:bodyPr spcFirstLastPara="1" wrap="square" lIns="91425" tIns="91425" rIns="91425" bIns="91425" anchor="ctr"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1">
  <p:cSld name="CUSTOM_2_1_1">
    <p:spTree>
      <p:nvGrpSpPr>
        <p:cNvPr id="1" name="Shape 355"/>
        <p:cNvGrpSpPr/>
        <p:nvPr/>
      </p:nvGrpSpPr>
      <p:grpSpPr>
        <a:xfrm>
          <a:off x="0" y="0"/>
          <a:ext cx="0" cy="0"/>
          <a:chOff x="0" y="0"/>
          <a:chExt cx="0" cy="0"/>
        </a:xfrm>
      </p:grpSpPr>
      <p:grpSp>
        <p:nvGrpSpPr>
          <p:cNvPr id="356" name="Google Shape;356;p24"/>
          <p:cNvGrpSpPr/>
          <p:nvPr/>
        </p:nvGrpSpPr>
        <p:grpSpPr>
          <a:xfrm>
            <a:off x="358350" y="258050"/>
            <a:ext cx="8428950" cy="4627500"/>
            <a:chOff x="358350" y="258050"/>
            <a:chExt cx="8428950" cy="4627500"/>
          </a:xfrm>
        </p:grpSpPr>
        <p:sp>
          <p:nvSpPr>
            <p:cNvPr id="357" name="Google Shape;357;p24"/>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4"/>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 name="Google Shape;359;p24"/>
            <p:cNvGrpSpPr/>
            <p:nvPr/>
          </p:nvGrpSpPr>
          <p:grpSpPr>
            <a:xfrm rot="10800000" flipH="1">
              <a:off x="4159199" y="4657459"/>
              <a:ext cx="825589" cy="93999"/>
              <a:chOff x="5718423" y="809024"/>
              <a:chExt cx="830071" cy="94500"/>
            </a:xfrm>
          </p:grpSpPr>
          <p:sp>
            <p:nvSpPr>
              <p:cNvPr id="360" name="Google Shape;360;p24"/>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4"/>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4"/>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4"/>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24"/>
            <p:cNvGrpSpPr/>
            <p:nvPr/>
          </p:nvGrpSpPr>
          <p:grpSpPr>
            <a:xfrm>
              <a:off x="720000" y="407061"/>
              <a:ext cx="7704000" cy="262500"/>
              <a:chOff x="433208" y="393425"/>
              <a:chExt cx="7704000" cy="262500"/>
            </a:xfrm>
          </p:grpSpPr>
          <p:sp>
            <p:nvSpPr>
              <p:cNvPr id="365" name="Google Shape;365;p24"/>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24"/>
              <p:cNvGrpSpPr/>
              <p:nvPr/>
            </p:nvGrpSpPr>
            <p:grpSpPr>
              <a:xfrm rot="10800000" flipH="1">
                <a:off x="543498" y="483688"/>
                <a:ext cx="429322" cy="93999"/>
                <a:chOff x="5840230" y="744468"/>
                <a:chExt cx="431653" cy="94500"/>
              </a:xfrm>
            </p:grpSpPr>
            <p:sp>
              <p:nvSpPr>
                <p:cNvPr id="367" name="Google Shape;367;p24"/>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4"/>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4"/>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70" name="Google Shape;370;p24"/>
          <p:cNvSpPr txBox="1">
            <a:spLocks noGrp="1"/>
          </p:cNvSpPr>
          <p:nvPr>
            <p:ph type="title"/>
          </p:nvPr>
        </p:nvSpPr>
        <p:spPr>
          <a:xfrm>
            <a:off x="1755450" y="1674196"/>
            <a:ext cx="2811000" cy="718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371" name="Google Shape;371;p24"/>
          <p:cNvSpPr txBox="1">
            <a:spLocks noGrp="1"/>
          </p:cNvSpPr>
          <p:nvPr>
            <p:ph type="subTitle" idx="1"/>
          </p:nvPr>
        </p:nvSpPr>
        <p:spPr>
          <a:xfrm>
            <a:off x="1755375" y="2424696"/>
            <a:ext cx="2811000" cy="1404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2">
  <p:cSld name="CUSTOM_2_1_1_1">
    <p:spTree>
      <p:nvGrpSpPr>
        <p:cNvPr id="1" name="Shape 372"/>
        <p:cNvGrpSpPr/>
        <p:nvPr/>
      </p:nvGrpSpPr>
      <p:grpSpPr>
        <a:xfrm>
          <a:off x="0" y="0"/>
          <a:ext cx="0" cy="0"/>
          <a:chOff x="0" y="0"/>
          <a:chExt cx="0" cy="0"/>
        </a:xfrm>
      </p:grpSpPr>
      <p:grpSp>
        <p:nvGrpSpPr>
          <p:cNvPr id="373" name="Google Shape;373;p25"/>
          <p:cNvGrpSpPr/>
          <p:nvPr/>
        </p:nvGrpSpPr>
        <p:grpSpPr>
          <a:xfrm>
            <a:off x="358350" y="258050"/>
            <a:ext cx="8428950" cy="4627500"/>
            <a:chOff x="358350" y="258050"/>
            <a:chExt cx="8428950" cy="4627500"/>
          </a:xfrm>
        </p:grpSpPr>
        <p:sp>
          <p:nvSpPr>
            <p:cNvPr id="374" name="Google Shape;374;p25"/>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 name="Google Shape;376;p25"/>
            <p:cNvGrpSpPr/>
            <p:nvPr/>
          </p:nvGrpSpPr>
          <p:grpSpPr>
            <a:xfrm rot="10800000" flipH="1">
              <a:off x="4159199" y="4657459"/>
              <a:ext cx="825589" cy="93999"/>
              <a:chOff x="5718423" y="809024"/>
              <a:chExt cx="830071" cy="94500"/>
            </a:xfrm>
          </p:grpSpPr>
          <p:sp>
            <p:nvSpPr>
              <p:cNvPr id="377" name="Google Shape;377;p25"/>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25"/>
            <p:cNvGrpSpPr/>
            <p:nvPr/>
          </p:nvGrpSpPr>
          <p:grpSpPr>
            <a:xfrm>
              <a:off x="720000" y="407061"/>
              <a:ext cx="7704000" cy="262500"/>
              <a:chOff x="433208" y="393425"/>
              <a:chExt cx="7704000" cy="262500"/>
            </a:xfrm>
          </p:grpSpPr>
          <p:sp>
            <p:nvSpPr>
              <p:cNvPr id="382" name="Google Shape;382;p25"/>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25"/>
              <p:cNvGrpSpPr/>
              <p:nvPr/>
            </p:nvGrpSpPr>
            <p:grpSpPr>
              <a:xfrm rot="10800000" flipH="1">
                <a:off x="543498" y="483688"/>
                <a:ext cx="429322" cy="93999"/>
                <a:chOff x="5840230" y="744468"/>
                <a:chExt cx="431653" cy="94500"/>
              </a:xfrm>
            </p:grpSpPr>
            <p:sp>
              <p:nvSpPr>
                <p:cNvPr id="384" name="Google Shape;384;p25"/>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87" name="Google Shape;387;p25"/>
          <p:cNvSpPr txBox="1">
            <a:spLocks noGrp="1"/>
          </p:cNvSpPr>
          <p:nvPr>
            <p:ph type="title"/>
          </p:nvPr>
        </p:nvSpPr>
        <p:spPr>
          <a:xfrm>
            <a:off x="4574850" y="1674196"/>
            <a:ext cx="2811000" cy="718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8" name="Google Shape;388;p25"/>
          <p:cNvSpPr txBox="1">
            <a:spLocks noGrp="1"/>
          </p:cNvSpPr>
          <p:nvPr>
            <p:ph type="subTitle" idx="1"/>
          </p:nvPr>
        </p:nvSpPr>
        <p:spPr>
          <a:xfrm>
            <a:off x="4574775" y="2424696"/>
            <a:ext cx="2811000" cy="14049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3">
  <p:cSld name="CUSTOM_2_1_1_1_1">
    <p:spTree>
      <p:nvGrpSpPr>
        <p:cNvPr id="1" name="Shape 389"/>
        <p:cNvGrpSpPr/>
        <p:nvPr/>
      </p:nvGrpSpPr>
      <p:grpSpPr>
        <a:xfrm>
          <a:off x="0" y="0"/>
          <a:ext cx="0" cy="0"/>
          <a:chOff x="0" y="0"/>
          <a:chExt cx="0" cy="0"/>
        </a:xfrm>
      </p:grpSpPr>
      <p:grpSp>
        <p:nvGrpSpPr>
          <p:cNvPr id="390" name="Google Shape;390;p26"/>
          <p:cNvGrpSpPr/>
          <p:nvPr/>
        </p:nvGrpSpPr>
        <p:grpSpPr>
          <a:xfrm>
            <a:off x="358350" y="258050"/>
            <a:ext cx="8428950" cy="4627500"/>
            <a:chOff x="358350" y="258050"/>
            <a:chExt cx="8428950" cy="4627500"/>
          </a:xfrm>
        </p:grpSpPr>
        <p:sp>
          <p:nvSpPr>
            <p:cNvPr id="391" name="Google Shape;391;p26"/>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6"/>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26"/>
            <p:cNvGrpSpPr/>
            <p:nvPr/>
          </p:nvGrpSpPr>
          <p:grpSpPr>
            <a:xfrm rot="10800000" flipH="1">
              <a:off x="4159199" y="4657459"/>
              <a:ext cx="825589" cy="93999"/>
              <a:chOff x="5718423" y="809024"/>
              <a:chExt cx="830071" cy="94500"/>
            </a:xfrm>
          </p:grpSpPr>
          <p:sp>
            <p:nvSpPr>
              <p:cNvPr id="394" name="Google Shape;394;p2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6"/>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6"/>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26"/>
            <p:cNvGrpSpPr/>
            <p:nvPr/>
          </p:nvGrpSpPr>
          <p:grpSpPr>
            <a:xfrm>
              <a:off x="720000" y="407061"/>
              <a:ext cx="7704000" cy="262500"/>
              <a:chOff x="433208" y="393425"/>
              <a:chExt cx="7704000" cy="262500"/>
            </a:xfrm>
          </p:grpSpPr>
          <p:sp>
            <p:nvSpPr>
              <p:cNvPr id="399" name="Google Shape;399;p26"/>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 name="Google Shape;400;p26"/>
              <p:cNvGrpSpPr/>
              <p:nvPr/>
            </p:nvGrpSpPr>
            <p:grpSpPr>
              <a:xfrm rot="10800000" flipH="1">
                <a:off x="543498" y="483688"/>
                <a:ext cx="429322" cy="93999"/>
                <a:chOff x="5840230" y="744468"/>
                <a:chExt cx="431653" cy="94500"/>
              </a:xfrm>
            </p:grpSpPr>
            <p:sp>
              <p:nvSpPr>
                <p:cNvPr id="401" name="Google Shape;401;p26"/>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6"/>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04" name="Google Shape;404;p26"/>
          <p:cNvSpPr txBox="1">
            <a:spLocks noGrp="1"/>
          </p:cNvSpPr>
          <p:nvPr>
            <p:ph type="subTitle" idx="1"/>
          </p:nvPr>
        </p:nvSpPr>
        <p:spPr>
          <a:xfrm>
            <a:off x="4072200" y="2281539"/>
            <a:ext cx="4121400" cy="117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05" name="Google Shape;405;p26"/>
          <p:cNvSpPr txBox="1">
            <a:spLocks noGrp="1"/>
          </p:cNvSpPr>
          <p:nvPr>
            <p:ph type="title"/>
          </p:nvPr>
        </p:nvSpPr>
        <p:spPr>
          <a:xfrm>
            <a:off x="4072200" y="1704639"/>
            <a:ext cx="4121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5">
  <p:cSld name="CUSTOM_2_1_1_1_1_1">
    <p:spTree>
      <p:nvGrpSpPr>
        <p:cNvPr id="1" name="Shape 418"/>
        <p:cNvGrpSpPr/>
        <p:nvPr/>
      </p:nvGrpSpPr>
      <p:grpSpPr>
        <a:xfrm>
          <a:off x="0" y="0"/>
          <a:ext cx="0" cy="0"/>
          <a:chOff x="0" y="0"/>
          <a:chExt cx="0" cy="0"/>
        </a:xfrm>
      </p:grpSpPr>
      <p:grpSp>
        <p:nvGrpSpPr>
          <p:cNvPr id="419" name="Google Shape;419;p28"/>
          <p:cNvGrpSpPr/>
          <p:nvPr/>
        </p:nvGrpSpPr>
        <p:grpSpPr>
          <a:xfrm>
            <a:off x="358350" y="258050"/>
            <a:ext cx="8428950" cy="4627500"/>
            <a:chOff x="358350" y="258050"/>
            <a:chExt cx="8428950" cy="4627500"/>
          </a:xfrm>
        </p:grpSpPr>
        <p:sp>
          <p:nvSpPr>
            <p:cNvPr id="420" name="Google Shape;420;p28"/>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28"/>
            <p:cNvGrpSpPr/>
            <p:nvPr/>
          </p:nvGrpSpPr>
          <p:grpSpPr>
            <a:xfrm rot="10800000" flipH="1">
              <a:off x="4159199" y="4657459"/>
              <a:ext cx="825589" cy="93999"/>
              <a:chOff x="5718423" y="809024"/>
              <a:chExt cx="830071" cy="94500"/>
            </a:xfrm>
          </p:grpSpPr>
          <p:sp>
            <p:nvSpPr>
              <p:cNvPr id="423" name="Google Shape;423;p28"/>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 name="Google Shape;427;p28"/>
            <p:cNvGrpSpPr/>
            <p:nvPr/>
          </p:nvGrpSpPr>
          <p:grpSpPr>
            <a:xfrm>
              <a:off x="720000" y="407061"/>
              <a:ext cx="7704000" cy="262500"/>
              <a:chOff x="433208" y="393425"/>
              <a:chExt cx="7704000" cy="262500"/>
            </a:xfrm>
          </p:grpSpPr>
          <p:sp>
            <p:nvSpPr>
              <p:cNvPr id="428" name="Google Shape;428;p28"/>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 name="Google Shape;429;p28"/>
              <p:cNvGrpSpPr/>
              <p:nvPr/>
            </p:nvGrpSpPr>
            <p:grpSpPr>
              <a:xfrm rot="10800000" flipH="1">
                <a:off x="543498" y="483688"/>
                <a:ext cx="429322" cy="93999"/>
                <a:chOff x="5840230" y="744468"/>
                <a:chExt cx="431653" cy="94500"/>
              </a:xfrm>
            </p:grpSpPr>
            <p:sp>
              <p:nvSpPr>
                <p:cNvPr id="430" name="Google Shape;430;p2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3" name="Google Shape;433;p28"/>
          <p:cNvGrpSpPr/>
          <p:nvPr/>
        </p:nvGrpSpPr>
        <p:grpSpPr>
          <a:xfrm>
            <a:off x="1675800" y="1182000"/>
            <a:ext cx="5792402" cy="2779500"/>
            <a:chOff x="1675800" y="1182000"/>
            <a:chExt cx="5792402" cy="2779500"/>
          </a:xfrm>
        </p:grpSpPr>
        <p:sp>
          <p:nvSpPr>
            <p:cNvPr id="434" name="Google Shape;434;p28"/>
            <p:cNvSpPr/>
            <p:nvPr/>
          </p:nvSpPr>
          <p:spPr>
            <a:xfrm>
              <a:off x="1675800" y="1182000"/>
              <a:ext cx="5792400" cy="27795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1675802" y="1182025"/>
              <a:ext cx="5792400" cy="3117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 name="Google Shape;436;p28"/>
            <p:cNvGrpSpPr/>
            <p:nvPr/>
          </p:nvGrpSpPr>
          <p:grpSpPr>
            <a:xfrm rot="10800000" flipH="1">
              <a:off x="1793624" y="1296158"/>
              <a:ext cx="376790" cy="82489"/>
              <a:chOff x="5578333" y="744468"/>
              <a:chExt cx="431653" cy="94500"/>
            </a:xfrm>
          </p:grpSpPr>
          <p:sp>
            <p:nvSpPr>
              <p:cNvPr id="437" name="Google Shape;437;p28"/>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0" name="Google Shape;440;p28"/>
          <p:cNvSpPr txBox="1">
            <a:spLocks noGrp="1"/>
          </p:cNvSpPr>
          <p:nvPr>
            <p:ph type="subTitle" idx="1"/>
          </p:nvPr>
        </p:nvSpPr>
        <p:spPr>
          <a:xfrm>
            <a:off x="2511300" y="2474439"/>
            <a:ext cx="4121400" cy="117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1" name="Google Shape;441;p28"/>
          <p:cNvSpPr txBox="1">
            <a:spLocks noGrp="1"/>
          </p:cNvSpPr>
          <p:nvPr>
            <p:ph type="title"/>
          </p:nvPr>
        </p:nvSpPr>
        <p:spPr>
          <a:xfrm>
            <a:off x="2511300" y="1897539"/>
            <a:ext cx="41214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6">
  <p:cSld name="CUSTOM_2_1_1_1_1_2">
    <p:spTree>
      <p:nvGrpSpPr>
        <p:cNvPr id="1" name="Shape 442"/>
        <p:cNvGrpSpPr/>
        <p:nvPr/>
      </p:nvGrpSpPr>
      <p:grpSpPr>
        <a:xfrm>
          <a:off x="0" y="0"/>
          <a:ext cx="0" cy="0"/>
          <a:chOff x="0" y="0"/>
          <a:chExt cx="0" cy="0"/>
        </a:xfrm>
      </p:grpSpPr>
      <p:grpSp>
        <p:nvGrpSpPr>
          <p:cNvPr id="443" name="Google Shape;443;p29"/>
          <p:cNvGrpSpPr/>
          <p:nvPr/>
        </p:nvGrpSpPr>
        <p:grpSpPr>
          <a:xfrm>
            <a:off x="358350" y="258050"/>
            <a:ext cx="8428950" cy="4627500"/>
            <a:chOff x="358350" y="258050"/>
            <a:chExt cx="8428950" cy="4627500"/>
          </a:xfrm>
        </p:grpSpPr>
        <p:sp>
          <p:nvSpPr>
            <p:cNvPr id="444" name="Google Shape;444;p2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 name="Google Shape;446;p29"/>
            <p:cNvGrpSpPr/>
            <p:nvPr/>
          </p:nvGrpSpPr>
          <p:grpSpPr>
            <a:xfrm rot="10800000" flipH="1">
              <a:off x="4159199" y="4657459"/>
              <a:ext cx="825589" cy="93999"/>
              <a:chOff x="5718423" y="809024"/>
              <a:chExt cx="830071" cy="94500"/>
            </a:xfrm>
          </p:grpSpPr>
          <p:sp>
            <p:nvSpPr>
              <p:cNvPr id="447" name="Google Shape;447;p29"/>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9"/>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29"/>
            <p:cNvGrpSpPr/>
            <p:nvPr/>
          </p:nvGrpSpPr>
          <p:grpSpPr>
            <a:xfrm>
              <a:off x="720000" y="407061"/>
              <a:ext cx="7704000" cy="262500"/>
              <a:chOff x="433208" y="393425"/>
              <a:chExt cx="7704000" cy="262500"/>
            </a:xfrm>
          </p:grpSpPr>
          <p:sp>
            <p:nvSpPr>
              <p:cNvPr id="452" name="Google Shape;452;p2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 name="Google Shape;453;p29"/>
              <p:cNvGrpSpPr/>
              <p:nvPr/>
            </p:nvGrpSpPr>
            <p:grpSpPr>
              <a:xfrm rot="10800000" flipH="1">
                <a:off x="543498" y="483688"/>
                <a:ext cx="429322" cy="93999"/>
                <a:chOff x="5840230" y="744468"/>
                <a:chExt cx="431653" cy="94500"/>
              </a:xfrm>
            </p:grpSpPr>
            <p:sp>
              <p:nvSpPr>
                <p:cNvPr id="454" name="Google Shape;454;p2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57" name="Google Shape;457;p29"/>
          <p:cNvSpPr txBox="1">
            <a:spLocks noGrp="1"/>
          </p:cNvSpPr>
          <p:nvPr>
            <p:ph type="subTitle" idx="1"/>
          </p:nvPr>
        </p:nvSpPr>
        <p:spPr>
          <a:xfrm>
            <a:off x="1432200" y="1200850"/>
            <a:ext cx="6279600" cy="37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58" name="Google Shape;458;p29"/>
          <p:cNvSpPr txBox="1">
            <a:spLocks noGrp="1"/>
          </p:cNvSpPr>
          <p:nvPr>
            <p:ph type="title"/>
          </p:nvPr>
        </p:nvSpPr>
        <p:spPr>
          <a:xfrm>
            <a:off x="720000" y="694814"/>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7">
  <p:cSld name="CUSTOM_2_1_1_1_1_2_1">
    <p:spTree>
      <p:nvGrpSpPr>
        <p:cNvPr id="1" name="Shape 459"/>
        <p:cNvGrpSpPr/>
        <p:nvPr/>
      </p:nvGrpSpPr>
      <p:grpSpPr>
        <a:xfrm>
          <a:off x="0" y="0"/>
          <a:ext cx="0" cy="0"/>
          <a:chOff x="0" y="0"/>
          <a:chExt cx="0" cy="0"/>
        </a:xfrm>
      </p:grpSpPr>
      <p:grpSp>
        <p:nvGrpSpPr>
          <p:cNvPr id="460" name="Google Shape;460;p30"/>
          <p:cNvGrpSpPr/>
          <p:nvPr/>
        </p:nvGrpSpPr>
        <p:grpSpPr>
          <a:xfrm>
            <a:off x="358350" y="258050"/>
            <a:ext cx="8428950" cy="4627500"/>
            <a:chOff x="358350" y="258050"/>
            <a:chExt cx="8428950" cy="4627500"/>
          </a:xfrm>
        </p:grpSpPr>
        <p:sp>
          <p:nvSpPr>
            <p:cNvPr id="461" name="Google Shape;461;p3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0"/>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30"/>
            <p:cNvGrpSpPr/>
            <p:nvPr/>
          </p:nvGrpSpPr>
          <p:grpSpPr>
            <a:xfrm rot="10800000" flipH="1">
              <a:off x="4159199" y="4657459"/>
              <a:ext cx="825589" cy="93999"/>
              <a:chOff x="5718423" y="809024"/>
              <a:chExt cx="830071" cy="94500"/>
            </a:xfrm>
          </p:grpSpPr>
          <p:sp>
            <p:nvSpPr>
              <p:cNvPr id="464" name="Google Shape;464;p30"/>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0"/>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0"/>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0"/>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30"/>
            <p:cNvGrpSpPr/>
            <p:nvPr/>
          </p:nvGrpSpPr>
          <p:grpSpPr>
            <a:xfrm>
              <a:off x="720000" y="407061"/>
              <a:ext cx="7704000" cy="262500"/>
              <a:chOff x="433208" y="393425"/>
              <a:chExt cx="7704000" cy="262500"/>
            </a:xfrm>
          </p:grpSpPr>
          <p:sp>
            <p:nvSpPr>
              <p:cNvPr id="469" name="Google Shape;469;p3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 name="Google Shape;470;p30"/>
              <p:cNvGrpSpPr/>
              <p:nvPr/>
            </p:nvGrpSpPr>
            <p:grpSpPr>
              <a:xfrm rot="10800000" flipH="1">
                <a:off x="543498" y="483688"/>
                <a:ext cx="429322" cy="93999"/>
                <a:chOff x="5840230" y="744468"/>
                <a:chExt cx="431653" cy="94500"/>
              </a:xfrm>
            </p:grpSpPr>
            <p:sp>
              <p:nvSpPr>
                <p:cNvPr id="471" name="Google Shape;471;p3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74" name="Google Shape;474;p30"/>
          <p:cNvSpPr txBox="1">
            <a:spLocks noGrp="1"/>
          </p:cNvSpPr>
          <p:nvPr>
            <p:ph type="subTitle" idx="1"/>
          </p:nvPr>
        </p:nvSpPr>
        <p:spPr>
          <a:xfrm>
            <a:off x="974400" y="1490700"/>
            <a:ext cx="3509100" cy="12012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75" name="Google Shape;475;p30"/>
          <p:cNvSpPr txBox="1">
            <a:spLocks noGrp="1"/>
          </p:cNvSpPr>
          <p:nvPr>
            <p:ph type="title"/>
          </p:nvPr>
        </p:nvSpPr>
        <p:spPr>
          <a:xfrm>
            <a:off x="974400" y="918000"/>
            <a:ext cx="35091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506"/>
        <p:cNvGrpSpPr/>
        <p:nvPr/>
      </p:nvGrpSpPr>
      <p:grpSpPr>
        <a:xfrm>
          <a:off x="0" y="0"/>
          <a:ext cx="0" cy="0"/>
          <a:chOff x="0" y="0"/>
          <a:chExt cx="0" cy="0"/>
        </a:xfrm>
      </p:grpSpPr>
      <p:grpSp>
        <p:nvGrpSpPr>
          <p:cNvPr id="507" name="Google Shape;507;p33"/>
          <p:cNvGrpSpPr/>
          <p:nvPr/>
        </p:nvGrpSpPr>
        <p:grpSpPr>
          <a:xfrm>
            <a:off x="358350" y="258050"/>
            <a:ext cx="8428950" cy="4627500"/>
            <a:chOff x="358350" y="258050"/>
            <a:chExt cx="8428950" cy="4627500"/>
          </a:xfrm>
        </p:grpSpPr>
        <p:sp>
          <p:nvSpPr>
            <p:cNvPr id="508" name="Google Shape;508;p3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33"/>
            <p:cNvGrpSpPr/>
            <p:nvPr/>
          </p:nvGrpSpPr>
          <p:grpSpPr>
            <a:xfrm rot="10800000" flipH="1">
              <a:off x="4159199" y="4657459"/>
              <a:ext cx="825589" cy="93999"/>
              <a:chOff x="5718423" y="809024"/>
              <a:chExt cx="830071" cy="94500"/>
            </a:xfrm>
          </p:grpSpPr>
          <p:sp>
            <p:nvSpPr>
              <p:cNvPr id="511" name="Google Shape;511;p33"/>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33"/>
            <p:cNvGrpSpPr/>
            <p:nvPr/>
          </p:nvGrpSpPr>
          <p:grpSpPr>
            <a:xfrm>
              <a:off x="720000" y="407061"/>
              <a:ext cx="7704000" cy="262500"/>
              <a:chOff x="433208" y="393425"/>
              <a:chExt cx="7704000" cy="262500"/>
            </a:xfrm>
          </p:grpSpPr>
          <p:sp>
            <p:nvSpPr>
              <p:cNvPr id="516" name="Google Shape;516;p3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3"/>
              <p:cNvGrpSpPr/>
              <p:nvPr/>
            </p:nvGrpSpPr>
            <p:grpSpPr>
              <a:xfrm rot="10800000" flipH="1">
                <a:off x="543498" y="483688"/>
                <a:ext cx="429322" cy="93999"/>
                <a:chOff x="5840230" y="744468"/>
                <a:chExt cx="431653" cy="94500"/>
              </a:xfrm>
            </p:grpSpPr>
            <p:sp>
              <p:nvSpPr>
                <p:cNvPr id="518" name="Google Shape;518;p3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1" name="Google Shape;521;p33"/>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2" name="Google Shape;522;p33"/>
          <p:cNvSpPr txBox="1">
            <a:spLocks noGrp="1"/>
          </p:cNvSpPr>
          <p:nvPr>
            <p:ph type="title" idx="2"/>
          </p:nvPr>
        </p:nvSpPr>
        <p:spPr>
          <a:xfrm>
            <a:off x="906874" y="3252600"/>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3" name="Google Shape;523;p33"/>
          <p:cNvSpPr txBox="1">
            <a:spLocks noGrp="1"/>
          </p:cNvSpPr>
          <p:nvPr>
            <p:ph type="subTitle" idx="1"/>
          </p:nvPr>
        </p:nvSpPr>
        <p:spPr>
          <a:xfrm>
            <a:off x="906875" y="3620706"/>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4" name="Google Shape;524;p33"/>
          <p:cNvSpPr txBox="1">
            <a:spLocks noGrp="1"/>
          </p:cNvSpPr>
          <p:nvPr>
            <p:ph type="title" idx="3"/>
          </p:nvPr>
        </p:nvSpPr>
        <p:spPr>
          <a:xfrm>
            <a:off x="3602688" y="3252593"/>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5" name="Google Shape;525;p33"/>
          <p:cNvSpPr txBox="1">
            <a:spLocks noGrp="1"/>
          </p:cNvSpPr>
          <p:nvPr>
            <p:ph type="subTitle" idx="4"/>
          </p:nvPr>
        </p:nvSpPr>
        <p:spPr>
          <a:xfrm>
            <a:off x="3602686" y="3620704"/>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6" name="Google Shape;526;p33"/>
          <p:cNvSpPr txBox="1">
            <a:spLocks noGrp="1"/>
          </p:cNvSpPr>
          <p:nvPr>
            <p:ph type="title" idx="5"/>
          </p:nvPr>
        </p:nvSpPr>
        <p:spPr>
          <a:xfrm>
            <a:off x="6295930" y="3252550"/>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7" name="Google Shape;527;p33"/>
          <p:cNvSpPr txBox="1">
            <a:spLocks noGrp="1"/>
          </p:cNvSpPr>
          <p:nvPr>
            <p:ph type="subTitle" idx="6"/>
          </p:nvPr>
        </p:nvSpPr>
        <p:spPr>
          <a:xfrm>
            <a:off x="6295925" y="3620706"/>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grpSp>
        <p:nvGrpSpPr>
          <p:cNvPr id="39" name="Google Shape;39;p4"/>
          <p:cNvGrpSpPr/>
          <p:nvPr/>
        </p:nvGrpSpPr>
        <p:grpSpPr>
          <a:xfrm>
            <a:off x="358350" y="258050"/>
            <a:ext cx="8428950" cy="4627500"/>
            <a:chOff x="358350" y="258050"/>
            <a:chExt cx="8428950" cy="4627500"/>
          </a:xfrm>
        </p:grpSpPr>
        <p:sp>
          <p:nvSpPr>
            <p:cNvPr id="40" name="Google Shape;40;p4"/>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4"/>
            <p:cNvGrpSpPr/>
            <p:nvPr/>
          </p:nvGrpSpPr>
          <p:grpSpPr>
            <a:xfrm rot="10800000" flipH="1">
              <a:off x="4159199" y="4657459"/>
              <a:ext cx="825589" cy="93999"/>
              <a:chOff x="5718423" y="809024"/>
              <a:chExt cx="830071" cy="94500"/>
            </a:xfrm>
          </p:grpSpPr>
          <p:sp>
            <p:nvSpPr>
              <p:cNvPr id="43" name="Google Shape;43;p4"/>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47;p4"/>
            <p:cNvGrpSpPr/>
            <p:nvPr/>
          </p:nvGrpSpPr>
          <p:grpSpPr>
            <a:xfrm>
              <a:off x="720000" y="407061"/>
              <a:ext cx="7704000" cy="262500"/>
              <a:chOff x="433208" y="393425"/>
              <a:chExt cx="7704000" cy="262500"/>
            </a:xfrm>
          </p:grpSpPr>
          <p:sp>
            <p:nvSpPr>
              <p:cNvPr id="48" name="Google Shape;48;p4"/>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4"/>
              <p:cNvGrpSpPr/>
              <p:nvPr/>
            </p:nvGrpSpPr>
            <p:grpSpPr>
              <a:xfrm rot="10800000" flipH="1">
                <a:off x="543498" y="483688"/>
                <a:ext cx="429322" cy="93999"/>
                <a:chOff x="5840230" y="744468"/>
                <a:chExt cx="431653" cy="94500"/>
              </a:xfrm>
            </p:grpSpPr>
            <p:sp>
              <p:nvSpPr>
                <p:cNvPr id="50" name="Google Shape;50;p4"/>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 name="Google Shape;53;p4"/>
          <p:cNvSpPr txBox="1">
            <a:spLocks noGrp="1"/>
          </p:cNvSpPr>
          <p:nvPr>
            <p:ph type="title"/>
          </p:nvPr>
        </p:nvSpPr>
        <p:spPr>
          <a:xfrm>
            <a:off x="720000" y="694814"/>
            <a:ext cx="77040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4" name="Google Shape;54;p4"/>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hree columns 1">
  <p:cSld name="CUSTOM_3_1">
    <p:spTree>
      <p:nvGrpSpPr>
        <p:cNvPr id="1" name="Shape 528"/>
        <p:cNvGrpSpPr/>
        <p:nvPr/>
      </p:nvGrpSpPr>
      <p:grpSpPr>
        <a:xfrm>
          <a:off x="0" y="0"/>
          <a:ext cx="0" cy="0"/>
          <a:chOff x="0" y="0"/>
          <a:chExt cx="0" cy="0"/>
        </a:xfrm>
      </p:grpSpPr>
      <p:grpSp>
        <p:nvGrpSpPr>
          <p:cNvPr id="529" name="Google Shape;529;p34"/>
          <p:cNvGrpSpPr/>
          <p:nvPr/>
        </p:nvGrpSpPr>
        <p:grpSpPr>
          <a:xfrm>
            <a:off x="358350" y="258050"/>
            <a:ext cx="8428950" cy="4627500"/>
            <a:chOff x="358350" y="258050"/>
            <a:chExt cx="8428950" cy="4627500"/>
          </a:xfrm>
        </p:grpSpPr>
        <p:sp>
          <p:nvSpPr>
            <p:cNvPr id="530" name="Google Shape;530;p34"/>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4"/>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34"/>
            <p:cNvGrpSpPr/>
            <p:nvPr/>
          </p:nvGrpSpPr>
          <p:grpSpPr>
            <a:xfrm rot="10800000" flipH="1">
              <a:off x="4159199" y="4657459"/>
              <a:ext cx="825589" cy="93999"/>
              <a:chOff x="5718423" y="809024"/>
              <a:chExt cx="830071" cy="94500"/>
            </a:xfrm>
          </p:grpSpPr>
          <p:sp>
            <p:nvSpPr>
              <p:cNvPr id="533" name="Google Shape;533;p34"/>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4"/>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4"/>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34"/>
            <p:cNvGrpSpPr/>
            <p:nvPr/>
          </p:nvGrpSpPr>
          <p:grpSpPr>
            <a:xfrm>
              <a:off x="720000" y="407061"/>
              <a:ext cx="7704000" cy="262500"/>
              <a:chOff x="433208" y="393425"/>
              <a:chExt cx="7704000" cy="262500"/>
            </a:xfrm>
          </p:grpSpPr>
          <p:sp>
            <p:nvSpPr>
              <p:cNvPr id="538" name="Google Shape;538;p34"/>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 name="Google Shape;539;p34"/>
              <p:cNvGrpSpPr/>
              <p:nvPr/>
            </p:nvGrpSpPr>
            <p:grpSpPr>
              <a:xfrm rot="10800000" flipH="1">
                <a:off x="543498" y="483688"/>
                <a:ext cx="429322" cy="93999"/>
                <a:chOff x="5840230" y="744468"/>
                <a:chExt cx="431653" cy="94500"/>
              </a:xfrm>
            </p:grpSpPr>
            <p:sp>
              <p:nvSpPr>
                <p:cNvPr id="540" name="Google Shape;540;p34"/>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4"/>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43" name="Google Shape;543;p34"/>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4" name="Google Shape;544;p34"/>
          <p:cNvSpPr txBox="1">
            <a:spLocks noGrp="1"/>
          </p:cNvSpPr>
          <p:nvPr>
            <p:ph type="title" idx="2"/>
          </p:nvPr>
        </p:nvSpPr>
        <p:spPr>
          <a:xfrm>
            <a:off x="1005900" y="1544225"/>
            <a:ext cx="23364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45" name="Google Shape;545;p34"/>
          <p:cNvSpPr txBox="1">
            <a:spLocks noGrp="1"/>
          </p:cNvSpPr>
          <p:nvPr>
            <p:ph type="subTitle" idx="1"/>
          </p:nvPr>
        </p:nvSpPr>
        <p:spPr>
          <a:xfrm>
            <a:off x="1005900" y="2059779"/>
            <a:ext cx="23364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6" name="Google Shape;546;p34"/>
          <p:cNvSpPr txBox="1">
            <a:spLocks noGrp="1"/>
          </p:cNvSpPr>
          <p:nvPr>
            <p:ph type="title" idx="3"/>
          </p:nvPr>
        </p:nvSpPr>
        <p:spPr>
          <a:xfrm>
            <a:off x="3403800" y="3126775"/>
            <a:ext cx="23364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47" name="Google Shape;547;p34"/>
          <p:cNvSpPr txBox="1">
            <a:spLocks noGrp="1"/>
          </p:cNvSpPr>
          <p:nvPr>
            <p:ph type="subTitle" idx="4"/>
          </p:nvPr>
        </p:nvSpPr>
        <p:spPr>
          <a:xfrm>
            <a:off x="3403800" y="3641923"/>
            <a:ext cx="2336400" cy="5727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8" name="Google Shape;548;p34"/>
          <p:cNvSpPr txBox="1">
            <a:spLocks noGrp="1"/>
          </p:cNvSpPr>
          <p:nvPr>
            <p:ph type="title" idx="5"/>
          </p:nvPr>
        </p:nvSpPr>
        <p:spPr>
          <a:xfrm>
            <a:off x="5801693" y="1544225"/>
            <a:ext cx="23364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49" name="Google Shape;549;p34"/>
          <p:cNvSpPr txBox="1">
            <a:spLocks noGrp="1"/>
          </p:cNvSpPr>
          <p:nvPr>
            <p:ph type="subTitle" idx="6"/>
          </p:nvPr>
        </p:nvSpPr>
        <p:spPr>
          <a:xfrm>
            <a:off x="5801693" y="2059779"/>
            <a:ext cx="2336400" cy="5727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hree columns 2">
  <p:cSld name="CUSTOM_3_1_1">
    <p:spTree>
      <p:nvGrpSpPr>
        <p:cNvPr id="1" name="Shape 550"/>
        <p:cNvGrpSpPr/>
        <p:nvPr/>
      </p:nvGrpSpPr>
      <p:grpSpPr>
        <a:xfrm>
          <a:off x="0" y="0"/>
          <a:ext cx="0" cy="0"/>
          <a:chOff x="0" y="0"/>
          <a:chExt cx="0" cy="0"/>
        </a:xfrm>
      </p:grpSpPr>
      <p:grpSp>
        <p:nvGrpSpPr>
          <p:cNvPr id="551" name="Google Shape;551;p35"/>
          <p:cNvGrpSpPr/>
          <p:nvPr/>
        </p:nvGrpSpPr>
        <p:grpSpPr>
          <a:xfrm>
            <a:off x="358350" y="258050"/>
            <a:ext cx="8428950" cy="4627500"/>
            <a:chOff x="358350" y="258050"/>
            <a:chExt cx="8428950" cy="4627500"/>
          </a:xfrm>
        </p:grpSpPr>
        <p:sp>
          <p:nvSpPr>
            <p:cNvPr id="552" name="Google Shape;552;p35"/>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5"/>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35"/>
            <p:cNvGrpSpPr/>
            <p:nvPr/>
          </p:nvGrpSpPr>
          <p:grpSpPr>
            <a:xfrm rot="10800000" flipH="1">
              <a:off x="4159199" y="4657459"/>
              <a:ext cx="825589" cy="93999"/>
              <a:chOff x="5718423" y="809024"/>
              <a:chExt cx="830071" cy="94500"/>
            </a:xfrm>
          </p:grpSpPr>
          <p:sp>
            <p:nvSpPr>
              <p:cNvPr id="555" name="Google Shape;555;p35"/>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5"/>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5"/>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5"/>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35"/>
            <p:cNvGrpSpPr/>
            <p:nvPr/>
          </p:nvGrpSpPr>
          <p:grpSpPr>
            <a:xfrm>
              <a:off x="720000" y="407061"/>
              <a:ext cx="7704000" cy="262500"/>
              <a:chOff x="433208" y="393425"/>
              <a:chExt cx="7704000" cy="262500"/>
            </a:xfrm>
          </p:grpSpPr>
          <p:sp>
            <p:nvSpPr>
              <p:cNvPr id="560" name="Google Shape;560;p35"/>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 name="Google Shape;561;p35"/>
              <p:cNvGrpSpPr/>
              <p:nvPr/>
            </p:nvGrpSpPr>
            <p:grpSpPr>
              <a:xfrm rot="10800000" flipH="1">
                <a:off x="543498" y="483688"/>
                <a:ext cx="429322" cy="93999"/>
                <a:chOff x="5840230" y="744468"/>
                <a:chExt cx="431653" cy="94500"/>
              </a:xfrm>
            </p:grpSpPr>
            <p:sp>
              <p:nvSpPr>
                <p:cNvPr id="562" name="Google Shape;562;p35"/>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5"/>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5"/>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65" name="Google Shape;565;p35"/>
          <p:cNvSpPr txBox="1">
            <a:spLocks noGrp="1"/>
          </p:cNvSpPr>
          <p:nvPr>
            <p:ph type="title"/>
          </p:nvPr>
        </p:nvSpPr>
        <p:spPr>
          <a:xfrm>
            <a:off x="1005900" y="1335713"/>
            <a:ext cx="3275700" cy="8349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6" name="Google Shape;566;p35"/>
          <p:cNvSpPr txBox="1">
            <a:spLocks noGrp="1"/>
          </p:cNvSpPr>
          <p:nvPr>
            <p:ph type="title" idx="2"/>
          </p:nvPr>
        </p:nvSpPr>
        <p:spPr>
          <a:xfrm>
            <a:off x="1005900" y="2791688"/>
            <a:ext cx="16836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67" name="Google Shape;567;p35"/>
          <p:cNvSpPr txBox="1">
            <a:spLocks noGrp="1"/>
          </p:cNvSpPr>
          <p:nvPr>
            <p:ph type="subTitle" idx="1"/>
          </p:nvPr>
        </p:nvSpPr>
        <p:spPr>
          <a:xfrm>
            <a:off x="1005900" y="3260513"/>
            <a:ext cx="3056100" cy="654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8" name="Google Shape;568;p35"/>
          <p:cNvSpPr txBox="1">
            <a:spLocks noGrp="1"/>
          </p:cNvSpPr>
          <p:nvPr>
            <p:ph type="title" idx="3"/>
          </p:nvPr>
        </p:nvSpPr>
        <p:spPr>
          <a:xfrm>
            <a:off x="4978202" y="2791688"/>
            <a:ext cx="16836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69" name="Google Shape;569;p35"/>
          <p:cNvSpPr txBox="1">
            <a:spLocks noGrp="1"/>
          </p:cNvSpPr>
          <p:nvPr>
            <p:ph type="subTitle" idx="4"/>
          </p:nvPr>
        </p:nvSpPr>
        <p:spPr>
          <a:xfrm>
            <a:off x="4978200" y="3260513"/>
            <a:ext cx="3056100" cy="6543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0" name="Google Shape;570;p35"/>
          <p:cNvSpPr txBox="1">
            <a:spLocks noGrp="1"/>
          </p:cNvSpPr>
          <p:nvPr>
            <p:ph type="title" idx="5"/>
          </p:nvPr>
        </p:nvSpPr>
        <p:spPr>
          <a:xfrm>
            <a:off x="4978201" y="1335713"/>
            <a:ext cx="16836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71" name="Google Shape;571;p35"/>
          <p:cNvSpPr txBox="1">
            <a:spLocks noGrp="1"/>
          </p:cNvSpPr>
          <p:nvPr>
            <p:ph type="subTitle" idx="6"/>
          </p:nvPr>
        </p:nvSpPr>
        <p:spPr>
          <a:xfrm>
            <a:off x="4978200" y="1806685"/>
            <a:ext cx="3056100" cy="6543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hree columns 3">
  <p:cSld name="CUSTOM_3_1_1_1">
    <p:spTree>
      <p:nvGrpSpPr>
        <p:cNvPr id="1" name="Shape 572"/>
        <p:cNvGrpSpPr/>
        <p:nvPr/>
      </p:nvGrpSpPr>
      <p:grpSpPr>
        <a:xfrm>
          <a:off x="0" y="0"/>
          <a:ext cx="0" cy="0"/>
          <a:chOff x="0" y="0"/>
          <a:chExt cx="0" cy="0"/>
        </a:xfrm>
      </p:grpSpPr>
      <p:grpSp>
        <p:nvGrpSpPr>
          <p:cNvPr id="573" name="Google Shape;573;p36"/>
          <p:cNvGrpSpPr/>
          <p:nvPr/>
        </p:nvGrpSpPr>
        <p:grpSpPr>
          <a:xfrm>
            <a:off x="358350" y="258050"/>
            <a:ext cx="8428950" cy="4627500"/>
            <a:chOff x="358350" y="258050"/>
            <a:chExt cx="8428950" cy="4627500"/>
          </a:xfrm>
        </p:grpSpPr>
        <p:sp>
          <p:nvSpPr>
            <p:cNvPr id="574" name="Google Shape;574;p36"/>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6"/>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 name="Google Shape;576;p36"/>
            <p:cNvGrpSpPr/>
            <p:nvPr/>
          </p:nvGrpSpPr>
          <p:grpSpPr>
            <a:xfrm rot="10800000" flipH="1">
              <a:off x="4159199" y="4657459"/>
              <a:ext cx="825589" cy="93999"/>
              <a:chOff x="5718423" y="809024"/>
              <a:chExt cx="830071" cy="94500"/>
            </a:xfrm>
          </p:grpSpPr>
          <p:sp>
            <p:nvSpPr>
              <p:cNvPr id="577" name="Google Shape;577;p3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6"/>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6"/>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 name="Google Shape;581;p36"/>
            <p:cNvGrpSpPr/>
            <p:nvPr/>
          </p:nvGrpSpPr>
          <p:grpSpPr>
            <a:xfrm>
              <a:off x="720000" y="407061"/>
              <a:ext cx="7704000" cy="262500"/>
              <a:chOff x="433208" y="393425"/>
              <a:chExt cx="7704000" cy="262500"/>
            </a:xfrm>
          </p:grpSpPr>
          <p:sp>
            <p:nvSpPr>
              <p:cNvPr id="582" name="Google Shape;582;p36"/>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 name="Google Shape;583;p36"/>
              <p:cNvGrpSpPr/>
              <p:nvPr/>
            </p:nvGrpSpPr>
            <p:grpSpPr>
              <a:xfrm rot="10800000" flipH="1">
                <a:off x="543498" y="483688"/>
                <a:ext cx="429322" cy="93999"/>
                <a:chOff x="5840230" y="744468"/>
                <a:chExt cx="431653" cy="94500"/>
              </a:xfrm>
            </p:grpSpPr>
            <p:sp>
              <p:nvSpPr>
                <p:cNvPr id="584" name="Google Shape;584;p36"/>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6"/>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6"/>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87" name="Google Shape;587;p36"/>
          <p:cNvSpPr txBox="1">
            <a:spLocks noGrp="1"/>
          </p:cNvSpPr>
          <p:nvPr>
            <p:ph type="title"/>
          </p:nvPr>
        </p:nvSpPr>
        <p:spPr>
          <a:xfrm>
            <a:off x="1436725" y="3822600"/>
            <a:ext cx="16836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88" name="Google Shape;588;p36"/>
          <p:cNvSpPr txBox="1">
            <a:spLocks noGrp="1"/>
          </p:cNvSpPr>
          <p:nvPr>
            <p:ph type="subTitle" idx="1"/>
          </p:nvPr>
        </p:nvSpPr>
        <p:spPr>
          <a:xfrm>
            <a:off x="3314625" y="2770733"/>
            <a:ext cx="2586300" cy="72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9" name="Google Shape;589;p36"/>
          <p:cNvSpPr txBox="1">
            <a:spLocks noGrp="1"/>
          </p:cNvSpPr>
          <p:nvPr>
            <p:ph type="title" idx="2"/>
          </p:nvPr>
        </p:nvSpPr>
        <p:spPr>
          <a:xfrm>
            <a:off x="1436725" y="2952225"/>
            <a:ext cx="16836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90" name="Google Shape;590;p36"/>
          <p:cNvSpPr txBox="1">
            <a:spLocks noGrp="1"/>
          </p:cNvSpPr>
          <p:nvPr>
            <p:ph type="subTitle" idx="3"/>
          </p:nvPr>
        </p:nvSpPr>
        <p:spPr>
          <a:xfrm>
            <a:off x="3314625" y="3676353"/>
            <a:ext cx="2586300" cy="6543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1" name="Google Shape;591;p36"/>
          <p:cNvSpPr txBox="1">
            <a:spLocks noGrp="1"/>
          </p:cNvSpPr>
          <p:nvPr>
            <p:ph type="title" idx="4"/>
          </p:nvPr>
        </p:nvSpPr>
        <p:spPr>
          <a:xfrm>
            <a:off x="1436725" y="2046588"/>
            <a:ext cx="16836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92" name="Google Shape;592;p36"/>
          <p:cNvSpPr txBox="1">
            <a:spLocks noGrp="1"/>
          </p:cNvSpPr>
          <p:nvPr>
            <p:ph type="subTitle" idx="5"/>
          </p:nvPr>
        </p:nvSpPr>
        <p:spPr>
          <a:xfrm>
            <a:off x="3314625" y="1865100"/>
            <a:ext cx="2586300" cy="7248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3" name="Google Shape;593;p36"/>
          <p:cNvSpPr txBox="1">
            <a:spLocks noGrp="1"/>
          </p:cNvSpPr>
          <p:nvPr>
            <p:ph type="title" idx="6"/>
          </p:nvPr>
        </p:nvSpPr>
        <p:spPr>
          <a:xfrm>
            <a:off x="720000" y="692400"/>
            <a:ext cx="4372500" cy="1084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hree columns 4">
  <p:cSld name="CUSTOM_3_1_1_1_1">
    <p:spTree>
      <p:nvGrpSpPr>
        <p:cNvPr id="1" name="Shape 594"/>
        <p:cNvGrpSpPr/>
        <p:nvPr/>
      </p:nvGrpSpPr>
      <p:grpSpPr>
        <a:xfrm>
          <a:off x="0" y="0"/>
          <a:ext cx="0" cy="0"/>
          <a:chOff x="0" y="0"/>
          <a:chExt cx="0" cy="0"/>
        </a:xfrm>
      </p:grpSpPr>
      <p:grpSp>
        <p:nvGrpSpPr>
          <p:cNvPr id="595" name="Google Shape;595;p37"/>
          <p:cNvGrpSpPr/>
          <p:nvPr/>
        </p:nvGrpSpPr>
        <p:grpSpPr>
          <a:xfrm>
            <a:off x="358350" y="258050"/>
            <a:ext cx="8428950" cy="4627500"/>
            <a:chOff x="358350" y="258050"/>
            <a:chExt cx="8428950" cy="4627500"/>
          </a:xfrm>
        </p:grpSpPr>
        <p:sp>
          <p:nvSpPr>
            <p:cNvPr id="596" name="Google Shape;596;p37"/>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 name="Google Shape;598;p37"/>
            <p:cNvGrpSpPr/>
            <p:nvPr/>
          </p:nvGrpSpPr>
          <p:grpSpPr>
            <a:xfrm rot="10800000" flipH="1">
              <a:off x="4159199" y="4657459"/>
              <a:ext cx="825589" cy="93999"/>
              <a:chOff x="5718423" y="809024"/>
              <a:chExt cx="830071" cy="94500"/>
            </a:xfrm>
          </p:grpSpPr>
          <p:sp>
            <p:nvSpPr>
              <p:cNvPr id="599" name="Google Shape;599;p37"/>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37"/>
            <p:cNvGrpSpPr/>
            <p:nvPr/>
          </p:nvGrpSpPr>
          <p:grpSpPr>
            <a:xfrm>
              <a:off x="720000" y="407061"/>
              <a:ext cx="7704000" cy="262500"/>
              <a:chOff x="433208" y="393425"/>
              <a:chExt cx="7704000" cy="262500"/>
            </a:xfrm>
          </p:grpSpPr>
          <p:sp>
            <p:nvSpPr>
              <p:cNvPr id="604" name="Google Shape;604;p37"/>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 name="Google Shape;605;p37"/>
              <p:cNvGrpSpPr/>
              <p:nvPr/>
            </p:nvGrpSpPr>
            <p:grpSpPr>
              <a:xfrm rot="10800000" flipH="1">
                <a:off x="543498" y="483688"/>
                <a:ext cx="429322" cy="93999"/>
                <a:chOff x="5840230" y="744468"/>
                <a:chExt cx="431653" cy="94500"/>
              </a:xfrm>
            </p:grpSpPr>
            <p:sp>
              <p:nvSpPr>
                <p:cNvPr id="606" name="Google Shape;606;p37"/>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09" name="Google Shape;609;p37"/>
          <p:cNvSpPr txBox="1">
            <a:spLocks noGrp="1"/>
          </p:cNvSpPr>
          <p:nvPr>
            <p:ph type="title"/>
          </p:nvPr>
        </p:nvSpPr>
        <p:spPr>
          <a:xfrm>
            <a:off x="1005900" y="2953613"/>
            <a:ext cx="16836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10" name="Google Shape;610;p37"/>
          <p:cNvSpPr txBox="1">
            <a:spLocks noGrp="1"/>
          </p:cNvSpPr>
          <p:nvPr>
            <p:ph type="subTitle" idx="1"/>
          </p:nvPr>
        </p:nvSpPr>
        <p:spPr>
          <a:xfrm>
            <a:off x="1005900" y="3231950"/>
            <a:ext cx="2089800" cy="122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1" name="Google Shape;611;p37"/>
          <p:cNvSpPr txBox="1">
            <a:spLocks noGrp="1"/>
          </p:cNvSpPr>
          <p:nvPr>
            <p:ph type="title" idx="2"/>
          </p:nvPr>
        </p:nvSpPr>
        <p:spPr>
          <a:xfrm>
            <a:off x="6197402" y="1563513"/>
            <a:ext cx="16836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12" name="Google Shape;612;p37"/>
          <p:cNvSpPr txBox="1">
            <a:spLocks noGrp="1"/>
          </p:cNvSpPr>
          <p:nvPr>
            <p:ph type="subTitle" idx="3"/>
          </p:nvPr>
        </p:nvSpPr>
        <p:spPr>
          <a:xfrm>
            <a:off x="6197400" y="1841850"/>
            <a:ext cx="2089800" cy="12258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3" name="Google Shape;613;p37"/>
          <p:cNvSpPr txBox="1">
            <a:spLocks noGrp="1"/>
          </p:cNvSpPr>
          <p:nvPr>
            <p:ph type="title" idx="4"/>
          </p:nvPr>
        </p:nvSpPr>
        <p:spPr>
          <a:xfrm>
            <a:off x="3527101" y="2258625"/>
            <a:ext cx="16836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14" name="Google Shape;614;p37"/>
          <p:cNvSpPr txBox="1">
            <a:spLocks noGrp="1"/>
          </p:cNvSpPr>
          <p:nvPr>
            <p:ph type="subTitle" idx="5"/>
          </p:nvPr>
        </p:nvSpPr>
        <p:spPr>
          <a:xfrm>
            <a:off x="3527100" y="2536963"/>
            <a:ext cx="2089800" cy="1225800"/>
          </a:xfrm>
          <a:prstGeom prst="rect">
            <a:avLst/>
          </a:prstGeom>
        </p:spPr>
        <p:txBody>
          <a:bodyPr spcFirstLastPara="1" wrap="square" lIns="91425" tIns="91425" rIns="91425" bIns="91425" anchor="ctr" anchorCtr="0">
            <a:noAutofit/>
          </a:bodyPr>
          <a:lstStyle>
            <a:lvl1pPr lvl="0" rtl="0">
              <a:lnSpc>
                <a:spcPct val="100000"/>
              </a:lnSpc>
              <a:spcBef>
                <a:spcPts val="100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5" name="Google Shape;615;p37"/>
          <p:cNvSpPr txBox="1">
            <a:spLocks noGrp="1"/>
          </p:cNvSpPr>
          <p:nvPr>
            <p:ph type="title" idx="6"/>
          </p:nvPr>
        </p:nvSpPr>
        <p:spPr>
          <a:xfrm>
            <a:off x="720000" y="692400"/>
            <a:ext cx="2251800" cy="13359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616"/>
        <p:cNvGrpSpPr/>
        <p:nvPr/>
      </p:nvGrpSpPr>
      <p:grpSpPr>
        <a:xfrm>
          <a:off x="0" y="0"/>
          <a:ext cx="0" cy="0"/>
          <a:chOff x="0" y="0"/>
          <a:chExt cx="0" cy="0"/>
        </a:xfrm>
      </p:grpSpPr>
      <p:grpSp>
        <p:nvGrpSpPr>
          <p:cNvPr id="617" name="Google Shape;617;p38"/>
          <p:cNvGrpSpPr/>
          <p:nvPr/>
        </p:nvGrpSpPr>
        <p:grpSpPr>
          <a:xfrm>
            <a:off x="358350" y="258050"/>
            <a:ext cx="8428950" cy="4627500"/>
            <a:chOff x="358350" y="258050"/>
            <a:chExt cx="8428950" cy="4627500"/>
          </a:xfrm>
        </p:grpSpPr>
        <p:sp>
          <p:nvSpPr>
            <p:cNvPr id="618" name="Google Shape;618;p38"/>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8"/>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38"/>
            <p:cNvGrpSpPr/>
            <p:nvPr/>
          </p:nvGrpSpPr>
          <p:grpSpPr>
            <a:xfrm rot="10800000" flipH="1">
              <a:off x="4159199" y="4657459"/>
              <a:ext cx="825589" cy="93999"/>
              <a:chOff x="5718423" y="809024"/>
              <a:chExt cx="830071" cy="94500"/>
            </a:xfrm>
          </p:grpSpPr>
          <p:sp>
            <p:nvSpPr>
              <p:cNvPr id="621" name="Google Shape;621;p38"/>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8"/>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8"/>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8"/>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38"/>
            <p:cNvGrpSpPr/>
            <p:nvPr/>
          </p:nvGrpSpPr>
          <p:grpSpPr>
            <a:xfrm>
              <a:off x="720000" y="407061"/>
              <a:ext cx="7704000" cy="262500"/>
              <a:chOff x="433208" y="393425"/>
              <a:chExt cx="7704000" cy="262500"/>
            </a:xfrm>
          </p:grpSpPr>
          <p:sp>
            <p:nvSpPr>
              <p:cNvPr id="626" name="Google Shape;626;p38"/>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 name="Google Shape;627;p38"/>
              <p:cNvGrpSpPr/>
              <p:nvPr/>
            </p:nvGrpSpPr>
            <p:grpSpPr>
              <a:xfrm rot="10800000" flipH="1">
                <a:off x="543498" y="483688"/>
                <a:ext cx="429322" cy="93999"/>
                <a:chOff x="5840230" y="744468"/>
                <a:chExt cx="431653" cy="94500"/>
              </a:xfrm>
            </p:grpSpPr>
            <p:sp>
              <p:nvSpPr>
                <p:cNvPr id="628" name="Google Shape;628;p3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31" name="Google Shape;631;p38"/>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32" name="Google Shape;632;p38"/>
          <p:cNvSpPr txBox="1">
            <a:spLocks noGrp="1"/>
          </p:cNvSpPr>
          <p:nvPr>
            <p:ph type="title" idx="2"/>
          </p:nvPr>
        </p:nvSpPr>
        <p:spPr>
          <a:xfrm>
            <a:off x="1691750" y="1903017"/>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3" name="Google Shape;633;p38"/>
          <p:cNvSpPr txBox="1">
            <a:spLocks noGrp="1"/>
          </p:cNvSpPr>
          <p:nvPr>
            <p:ph type="subTitle" idx="1"/>
          </p:nvPr>
        </p:nvSpPr>
        <p:spPr>
          <a:xfrm>
            <a:off x="1691739" y="22693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4" name="Google Shape;634;p38"/>
          <p:cNvSpPr txBox="1">
            <a:spLocks noGrp="1"/>
          </p:cNvSpPr>
          <p:nvPr>
            <p:ph type="title" idx="3"/>
          </p:nvPr>
        </p:nvSpPr>
        <p:spPr>
          <a:xfrm>
            <a:off x="5199000" y="1903017"/>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5" name="Google Shape;635;p38"/>
          <p:cNvSpPr txBox="1">
            <a:spLocks noGrp="1"/>
          </p:cNvSpPr>
          <p:nvPr>
            <p:ph type="subTitle" idx="4"/>
          </p:nvPr>
        </p:nvSpPr>
        <p:spPr>
          <a:xfrm>
            <a:off x="5198989" y="22693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6" name="Google Shape;636;p38"/>
          <p:cNvSpPr txBox="1">
            <a:spLocks noGrp="1"/>
          </p:cNvSpPr>
          <p:nvPr>
            <p:ph type="title" idx="5"/>
          </p:nvPr>
        </p:nvSpPr>
        <p:spPr>
          <a:xfrm>
            <a:off x="1691750" y="3487204"/>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7" name="Google Shape;637;p38"/>
          <p:cNvSpPr txBox="1">
            <a:spLocks noGrp="1"/>
          </p:cNvSpPr>
          <p:nvPr>
            <p:ph type="subTitle" idx="6"/>
          </p:nvPr>
        </p:nvSpPr>
        <p:spPr>
          <a:xfrm>
            <a:off x="1691739" y="38551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8" name="Google Shape;638;p38"/>
          <p:cNvSpPr txBox="1">
            <a:spLocks noGrp="1"/>
          </p:cNvSpPr>
          <p:nvPr>
            <p:ph type="title" idx="7"/>
          </p:nvPr>
        </p:nvSpPr>
        <p:spPr>
          <a:xfrm>
            <a:off x="5199000" y="3487204"/>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9" name="Google Shape;639;p38"/>
          <p:cNvSpPr txBox="1">
            <a:spLocks noGrp="1"/>
          </p:cNvSpPr>
          <p:nvPr>
            <p:ph type="subTitle" idx="8"/>
          </p:nvPr>
        </p:nvSpPr>
        <p:spPr>
          <a:xfrm>
            <a:off x="5198989" y="38551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four columns 1">
  <p:cSld name="CUSTOM_4_1">
    <p:spTree>
      <p:nvGrpSpPr>
        <p:cNvPr id="1" name="Shape 640"/>
        <p:cNvGrpSpPr/>
        <p:nvPr/>
      </p:nvGrpSpPr>
      <p:grpSpPr>
        <a:xfrm>
          <a:off x="0" y="0"/>
          <a:ext cx="0" cy="0"/>
          <a:chOff x="0" y="0"/>
          <a:chExt cx="0" cy="0"/>
        </a:xfrm>
      </p:grpSpPr>
      <p:grpSp>
        <p:nvGrpSpPr>
          <p:cNvPr id="641" name="Google Shape;641;p39"/>
          <p:cNvGrpSpPr/>
          <p:nvPr/>
        </p:nvGrpSpPr>
        <p:grpSpPr>
          <a:xfrm>
            <a:off x="358350" y="258050"/>
            <a:ext cx="8428950" cy="4627500"/>
            <a:chOff x="358350" y="258050"/>
            <a:chExt cx="8428950" cy="4627500"/>
          </a:xfrm>
        </p:grpSpPr>
        <p:sp>
          <p:nvSpPr>
            <p:cNvPr id="642" name="Google Shape;642;p3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 name="Google Shape;644;p39"/>
            <p:cNvGrpSpPr/>
            <p:nvPr/>
          </p:nvGrpSpPr>
          <p:grpSpPr>
            <a:xfrm rot="10800000" flipH="1">
              <a:off x="4159199" y="4657459"/>
              <a:ext cx="825589" cy="93999"/>
              <a:chOff x="5718423" y="809024"/>
              <a:chExt cx="830071" cy="94500"/>
            </a:xfrm>
          </p:grpSpPr>
          <p:sp>
            <p:nvSpPr>
              <p:cNvPr id="645" name="Google Shape;645;p39"/>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9"/>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9"/>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9"/>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39"/>
            <p:cNvGrpSpPr/>
            <p:nvPr/>
          </p:nvGrpSpPr>
          <p:grpSpPr>
            <a:xfrm>
              <a:off x="720000" y="407061"/>
              <a:ext cx="7704000" cy="262500"/>
              <a:chOff x="433208" y="393425"/>
              <a:chExt cx="7704000" cy="262500"/>
            </a:xfrm>
          </p:grpSpPr>
          <p:sp>
            <p:nvSpPr>
              <p:cNvPr id="650" name="Google Shape;650;p3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 name="Google Shape;651;p39"/>
              <p:cNvGrpSpPr/>
              <p:nvPr/>
            </p:nvGrpSpPr>
            <p:grpSpPr>
              <a:xfrm rot="10800000" flipH="1">
                <a:off x="543498" y="483688"/>
                <a:ext cx="429322" cy="93999"/>
                <a:chOff x="5840230" y="744468"/>
                <a:chExt cx="431653" cy="94500"/>
              </a:xfrm>
            </p:grpSpPr>
            <p:sp>
              <p:nvSpPr>
                <p:cNvPr id="652" name="Google Shape;652;p3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55" name="Google Shape;655;p39"/>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6" name="Google Shape;656;p39"/>
          <p:cNvSpPr txBox="1">
            <a:spLocks noGrp="1"/>
          </p:cNvSpPr>
          <p:nvPr>
            <p:ph type="title" idx="2"/>
          </p:nvPr>
        </p:nvSpPr>
        <p:spPr>
          <a:xfrm>
            <a:off x="1691750" y="1468807"/>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57" name="Google Shape;657;p39"/>
          <p:cNvSpPr txBox="1">
            <a:spLocks noGrp="1"/>
          </p:cNvSpPr>
          <p:nvPr>
            <p:ph type="subTitle" idx="1"/>
          </p:nvPr>
        </p:nvSpPr>
        <p:spPr>
          <a:xfrm>
            <a:off x="1691739" y="1823703"/>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8" name="Google Shape;658;p39"/>
          <p:cNvSpPr txBox="1">
            <a:spLocks noGrp="1"/>
          </p:cNvSpPr>
          <p:nvPr>
            <p:ph type="title" idx="3"/>
          </p:nvPr>
        </p:nvSpPr>
        <p:spPr>
          <a:xfrm>
            <a:off x="5199000" y="1468807"/>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59" name="Google Shape;659;p39"/>
          <p:cNvSpPr txBox="1">
            <a:spLocks noGrp="1"/>
          </p:cNvSpPr>
          <p:nvPr>
            <p:ph type="subTitle" idx="4"/>
          </p:nvPr>
        </p:nvSpPr>
        <p:spPr>
          <a:xfrm>
            <a:off x="5198989" y="1823703"/>
            <a:ext cx="2256900" cy="750300"/>
          </a:xfrm>
          <a:prstGeom prst="rect">
            <a:avLst/>
          </a:prstGeom>
        </p:spPr>
        <p:txBody>
          <a:bodyPr spcFirstLastPara="1" wrap="square" lIns="91425" tIns="91425" rIns="91425" bIns="91425" anchor="ctr" anchorCtr="0">
            <a:noAutofit/>
          </a:bodyPr>
          <a:lstStyle>
            <a:lvl1pPr marR="0"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0" name="Google Shape;660;p39"/>
          <p:cNvSpPr txBox="1">
            <a:spLocks noGrp="1"/>
          </p:cNvSpPr>
          <p:nvPr>
            <p:ph type="title" idx="5"/>
          </p:nvPr>
        </p:nvSpPr>
        <p:spPr>
          <a:xfrm>
            <a:off x="1691750" y="3106204"/>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61" name="Google Shape;661;p39"/>
          <p:cNvSpPr txBox="1">
            <a:spLocks noGrp="1"/>
          </p:cNvSpPr>
          <p:nvPr>
            <p:ph type="subTitle" idx="6"/>
          </p:nvPr>
        </p:nvSpPr>
        <p:spPr>
          <a:xfrm>
            <a:off x="1691739" y="3461404"/>
            <a:ext cx="2256900" cy="750300"/>
          </a:xfrm>
          <a:prstGeom prst="rect">
            <a:avLst/>
          </a:prstGeom>
        </p:spPr>
        <p:txBody>
          <a:bodyPr spcFirstLastPara="1" wrap="square" lIns="91425" tIns="91425" rIns="91425" bIns="91425" anchor="ctr" anchorCtr="0">
            <a:noAutofit/>
          </a:bodyPr>
          <a:lstStyle>
            <a:lvl1pPr marR="0" lvl="0" algn="ctr" rtl="0">
              <a:lnSpc>
                <a:spcPct val="100000"/>
              </a:lnSpc>
              <a:spcBef>
                <a:spcPts val="0"/>
              </a:spcBef>
              <a:spcAft>
                <a:spcPts val="0"/>
              </a:spcAft>
              <a:buSzPts val="1400"/>
              <a:buNone/>
              <a:defRPr sz="1400"/>
            </a:lvl1pPr>
            <a:lvl2pPr lvl="1" algn="ctr" rtl="0">
              <a:lnSpc>
                <a:spcPct val="100000"/>
              </a:lnSpc>
              <a:spcBef>
                <a:spcPts val="12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2" name="Google Shape;662;p39"/>
          <p:cNvSpPr txBox="1">
            <a:spLocks noGrp="1"/>
          </p:cNvSpPr>
          <p:nvPr>
            <p:ph type="title" idx="7"/>
          </p:nvPr>
        </p:nvSpPr>
        <p:spPr>
          <a:xfrm>
            <a:off x="5199000" y="3106204"/>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63" name="Google Shape;663;p39"/>
          <p:cNvSpPr txBox="1">
            <a:spLocks noGrp="1"/>
          </p:cNvSpPr>
          <p:nvPr>
            <p:ph type="subTitle" idx="8"/>
          </p:nvPr>
        </p:nvSpPr>
        <p:spPr>
          <a:xfrm>
            <a:off x="5198989" y="3461404"/>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four columns 2">
  <p:cSld name="CUSTOM_4_1_1">
    <p:spTree>
      <p:nvGrpSpPr>
        <p:cNvPr id="1" name="Shape 664"/>
        <p:cNvGrpSpPr/>
        <p:nvPr/>
      </p:nvGrpSpPr>
      <p:grpSpPr>
        <a:xfrm>
          <a:off x="0" y="0"/>
          <a:ext cx="0" cy="0"/>
          <a:chOff x="0" y="0"/>
          <a:chExt cx="0" cy="0"/>
        </a:xfrm>
      </p:grpSpPr>
      <p:grpSp>
        <p:nvGrpSpPr>
          <p:cNvPr id="665" name="Google Shape;665;p40"/>
          <p:cNvGrpSpPr/>
          <p:nvPr/>
        </p:nvGrpSpPr>
        <p:grpSpPr>
          <a:xfrm>
            <a:off x="358350" y="258050"/>
            <a:ext cx="8428950" cy="4627500"/>
            <a:chOff x="358350" y="258050"/>
            <a:chExt cx="8428950" cy="4627500"/>
          </a:xfrm>
        </p:grpSpPr>
        <p:sp>
          <p:nvSpPr>
            <p:cNvPr id="666" name="Google Shape;666;p4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0"/>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 name="Google Shape;668;p40"/>
            <p:cNvGrpSpPr/>
            <p:nvPr/>
          </p:nvGrpSpPr>
          <p:grpSpPr>
            <a:xfrm rot="10800000" flipH="1">
              <a:off x="4159199" y="4657459"/>
              <a:ext cx="825589" cy="93999"/>
              <a:chOff x="5718423" y="809024"/>
              <a:chExt cx="830071" cy="94500"/>
            </a:xfrm>
          </p:grpSpPr>
          <p:sp>
            <p:nvSpPr>
              <p:cNvPr id="669" name="Google Shape;669;p40"/>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0"/>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0"/>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0"/>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40"/>
            <p:cNvGrpSpPr/>
            <p:nvPr/>
          </p:nvGrpSpPr>
          <p:grpSpPr>
            <a:xfrm>
              <a:off x="720000" y="407061"/>
              <a:ext cx="7704000" cy="262500"/>
              <a:chOff x="433208" y="393425"/>
              <a:chExt cx="7704000" cy="262500"/>
            </a:xfrm>
          </p:grpSpPr>
          <p:sp>
            <p:nvSpPr>
              <p:cNvPr id="674" name="Google Shape;674;p4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40"/>
              <p:cNvGrpSpPr/>
              <p:nvPr/>
            </p:nvGrpSpPr>
            <p:grpSpPr>
              <a:xfrm rot="10800000" flipH="1">
                <a:off x="543498" y="483688"/>
                <a:ext cx="429322" cy="93999"/>
                <a:chOff x="5840230" y="744468"/>
                <a:chExt cx="431653" cy="94500"/>
              </a:xfrm>
            </p:grpSpPr>
            <p:sp>
              <p:nvSpPr>
                <p:cNvPr id="676" name="Google Shape;676;p4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79" name="Google Shape;679;p40"/>
          <p:cNvSpPr txBox="1">
            <a:spLocks noGrp="1"/>
          </p:cNvSpPr>
          <p:nvPr>
            <p:ph type="title"/>
          </p:nvPr>
        </p:nvSpPr>
        <p:spPr>
          <a:xfrm>
            <a:off x="3265350" y="2288825"/>
            <a:ext cx="2613300" cy="93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0" name="Google Shape;680;p40"/>
          <p:cNvSpPr txBox="1">
            <a:spLocks noGrp="1"/>
          </p:cNvSpPr>
          <p:nvPr>
            <p:ph type="title" idx="2"/>
          </p:nvPr>
        </p:nvSpPr>
        <p:spPr>
          <a:xfrm>
            <a:off x="720012" y="1063113"/>
            <a:ext cx="2513400" cy="260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81" name="Google Shape;681;p40"/>
          <p:cNvSpPr txBox="1">
            <a:spLocks noGrp="1"/>
          </p:cNvSpPr>
          <p:nvPr>
            <p:ph type="subTitle" idx="1"/>
          </p:nvPr>
        </p:nvSpPr>
        <p:spPr>
          <a:xfrm>
            <a:off x="720012" y="1538684"/>
            <a:ext cx="2513400" cy="750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2" name="Google Shape;682;p40"/>
          <p:cNvSpPr txBox="1">
            <a:spLocks noGrp="1"/>
          </p:cNvSpPr>
          <p:nvPr>
            <p:ph type="title" idx="3"/>
          </p:nvPr>
        </p:nvSpPr>
        <p:spPr>
          <a:xfrm>
            <a:off x="5910588" y="1063125"/>
            <a:ext cx="2513400" cy="2607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83" name="Google Shape;683;p40"/>
          <p:cNvSpPr txBox="1">
            <a:spLocks noGrp="1"/>
          </p:cNvSpPr>
          <p:nvPr>
            <p:ph type="subTitle" idx="4"/>
          </p:nvPr>
        </p:nvSpPr>
        <p:spPr>
          <a:xfrm>
            <a:off x="5910576" y="1538671"/>
            <a:ext cx="2513400" cy="750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4" name="Google Shape;684;p40"/>
          <p:cNvSpPr txBox="1">
            <a:spLocks noGrp="1"/>
          </p:cNvSpPr>
          <p:nvPr>
            <p:ph type="title" idx="5"/>
          </p:nvPr>
        </p:nvSpPr>
        <p:spPr>
          <a:xfrm>
            <a:off x="720012" y="4221573"/>
            <a:ext cx="2513400" cy="260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85" name="Google Shape;685;p40"/>
          <p:cNvSpPr txBox="1">
            <a:spLocks noGrp="1"/>
          </p:cNvSpPr>
          <p:nvPr>
            <p:ph type="subTitle" idx="6"/>
          </p:nvPr>
        </p:nvSpPr>
        <p:spPr>
          <a:xfrm>
            <a:off x="720012" y="3217724"/>
            <a:ext cx="2513400" cy="750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6" name="Google Shape;686;p40"/>
          <p:cNvSpPr txBox="1">
            <a:spLocks noGrp="1"/>
          </p:cNvSpPr>
          <p:nvPr>
            <p:ph type="title" idx="7"/>
          </p:nvPr>
        </p:nvSpPr>
        <p:spPr>
          <a:xfrm>
            <a:off x="5910588" y="4221573"/>
            <a:ext cx="2513400" cy="2607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87" name="Google Shape;687;p40"/>
          <p:cNvSpPr txBox="1">
            <a:spLocks noGrp="1"/>
          </p:cNvSpPr>
          <p:nvPr>
            <p:ph type="subTitle" idx="8"/>
          </p:nvPr>
        </p:nvSpPr>
        <p:spPr>
          <a:xfrm>
            <a:off x="5910576" y="3217724"/>
            <a:ext cx="2513400" cy="750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four columns 3">
  <p:cSld name="CUSTOM_4_1_1_1">
    <p:spTree>
      <p:nvGrpSpPr>
        <p:cNvPr id="1" name="Shape 688"/>
        <p:cNvGrpSpPr/>
        <p:nvPr/>
      </p:nvGrpSpPr>
      <p:grpSpPr>
        <a:xfrm>
          <a:off x="0" y="0"/>
          <a:ext cx="0" cy="0"/>
          <a:chOff x="0" y="0"/>
          <a:chExt cx="0" cy="0"/>
        </a:xfrm>
      </p:grpSpPr>
      <p:grpSp>
        <p:nvGrpSpPr>
          <p:cNvPr id="689" name="Google Shape;689;p41"/>
          <p:cNvGrpSpPr/>
          <p:nvPr/>
        </p:nvGrpSpPr>
        <p:grpSpPr>
          <a:xfrm>
            <a:off x="358350" y="258050"/>
            <a:ext cx="8428950" cy="4627500"/>
            <a:chOff x="358350" y="258050"/>
            <a:chExt cx="8428950" cy="4627500"/>
          </a:xfrm>
        </p:grpSpPr>
        <p:sp>
          <p:nvSpPr>
            <p:cNvPr id="690" name="Google Shape;690;p41"/>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1"/>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 name="Google Shape;692;p41"/>
            <p:cNvGrpSpPr/>
            <p:nvPr/>
          </p:nvGrpSpPr>
          <p:grpSpPr>
            <a:xfrm rot="10800000" flipH="1">
              <a:off x="4159199" y="4657459"/>
              <a:ext cx="825589" cy="93999"/>
              <a:chOff x="5718423" y="809024"/>
              <a:chExt cx="830071" cy="94500"/>
            </a:xfrm>
          </p:grpSpPr>
          <p:sp>
            <p:nvSpPr>
              <p:cNvPr id="693" name="Google Shape;693;p41"/>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1"/>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1"/>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1"/>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697;p41"/>
            <p:cNvGrpSpPr/>
            <p:nvPr/>
          </p:nvGrpSpPr>
          <p:grpSpPr>
            <a:xfrm>
              <a:off x="720000" y="407061"/>
              <a:ext cx="7704000" cy="262500"/>
              <a:chOff x="433208" y="393425"/>
              <a:chExt cx="7704000" cy="262500"/>
            </a:xfrm>
          </p:grpSpPr>
          <p:sp>
            <p:nvSpPr>
              <p:cNvPr id="698" name="Google Shape;698;p4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 name="Google Shape;699;p41"/>
              <p:cNvGrpSpPr/>
              <p:nvPr/>
            </p:nvGrpSpPr>
            <p:grpSpPr>
              <a:xfrm rot="10800000" flipH="1">
                <a:off x="543498" y="483688"/>
                <a:ext cx="429322" cy="93999"/>
                <a:chOff x="5840230" y="744468"/>
                <a:chExt cx="431653" cy="94500"/>
              </a:xfrm>
            </p:grpSpPr>
            <p:sp>
              <p:nvSpPr>
                <p:cNvPr id="700" name="Google Shape;700;p41"/>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1"/>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1"/>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03" name="Google Shape;703;p41"/>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4" name="Google Shape;704;p41"/>
          <p:cNvSpPr txBox="1">
            <a:spLocks noGrp="1"/>
          </p:cNvSpPr>
          <p:nvPr>
            <p:ph type="title" idx="2"/>
          </p:nvPr>
        </p:nvSpPr>
        <p:spPr>
          <a:xfrm>
            <a:off x="905050" y="1679125"/>
            <a:ext cx="1684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05" name="Google Shape;705;p41"/>
          <p:cNvSpPr txBox="1">
            <a:spLocks noGrp="1"/>
          </p:cNvSpPr>
          <p:nvPr>
            <p:ph type="subTitle" idx="1"/>
          </p:nvPr>
        </p:nvSpPr>
        <p:spPr>
          <a:xfrm>
            <a:off x="969100" y="3721100"/>
            <a:ext cx="1556100" cy="77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6" name="Google Shape;706;p41"/>
          <p:cNvSpPr txBox="1">
            <a:spLocks noGrp="1"/>
          </p:cNvSpPr>
          <p:nvPr>
            <p:ph type="title" idx="3"/>
          </p:nvPr>
        </p:nvSpPr>
        <p:spPr>
          <a:xfrm>
            <a:off x="2782938" y="1679125"/>
            <a:ext cx="1684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07" name="Google Shape;707;p41"/>
          <p:cNvSpPr txBox="1">
            <a:spLocks noGrp="1"/>
          </p:cNvSpPr>
          <p:nvPr>
            <p:ph type="subTitle" idx="4"/>
          </p:nvPr>
        </p:nvSpPr>
        <p:spPr>
          <a:xfrm>
            <a:off x="2846988" y="3721100"/>
            <a:ext cx="1556100" cy="77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8" name="Google Shape;708;p41"/>
          <p:cNvSpPr txBox="1">
            <a:spLocks noGrp="1"/>
          </p:cNvSpPr>
          <p:nvPr>
            <p:ph type="title" idx="5"/>
          </p:nvPr>
        </p:nvSpPr>
        <p:spPr>
          <a:xfrm>
            <a:off x="6554750" y="1679125"/>
            <a:ext cx="1684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09" name="Google Shape;709;p41"/>
          <p:cNvSpPr txBox="1">
            <a:spLocks noGrp="1"/>
          </p:cNvSpPr>
          <p:nvPr>
            <p:ph type="subTitle" idx="6"/>
          </p:nvPr>
        </p:nvSpPr>
        <p:spPr>
          <a:xfrm>
            <a:off x="6618800" y="3721100"/>
            <a:ext cx="1556100" cy="76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0" name="Google Shape;710;p41"/>
          <p:cNvSpPr txBox="1">
            <a:spLocks noGrp="1"/>
          </p:cNvSpPr>
          <p:nvPr>
            <p:ph type="title" idx="7"/>
          </p:nvPr>
        </p:nvSpPr>
        <p:spPr>
          <a:xfrm>
            <a:off x="4660850" y="1679125"/>
            <a:ext cx="1684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11" name="Google Shape;711;p41"/>
          <p:cNvSpPr txBox="1">
            <a:spLocks noGrp="1"/>
          </p:cNvSpPr>
          <p:nvPr>
            <p:ph type="subTitle" idx="8"/>
          </p:nvPr>
        </p:nvSpPr>
        <p:spPr>
          <a:xfrm>
            <a:off x="4724900" y="3721100"/>
            <a:ext cx="1556100" cy="76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712"/>
        <p:cNvGrpSpPr/>
        <p:nvPr/>
      </p:nvGrpSpPr>
      <p:grpSpPr>
        <a:xfrm>
          <a:off x="0" y="0"/>
          <a:ext cx="0" cy="0"/>
          <a:chOff x="0" y="0"/>
          <a:chExt cx="0" cy="0"/>
        </a:xfrm>
      </p:grpSpPr>
      <p:grpSp>
        <p:nvGrpSpPr>
          <p:cNvPr id="713" name="Google Shape;713;p42"/>
          <p:cNvGrpSpPr/>
          <p:nvPr/>
        </p:nvGrpSpPr>
        <p:grpSpPr>
          <a:xfrm>
            <a:off x="358350" y="258050"/>
            <a:ext cx="8428950" cy="4627500"/>
            <a:chOff x="358350" y="258050"/>
            <a:chExt cx="8428950" cy="4627500"/>
          </a:xfrm>
        </p:grpSpPr>
        <p:sp>
          <p:nvSpPr>
            <p:cNvPr id="714" name="Google Shape;714;p4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2"/>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 name="Google Shape;716;p42"/>
            <p:cNvGrpSpPr/>
            <p:nvPr/>
          </p:nvGrpSpPr>
          <p:grpSpPr>
            <a:xfrm rot="10800000" flipH="1">
              <a:off x="4159199" y="4657459"/>
              <a:ext cx="825589" cy="93999"/>
              <a:chOff x="5718423" y="809024"/>
              <a:chExt cx="830071" cy="94500"/>
            </a:xfrm>
          </p:grpSpPr>
          <p:sp>
            <p:nvSpPr>
              <p:cNvPr id="717" name="Google Shape;717;p42"/>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2"/>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2"/>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2"/>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42"/>
            <p:cNvGrpSpPr/>
            <p:nvPr/>
          </p:nvGrpSpPr>
          <p:grpSpPr>
            <a:xfrm>
              <a:off x="720000" y="407061"/>
              <a:ext cx="7704000" cy="262500"/>
              <a:chOff x="433208" y="393425"/>
              <a:chExt cx="7704000" cy="262500"/>
            </a:xfrm>
          </p:grpSpPr>
          <p:sp>
            <p:nvSpPr>
              <p:cNvPr id="722" name="Google Shape;722;p42"/>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42"/>
              <p:cNvGrpSpPr/>
              <p:nvPr/>
            </p:nvGrpSpPr>
            <p:grpSpPr>
              <a:xfrm rot="10800000" flipH="1">
                <a:off x="543498" y="483688"/>
                <a:ext cx="429322" cy="93999"/>
                <a:chOff x="5840230" y="744468"/>
                <a:chExt cx="431653" cy="94500"/>
              </a:xfrm>
            </p:grpSpPr>
            <p:sp>
              <p:nvSpPr>
                <p:cNvPr id="724" name="Google Shape;724;p42"/>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2"/>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2"/>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7" name="Google Shape;727;p42"/>
          <p:cNvSpPr txBox="1">
            <a:spLocks noGrp="1"/>
          </p:cNvSpPr>
          <p:nvPr>
            <p:ph type="title"/>
          </p:nvPr>
        </p:nvSpPr>
        <p:spPr>
          <a:xfrm>
            <a:off x="720000" y="685946"/>
            <a:ext cx="7704000" cy="572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28" name="Google Shape;728;p42"/>
          <p:cNvSpPr txBox="1">
            <a:spLocks noGrp="1"/>
          </p:cNvSpPr>
          <p:nvPr>
            <p:ph type="title" idx="2"/>
          </p:nvPr>
        </p:nvSpPr>
        <p:spPr>
          <a:xfrm>
            <a:off x="954900" y="19077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29" name="Google Shape;729;p42"/>
          <p:cNvSpPr txBox="1">
            <a:spLocks noGrp="1"/>
          </p:cNvSpPr>
          <p:nvPr>
            <p:ph type="subTitle" idx="1"/>
          </p:nvPr>
        </p:nvSpPr>
        <p:spPr>
          <a:xfrm>
            <a:off x="720000" y="2300121"/>
            <a:ext cx="2305500" cy="713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0" name="Google Shape;730;p42"/>
          <p:cNvSpPr txBox="1">
            <a:spLocks noGrp="1"/>
          </p:cNvSpPr>
          <p:nvPr>
            <p:ph type="title" idx="3"/>
          </p:nvPr>
        </p:nvSpPr>
        <p:spPr>
          <a:xfrm>
            <a:off x="3654173" y="19077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31" name="Google Shape;731;p42"/>
          <p:cNvSpPr txBox="1">
            <a:spLocks noGrp="1"/>
          </p:cNvSpPr>
          <p:nvPr>
            <p:ph type="subTitle" idx="4"/>
          </p:nvPr>
        </p:nvSpPr>
        <p:spPr>
          <a:xfrm>
            <a:off x="3419273" y="2296221"/>
            <a:ext cx="23055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2" name="Google Shape;732;p42"/>
          <p:cNvSpPr txBox="1">
            <a:spLocks noGrp="1"/>
          </p:cNvSpPr>
          <p:nvPr>
            <p:ph type="title" idx="5"/>
          </p:nvPr>
        </p:nvSpPr>
        <p:spPr>
          <a:xfrm>
            <a:off x="954900" y="34913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33" name="Google Shape;733;p42"/>
          <p:cNvSpPr txBox="1">
            <a:spLocks noGrp="1"/>
          </p:cNvSpPr>
          <p:nvPr>
            <p:ph type="subTitle" idx="6"/>
          </p:nvPr>
        </p:nvSpPr>
        <p:spPr>
          <a:xfrm>
            <a:off x="720000" y="3888453"/>
            <a:ext cx="23055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4" name="Google Shape;734;p42"/>
          <p:cNvSpPr txBox="1">
            <a:spLocks noGrp="1"/>
          </p:cNvSpPr>
          <p:nvPr>
            <p:ph type="title" idx="7"/>
          </p:nvPr>
        </p:nvSpPr>
        <p:spPr>
          <a:xfrm>
            <a:off x="3654173" y="34913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35" name="Google Shape;735;p42"/>
          <p:cNvSpPr txBox="1">
            <a:spLocks noGrp="1"/>
          </p:cNvSpPr>
          <p:nvPr>
            <p:ph type="subTitle" idx="8"/>
          </p:nvPr>
        </p:nvSpPr>
        <p:spPr>
          <a:xfrm>
            <a:off x="3419273" y="3888453"/>
            <a:ext cx="23055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6" name="Google Shape;736;p42"/>
          <p:cNvSpPr txBox="1">
            <a:spLocks noGrp="1"/>
          </p:cNvSpPr>
          <p:nvPr>
            <p:ph type="title" idx="9"/>
          </p:nvPr>
        </p:nvSpPr>
        <p:spPr>
          <a:xfrm>
            <a:off x="6353444" y="19077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37" name="Google Shape;737;p42"/>
          <p:cNvSpPr txBox="1">
            <a:spLocks noGrp="1"/>
          </p:cNvSpPr>
          <p:nvPr>
            <p:ph type="subTitle" idx="13"/>
          </p:nvPr>
        </p:nvSpPr>
        <p:spPr>
          <a:xfrm>
            <a:off x="6118544" y="2296221"/>
            <a:ext cx="23055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8" name="Google Shape;738;p42"/>
          <p:cNvSpPr txBox="1">
            <a:spLocks noGrp="1"/>
          </p:cNvSpPr>
          <p:nvPr>
            <p:ph type="title" idx="14"/>
          </p:nvPr>
        </p:nvSpPr>
        <p:spPr>
          <a:xfrm>
            <a:off x="6353444" y="3491375"/>
            <a:ext cx="1835700" cy="2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39" name="Google Shape;739;p42"/>
          <p:cNvSpPr txBox="1">
            <a:spLocks noGrp="1"/>
          </p:cNvSpPr>
          <p:nvPr>
            <p:ph type="subTitle" idx="15"/>
          </p:nvPr>
        </p:nvSpPr>
        <p:spPr>
          <a:xfrm>
            <a:off x="6118544" y="3888453"/>
            <a:ext cx="23055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six columns 1">
  <p:cSld name="CUSTOM_5_1">
    <p:spTree>
      <p:nvGrpSpPr>
        <p:cNvPr id="1" name="Shape 740"/>
        <p:cNvGrpSpPr/>
        <p:nvPr/>
      </p:nvGrpSpPr>
      <p:grpSpPr>
        <a:xfrm>
          <a:off x="0" y="0"/>
          <a:ext cx="0" cy="0"/>
          <a:chOff x="0" y="0"/>
          <a:chExt cx="0" cy="0"/>
        </a:xfrm>
      </p:grpSpPr>
      <p:grpSp>
        <p:nvGrpSpPr>
          <p:cNvPr id="741" name="Google Shape;741;p43"/>
          <p:cNvGrpSpPr/>
          <p:nvPr/>
        </p:nvGrpSpPr>
        <p:grpSpPr>
          <a:xfrm>
            <a:off x="358350" y="258050"/>
            <a:ext cx="8428950" cy="4627500"/>
            <a:chOff x="358350" y="258050"/>
            <a:chExt cx="8428950" cy="4627500"/>
          </a:xfrm>
        </p:grpSpPr>
        <p:sp>
          <p:nvSpPr>
            <p:cNvPr id="742" name="Google Shape;742;p4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 name="Google Shape;744;p43"/>
            <p:cNvGrpSpPr/>
            <p:nvPr/>
          </p:nvGrpSpPr>
          <p:grpSpPr>
            <a:xfrm rot="10800000" flipH="1">
              <a:off x="4159199" y="4657459"/>
              <a:ext cx="825589" cy="93999"/>
              <a:chOff x="5718423" y="809024"/>
              <a:chExt cx="830071" cy="94500"/>
            </a:xfrm>
          </p:grpSpPr>
          <p:sp>
            <p:nvSpPr>
              <p:cNvPr id="745" name="Google Shape;745;p4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749;p43"/>
            <p:cNvGrpSpPr/>
            <p:nvPr/>
          </p:nvGrpSpPr>
          <p:grpSpPr>
            <a:xfrm>
              <a:off x="720000" y="407061"/>
              <a:ext cx="7704000" cy="262500"/>
              <a:chOff x="433208" y="393425"/>
              <a:chExt cx="7704000" cy="262500"/>
            </a:xfrm>
          </p:grpSpPr>
          <p:sp>
            <p:nvSpPr>
              <p:cNvPr id="750" name="Google Shape;750;p4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 name="Google Shape;751;p43"/>
              <p:cNvGrpSpPr/>
              <p:nvPr/>
            </p:nvGrpSpPr>
            <p:grpSpPr>
              <a:xfrm rot="10800000" flipH="1">
                <a:off x="543498" y="483688"/>
                <a:ext cx="429322" cy="93999"/>
                <a:chOff x="5840230" y="744468"/>
                <a:chExt cx="431653" cy="94500"/>
              </a:xfrm>
            </p:grpSpPr>
            <p:sp>
              <p:nvSpPr>
                <p:cNvPr id="752" name="Google Shape;752;p4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55" name="Google Shape;755;p43"/>
          <p:cNvSpPr txBox="1">
            <a:spLocks noGrp="1"/>
          </p:cNvSpPr>
          <p:nvPr>
            <p:ph type="title"/>
          </p:nvPr>
        </p:nvSpPr>
        <p:spPr>
          <a:xfrm>
            <a:off x="720000" y="685946"/>
            <a:ext cx="7704000" cy="572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6" name="Google Shape;756;p43"/>
          <p:cNvSpPr txBox="1">
            <a:spLocks noGrp="1"/>
          </p:cNvSpPr>
          <p:nvPr>
            <p:ph type="title" idx="2"/>
          </p:nvPr>
        </p:nvSpPr>
        <p:spPr>
          <a:xfrm>
            <a:off x="2857762" y="1758138"/>
            <a:ext cx="1513800" cy="256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57" name="Google Shape;757;p43"/>
          <p:cNvSpPr txBox="1">
            <a:spLocks noGrp="1"/>
          </p:cNvSpPr>
          <p:nvPr>
            <p:ph type="subTitle" idx="1"/>
          </p:nvPr>
        </p:nvSpPr>
        <p:spPr>
          <a:xfrm>
            <a:off x="795725" y="1643213"/>
            <a:ext cx="1835700" cy="713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8" name="Google Shape;758;p43"/>
          <p:cNvSpPr txBox="1">
            <a:spLocks noGrp="1"/>
          </p:cNvSpPr>
          <p:nvPr>
            <p:ph type="title" idx="3"/>
          </p:nvPr>
        </p:nvSpPr>
        <p:spPr>
          <a:xfrm>
            <a:off x="4704985" y="1758138"/>
            <a:ext cx="1513800" cy="256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59" name="Google Shape;759;p43"/>
          <p:cNvSpPr txBox="1">
            <a:spLocks noGrp="1"/>
          </p:cNvSpPr>
          <p:nvPr>
            <p:ph type="subTitle" idx="4"/>
          </p:nvPr>
        </p:nvSpPr>
        <p:spPr>
          <a:xfrm>
            <a:off x="6512550" y="1641263"/>
            <a:ext cx="1835700" cy="71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0" name="Google Shape;760;p43"/>
          <p:cNvSpPr txBox="1">
            <a:spLocks noGrp="1"/>
          </p:cNvSpPr>
          <p:nvPr>
            <p:ph type="title" idx="5"/>
          </p:nvPr>
        </p:nvSpPr>
        <p:spPr>
          <a:xfrm>
            <a:off x="4704985" y="2633263"/>
            <a:ext cx="1513800" cy="256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61" name="Google Shape;761;p43"/>
          <p:cNvSpPr txBox="1">
            <a:spLocks noGrp="1"/>
          </p:cNvSpPr>
          <p:nvPr>
            <p:ph type="subTitle" idx="6"/>
          </p:nvPr>
        </p:nvSpPr>
        <p:spPr>
          <a:xfrm>
            <a:off x="6512563" y="2494263"/>
            <a:ext cx="1835700" cy="71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2" name="Google Shape;762;p43"/>
          <p:cNvSpPr txBox="1">
            <a:spLocks noGrp="1"/>
          </p:cNvSpPr>
          <p:nvPr>
            <p:ph type="title" idx="7"/>
          </p:nvPr>
        </p:nvSpPr>
        <p:spPr>
          <a:xfrm>
            <a:off x="2857762" y="3498688"/>
            <a:ext cx="1513800" cy="256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63" name="Google Shape;763;p43"/>
          <p:cNvSpPr txBox="1">
            <a:spLocks noGrp="1"/>
          </p:cNvSpPr>
          <p:nvPr>
            <p:ph type="subTitle" idx="8"/>
          </p:nvPr>
        </p:nvSpPr>
        <p:spPr>
          <a:xfrm>
            <a:off x="795737" y="3380313"/>
            <a:ext cx="1835700" cy="717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4" name="Google Shape;764;p43"/>
          <p:cNvSpPr txBox="1">
            <a:spLocks noGrp="1"/>
          </p:cNvSpPr>
          <p:nvPr>
            <p:ph type="title" idx="9"/>
          </p:nvPr>
        </p:nvSpPr>
        <p:spPr>
          <a:xfrm>
            <a:off x="2857762" y="2633263"/>
            <a:ext cx="1513800" cy="256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65" name="Google Shape;765;p43"/>
          <p:cNvSpPr txBox="1">
            <a:spLocks noGrp="1"/>
          </p:cNvSpPr>
          <p:nvPr>
            <p:ph type="subTitle" idx="13"/>
          </p:nvPr>
        </p:nvSpPr>
        <p:spPr>
          <a:xfrm>
            <a:off x="795736" y="2494263"/>
            <a:ext cx="1835700" cy="717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6" name="Google Shape;766;p43"/>
          <p:cNvSpPr txBox="1">
            <a:spLocks noGrp="1"/>
          </p:cNvSpPr>
          <p:nvPr>
            <p:ph type="title" idx="14"/>
          </p:nvPr>
        </p:nvSpPr>
        <p:spPr>
          <a:xfrm>
            <a:off x="4704985" y="3498688"/>
            <a:ext cx="1513800" cy="256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67" name="Google Shape;767;p43"/>
          <p:cNvSpPr txBox="1">
            <a:spLocks noGrp="1"/>
          </p:cNvSpPr>
          <p:nvPr>
            <p:ph type="subTitle" idx="15"/>
          </p:nvPr>
        </p:nvSpPr>
        <p:spPr>
          <a:xfrm>
            <a:off x="6512511" y="3378363"/>
            <a:ext cx="1835700" cy="71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5"/>
        <p:cNvGrpSpPr/>
        <p:nvPr/>
      </p:nvGrpSpPr>
      <p:grpSpPr>
        <a:xfrm>
          <a:off x="0" y="0"/>
          <a:ext cx="0" cy="0"/>
          <a:chOff x="0" y="0"/>
          <a:chExt cx="0" cy="0"/>
        </a:xfrm>
      </p:grpSpPr>
      <p:grpSp>
        <p:nvGrpSpPr>
          <p:cNvPr id="56" name="Google Shape;56;p5"/>
          <p:cNvGrpSpPr/>
          <p:nvPr/>
        </p:nvGrpSpPr>
        <p:grpSpPr>
          <a:xfrm>
            <a:off x="358350" y="258050"/>
            <a:ext cx="8428950" cy="4627500"/>
            <a:chOff x="358350" y="258050"/>
            <a:chExt cx="8428950" cy="4627500"/>
          </a:xfrm>
        </p:grpSpPr>
        <p:sp>
          <p:nvSpPr>
            <p:cNvPr id="57" name="Google Shape;57;p5"/>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5"/>
            <p:cNvGrpSpPr/>
            <p:nvPr/>
          </p:nvGrpSpPr>
          <p:grpSpPr>
            <a:xfrm rot="10800000" flipH="1">
              <a:off x="4159199" y="4657459"/>
              <a:ext cx="825589" cy="93999"/>
              <a:chOff x="5718423" y="809024"/>
              <a:chExt cx="830071" cy="94500"/>
            </a:xfrm>
          </p:grpSpPr>
          <p:sp>
            <p:nvSpPr>
              <p:cNvPr id="60" name="Google Shape;60;p5"/>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5"/>
            <p:cNvGrpSpPr/>
            <p:nvPr/>
          </p:nvGrpSpPr>
          <p:grpSpPr>
            <a:xfrm>
              <a:off x="720000" y="407061"/>
              <a:ext cx="7704000" cy="262500"/>
              <a:chOff x="433208" y="393425"/>
              <a:chExt cx="7704000" cy="262500"/>
            </a:xfrm>
          </p:grpSpPr>
          <p:sp>
            <p:nvSpPr>
              <p:cNvPr id="65" name="Google Shape;65;p5"/>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 name="Google Shape;66;p5"/>
              <p:cNvGrpSpPr/>
              <p:nvPr/>
            </p:nvGrpSpPr>
            <p:grpSpPr>
              <a:xfrm rot="10800000" flipH="1">
                <a:off x="543498" y="483688"/>
                <a:ext cx="429322" cy="93999"/>
                <a:chOff x="5840230" y="744468"/>
                <a:chExt cx="431653" cy="94500"/>
              </a:xfrm>
            </p:grpSpPr>
            <p:sp>
              <p:nvSpPr>
                <p:cNvPr id="67" name="Google Shape;67;p5"/>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0" name="Google Shape;70;p5"/>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1" name="Google Shape;71;p5"/>
          <p:cNvSpPr txBox="1">
            <a:spLocks noGrp="1"/>
          </p:cNvSpPr>
          <p:nvPr>
            <p:ph type="subTitle" idx="1"/>
          </p:nvPr>
        </p:nvSpPr>
        <p:spPr>
          <a:xfrm>
            <a:off x="1987512" y="3526750"/>
            <a:ext cx="1857000" cy="854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 name="Google Shape;72;p5"/>
          <p:cNvSpPr txBox="1">
            <a:spLocks noGrp="1"/>
          </p:cNvSpPr>
          <p:nvPr>
            <p:ph type="subTitle" idx="2"/>
          </p:nvPr>
        </p:nvSpPr>
        <p:spPr>
          <a:xfrm>
            <a:off x="5297750" y="3526752"/>
            <a:ext cx="1857000" cy="854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 name="Google Shape;73;p5"/>
          <p:cNvSpPr txBox="1">
            <a:spLocks noGrp="1"/>
          </p:cNvSpPr>
          <p:nvPr>
            <p:ph type="subTitle" idx="3"/>
          </p:nvPr>
        </p:nvSpPr>
        <p:spPr>
          <a:xfrm>
            <a:off x="1987512" y="3102825"/>
            <a:ext cx="1857000" cy="24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Arial"/>
              <a:buNone/>
              <a:defRPr sz="1800"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
        <p:nvSpPr>
          <p:cNvPr id="74" name="Google Shape;74;p5"/>
          <p:cNvSpPr txBox="1">
            <a:spLocks noGrp="1"/>
          </p:cNvSpPr>
          <p:nvPr>
            <p:ph type="subTitle" idx="4"/>
          </p:nvPr>
        </p:nvSpPr>
        <p:spPr>
          <a:xfrm>
            <a:off x="5297750" y="3102825"/>
            <a:ext cx="1857000" cy="24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Arial"/>
              <a:buNone/>
              <a:defRPr sz="1800"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768"/>
        <p:cNvGrpSpPr/>
        <p:nvPr/>
      </p:nvGrpSpPr>
      <p:grpSpPr>
        <a:xfrm>
          <a:off x="0" y="0"/>
          <a:ext cx="0" cy="0"/>
          <a:chOff x="0" y="0"/>
          <a:chExt cx="0" cy="0"/>
        </a:xfrm>
      </p:grpSpPr>
      <p:grpSp>
        <p:nvGrpSpPr>
          <p:cNvPr id="769" name="Google Shape;769;p44"/>
          <p:cNvGrpSpPr/>
          <p:nvPr/>
        </p:nvGrpSpPr>
        <p:grpSpPr>
          <a:xfrm>
            <a:off x="358350" y="258050"/>
            <a:ext cx="8428950" cy="4627500"/>
            <a:chOff x="358350" y="258050"/>
            <a:chExt cx="8428950" cy="4627500"/>
          </a:xfrm>
        </p:grpSpPr>
        <p:sp>
          <p:nvSpPr>
            <p:cNvPr id="770" name="Google Shape;770;p44"/>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 name="Google Shape;772;p44"/>
            <p:cNvGrpSpPr/>
            <p:nvPr/>
          </p:nvGrpSpPr>
          <p:grpSpPr>
            <a:xfrm rot="10800000" flipH="1">
              <a:off x="4159199" y="4657459"/>
              <a:ext cx="825589" cy="93999"/>
              <a:chOff x="5718423" y="809024"/>
              <a:chExt cx="830071" cy="94500"/>
            </a:xfrm>
          </p:grpSpPr>
          <p:sp>
            <p:nvSpPr>
              <p:cNvPr id="773" name="Google Shape;773;p44"/>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44"/>
            <p:cNvGrpSpPr/>
            <p:nvPr/>
          </p:nvGrpSpPr>
          <p:grpSpPr>
            <a:xfrm>
              <a:off x="720000" y="407061"/>
              <a:ext cx="7704000" cy="262500"/>
              <a:chOff x="433208" y="393425"/>
              <a:chExt cx="7704000" cy="262500"/>
            </a:xfrm>
          </p:grpSpPr>
          <p:sp>
            <p:nvSpPr>
              <p:cNvPr id="778" name="Google Shape;778;p44"/>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44"/>
              <p:cNvGrpSpPr/>
              <p:nvPr/>
            </p:nvGrpSpPr>
            <p:grpSpPr>
              <a:xfrm rot="10800000" flipH="1">
                <a:off x="543498" y="483688"/>
                <a:ext cx="429322" cy="93999"/>
                <a:chOff x="5840230" y="744468"/>
                <a:chExt cx="431653" cy="94500"/>
              </a:xfrm>
            </p:grpSpPr>
            <p:sp>
              <p:nvSpPr>
                <p:cNvPr id="780" name="Google Shape;780;p44"/>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4"/>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4"/>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83" name="Google Shape;783;p44"/>
          <p:cNvSpPr txBox="1">
            <a:spLocks noGrp="1"/>
          </p:cNvSpPr>
          <p:nvPr>
            <p:ph type="title" hasCustomPrompt="1"/>
          </p:nvPr>
        </p:nvSpPr>
        <p:spPr>
          <a:xfrm>
            <a:off x="2011429" y="1813593"/>
            <a:ext cx="2069400" cy="69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3000"/>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784" name="Google Shape;784;p44"/>
          <p:cNvSpPr txBox="1">
            <a:spLocks noGrp="1"/>
          </p:cNvSpPr>
          <p:nvPr>
            <p:ph type="subTitle" idx="1"/>
          </p:nvPr>
        </p:nvSpPr>
        <p:spPr>
          <a:xfrm>
            <a:off x="2011579" y="2994376"/>
            <a:ext cx="2069400" cy="61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5" name="Google Shape;785;p44"/>
          <p:cNvSpPr txBox="1">
            <a:spLocks noGrp="1"/>
          </p:cNvSpPr>
          <p:nvPr>
            <p:ph type="title" idx="2" hasCustomPrompt="1"/>
          </p:nvPr>
        </p:nvSpPr>
        <p:spPr>
          <a:xfrm>
            <a:off x="5072095" y="2283636"/>
            <a:ext cx="2069400" cy="69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3000"/>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786" name="Google Shape;786;p44"/>
          <p:cNvSpPr txBox="1">
            <a:spLocks noGrp="1"/>
          </p:cNvSpPr>
          <p:nvPr>
            <p:ph type="subTitle" idx="3"/>
          </p:nvPr>
        </p:nvSpPr>
        <p:spPr>
          <a:xfrm>
            <a:off x="5072095" y="3464418"/>
            <a:ext cx="2069400" cy="61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7" name="Google Shape;787;p44"/>
          <p:cNvSpPr txBox="1">
            <a:spLocks noGrp="1"/>
          </p:cNvSpPr>
          <p:nvPr>
            <p:ph type="subTitle" idx="4"/>
          </p:nvPr>
        </p:nvSpPr>
        <p:spPr>
          <a:xfrm>
            <a:off x="2241046" y="2561682"/>
            <a:ext cx="1624800" cy="24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DM Serif Text"/>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2pPr>
            <a:lvl3pPr lvl="2"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3pPr>
            <a:lvl4pPr lvl="3"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4pPr>
            <a:lvl5pPr lvl="4"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5pPr>
            <a:lvl6pPr lvl="5"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6pPr>
            <a:lvl7pPr lvl="6"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7pPr>
            <a:lvl8pPr lvl="7"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8pPr>
            <a:lvl9pPr lvl="8"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9pPr>
          </a:lstStyle>
          <a:p>
            <a:endParaRPr/>
          </a:p>
        </p:txBody>
      </p:sp>
      <p:sp>
        <p:nvSpPr>
          <p:cNvPr id="788" name="Google Shape;788;p44"/>
          <p:cNvSpPr txBox="1">
            <a:spLocks noGrp="1"/>
          </p:cNvSpPr>
          <p:nvPr>
            <p:ph type="subTitle" idx="5"/>
          </p:nvPr>
        </p:nvSpPr>
        <p:spPr>
          <a:xfrm>
            <a:off x="5300699" y="3031725"/>
            <a:ext cx="1624800" cy="24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DM Serif Text"/>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2pPr>
            <a:lvl3pPr lvl="2"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3pPr>
            <a:lvl4pPr lvl="3"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4pPr>
            <a:lvl5pPr lvl="4"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5pPr>
            <a:lvl6pPr lvl="5"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6pPr>
            <a:lvl7pPr lvl="6"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7pPr>
            <a:lvl8pPr lvl="7"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8pPr>
            <a:lvl9pPr lvl="8"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Numbers and text 1">
  <p:cSld name="CUSTOM_6_1">
    <p:spTree>
      <p:nvGrpSpPr>
        <p:cNvPr id="1" name="Shape 789"/>
        <p:cNvGrpSpPr/>
        <p:nvPr/>
      </p:nvGrpSpPr>
      <p:grpSpPr>
        <a:xfrm>
          <a:off x="0" y="0"/>
          <a:ext cx="0" cy="0"/>
          <a:chOff x="0" y="0"/>
          <a:chExt cx="0" cy="0"/>
        </a:xfrm>
      </p:grpSpPr>
      <p:grpSp>
        <p:nvGrpSpPr>
          <p:cNvPr id="790" name="Google Shape;790;p45"/>
          <p:cNvGrpSpPr/>
          <p:nvPr/>
        </p:nvGrpSpPr>
        <p:grpSpPr>
          <a:xfrm>
            <a:off x="358350" y="258050"/>
            <a:ext cx="8428950" cy="4627500"/>
            <a:chOff x="358350" y="258050"/>
            <a:chExt cx="8428950" cy="4627500"/>
          </a:xfrm>
        </p:grpSpPr>
        <p:sp>
          <p:nvSpPr>
            <p:cNvPr id="791" name="Google Shape;791;p45"/>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5"/>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 name="Google Shape;793;p45"/>
            <p:cNvGrpSpPr/>
            <p:nvPr/>
          </p:nvGrpSpPr>
          <p:grpSpPr>
            <a:xfrm rot="10800000" flipH="1">
              <a:off x="4159199" y="4657459"/>
              <a:ext cx="825589" cy="93999"/>
              <a:chOff x="5718423" y="809024"/>
              <a:chExt cx="830071" cy="94500"/>
            </a:xfrm>
          </p:grpSpPr>
          <p:sp>
            <p:nvSpPr>
              <p:cNvPr id="794" name="Google Shape;794;p45"/>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5"/>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5"/>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5"/>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45"/>
            <p:cNvGrpSpPr/>
            <p:nvPr/>
          </p:nvGrpSpPr>
          <p:grpSpPr>
            <a:xfrm>
              <a:off x="720000" y="407061"/>
              <a:ext cx="7704000" cy="262500"/>
              <a:chOff x="433208" y="393425"/>
              <a:chExt cx="7704000" cy="262500"/>
            </a:xfrm>
          </p:grpSpPr>
          <p:sp>
            <p:nvSpPr>
              <p:cNvPr id="799" name="Google Shape;799;p45"/>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 name="Google Shape;800;p45"/>
              <p:cNvGrpSpPr/>
              <p:nvPr/>
            </p:nvGrpSpPr>
            <p:grpSpPr>
              <a:xfrm rot="10800000" flipH="1">
                <a:off x="543498" y="483688"/>
                <a:ext cx="429322" cy="93999"/>
                <a:chOff x="5840230" y="744468"/>
                <a:chExt cx="431653" cy="94500"/>
              </a:xfrm>
            </p:grpSpPr>
            <p:sp>
              <p:nvSpPr>
                <p:cNvPr id="801" name="Google Shape;801;p45"/>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5"/>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5"/>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04" name="Google Shape;804;p45"/>
          <p:cNvSpPr txBox="1">
            <a:spLocks noGrp="1"/>
          </p:cNvSpPr>
          <p:nvPr>
            <p:ph type="title" hasCustomPrompt="1"/>
          </p:nvPr>
        </p:nvSpPr>
        <p:spPr>
          <a:xfrm>
            <a:off x="2260179" y="1877706"/>
            <a:ext cx="2069400" cy="6984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3000"/>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805" name="Google Shape;805;p45"/>
          <p:cNvSpPr txBox="1">
            <a:spLocks noGrp="1"/>
          </p:cNvSpPr>
          <p:nvPr>
            <p:ph type="subTitle" idx="1"/>
          </p:nvPr>
        </p:nvSpPr>
        <p:spPr>
          <a:xfrm>
            <a:off x="2260175" y="3058500"/>
            <a:ext cx="2235600" cy="82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6" name="Google Shape;806;p45"/>
          <p:cNvSpPr txBox="1">
            <a:spLocks noGrp="1"/>
          </p:cNvSpPr>
          <p:nvPr>
            <p:ph type="title" idx="2" hasCustomPrompt="1"/>
          </p:nvPr>
        </p:nvSpPr>
        <p:spPr>
          <a:xfrm>
            <a:off x="4809370" y="1877711"/>
            <a:ext cx="2069400" cy="698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3000"/>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807" name="Google Shape;807;p45"/>
          <p:cNvSpPr txBox="1">
            <a:spLocks noGrp="1"/>
          </p:cNvSpPr>
          <p:nvPr>
            <p:ph type="subTitle" idx="3"/>
          </p:nvPr>
        </p:nvSpPr>
        <p:spPr>
          <a:xfrm>
            <a:off x="4643175" y="3058500"/>
            <a:ext cx="2235600" cy="826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8" name="Google Shape;808;p45"/>
          <p:cNvSpPr txBox="1">
            <a:spLocks noGrp="1"/>
          </p:cNvSpPr>
          <p:nvPr>
            <p:ph type="subTitle" idx="4"/>
          </p:nvPr>
        </p:nvSpPr>
        <p:spPr>
          <a:xfrm>
            <a:off x="2260179" y="2625795"/>
            <a:ext cx="1624800" cy="243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DM Serif Text"/>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2pPr>
            <a:lvl3pPr lvl="2"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3pPr>
            <a:lvl4pPr lvl="3"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4pPr>
            <a:lvl5pPr lvl="4"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5pPr>
            <a:lvl6pPr lvl="5"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6pPr>
            <a:lvl7pPr lvl="6"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7pPr>
            <a:lvl8pPr lvl="7"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8pPr>
            <a:lvl9pPr lvl="8"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9pPr>
          </a:lstStyle>
          <a:p>
            <a:endParaRPr/>
          </a:p>
        </p:txBody>
      </p:sp>
      <p:sp>
        <p:nvSpPr>
          <p:cNvPr id="809" name="Google Shape;809;p45"/>
          <p:cNvSpPr txBox="1">
            <a:spLocks noGrp="1"/>
          </p:cNvSpPr>
          <p:nvPr>
            <p:ph type="subTitle" idx="5"/>
          </p:nvPr>
        </p:nvSpPr>
        <p:spPr>
          <a:xfrm>
            <a:off x="5253970" y="2625800"/>
            <a:ext cx="1624800" cy="243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Font typeface="DM Serif Text"/>
              <a:buNone/>
              <a:defRPr sz="1800" b="1">
                <a:solidFill>
                  <a:schemeClr val="lt1"/>
                </a:solidFill>
                <a:latin typeface="Orbitron"/>
                <a:ea typeface="Orbitron"/>
                <a:cs typeface="Orbitron"/>
                <a:sym typeface="Orbitron"/>
              </a:defRPr>
            </a:lvl1pPr>
            <a:lvl2pPr lvl="1"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2pPr>
            <a:lvl3pPr lvl="2"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3pPr>
            <a:lvl4pPr lvl="3"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4pPr>
            <a:lvl5pPr lvl="4"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5pPr>
            <a:lvl6pPr lvl="5"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6pPr>
            <a:lvl7pPr lvl="6"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7pPr>
            <a:lvl8pPr lvl="7"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8pPr>
            <a:lvl9pPr lvl="8" algn="ctr" rtl="0">
              <a:lnSpc>
                <a:spcPct val="100000"/>
              </a:lnSpc>
              <a:spcBef>
                <a:spcPts val="0"/>
              </a:spcBef>
              <a:spcAft>
                <a:spcPts val="0"/>
              </a:spcAft>
              <a:buSzPts val="2000"/>
              <a:buFont typeface="DM Serif Text"/>
              <a:buNone/>
              <a:defRPr sz="2000">
                <a:latin typeface="DM Serif Text"/>
                <a:ea typeface="DM Serif Text"/>
                <a:cs typeface="DM Serif Text"/>
                <a:sym typeface="DM Serif Text"/>
              </a:defRPr>
            </a:lvl9pPr>
          </a:lstStyle>
          <a:p>
            <a:endParaRPr/>
          </a:p>
        </p:txBody>
      </p:sp>
      <p:sp>
        <p:nvSpPr>
          <p:cNvPr id="810" name="Google Shape;810;p45"/>
          <p:cNvSpPr txBox="1">
            <a:spLocks noGrp="1"/>
          </p:cNvSpPr>
          <p:nvPr>
            <p:ph type="title" idx="6"/>
          </p:nvPr>
        </p:nvSpPr>
        <p:spPr>
          <a:xfrm>
            <a:off x="720000" y="685946"/>
            <a:ext cx="7704000" cy="572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Numbers and text 2">
  <p:cSld name="CUSTOM_6_1_1">
    <p:spTree>
      <p:nvGrpSpPr>
        <p:cNvPr id="1" name="Shape 811"/>
        <p:cNvGrpSpPr/>
        <p:nvPr/>
      </p:nvGrpSpPr>
      <p:grpSpPr>
        <a:xfrm>
          <a:off x="0" y="0"/>
          <a:ext cx="0" cy="0"/>
          <a:chOff x="0" y="0"/>
          <a:chExt cx="0" cy="0"/>
        </a:xfrm>
      </p:grpSpPr>
      <p:grpSp>
        <p:nvGrpSpPr>
          <p:cNvPr id="812" name="Google Shape;812;p46"/>
          <p:cNvGrpSpPr/>
          <p:nvPr/>
        </p:nvGrpSpPr>
        <p:grpSpPr>
          <a:xfrm>
            <a:off x="358350" y="258050"/>
            <a:ext cx="8428950" cy="4627500"/>
            <a:chOff x="358350" y="258050"/>
            <a:chExt cx="8428950" cy="4627500"/>
          </a:xfrm>
        </p:grpSpPr>
        <p:sp>
          <p:nvSpPr>
            <p:cNvPr id="813" name="Google Shape;813;p46"/>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6"/>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46"/>
            <p:cNvGrpSpPr/>
            <p:nvPr/>
          </p:nvGrpSpPr>
          <p:grpSpPr>
            <a:xfrm rot="10800000" flipH="1">
              <a:off x="4159199" y="4657459"/>
              <a:ext cx="825589" cy="93999"/>
              <a:chOff x="5718423" y="809024"/>
              <a:chExt cx="830071" cy="94500"/>
            </a:xfrm>
          </p:grpSpPr>
          <p:sp>
            <p:nvSpPr>
              <p:cNvPr id="816" name="Google Shape;816;p4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6"/>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6"/>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46"/>
            <p:cNvGrpSpPr/>
            <p:nvPr/>
          </p:nvGrpSpPr>
          <p:grpSpPr>
            <a:xfrm>
              <a:off x="720000" y="407061"/>
              <a:ext cx="7704000" cy="262500"/>
              <a:chOff x="433208" y="393425"/>
              <a:chExt cx="7704000" cy="262500"/>
            </a:xfrm>
          </p:grpSpPr>
          <p:sp>
            <p:nvSpPr>
              <p:cNvPr id="821" name="Google Shape;821;p46"/>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 name="Google Shape;822;p46"/>
              <p:cNvGrpSpPr/>
              <p:nvPr/>
            </p:nvGrpSpPr>
            <p:grpSpPr>
              <a:xfrm rot="10800000" flipH="1">
                <a:off x="543498" y="483688"/>
                <a:ext cx="429322" cy="93999"/>
                <a:chOff x="5840230" y="744468"/>
                <a:chExt cx="431653" cy="94500"/>
              </a:xfrm>
            </p:grpSpPr>
            <p:sp>
              <p:nvSpPr>
                <p:cNvPr id="823" name="Google Shape;823;p46"/>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6"/>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6"/>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26" name="Google Shape;826;p46"/>
          <p:cNvSpPr txBox="1">
            <a:spLocks noGrp="1"/>
          </p:cNvSpPr>
          <p:nvPr>
            <p:ph type="title" hasCustomPrompt="1"/>
          </p:nvPr>
        </p:nvSpPr>
        <p:spPr>
          <a:xfrm>
            <a:off x="1974513" y="1530500"/>
            <a:ext cx="2737800" cy="6984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3500">
                <a:solidFill>
                  <a:schemeClr val="lt1"/>
                </a:solidFill>
              </a:defRPr>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827" name="Google Shape;827;p46"/>
          <p:cNvSpPr txBox="1">
            <a:spLocks noGrp="1"/>
          </p:cNvSpPr>
          <p:nvPr>
            <p:ph type="subTitle" idx="1"/>
          </p:nvPr>
        </p:nvSpPr>
        <p:spPr>
          <a:xfrm>
            <a:off x="5148724" y="1593350"/>
            <a:ext cx="223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8" name="Google Shape;828;p46"/>
          <p:cNvSpPr txBox="1">
            <a:spLocks noGrp="1"/>
          </p:cNvSpPr>
          <p:nvPr>
            <p:ph type="title" idx="2" hasCustomPrompt="1"/>
          </p:nvPr>
        </p:nvSpPr>
        <p:spPr>
          <a:xfrm>
            <a:off x="1974513" y="2550713"/>
            <a:ext cx="2737800" cy="6984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3500">
                <a:solidFill>
                  <a:schemeClr val="lt1"/>
                </a:solidFill>
              </a:defRPr>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829" name="Google Shape;829;p46"/>
          <p:cNvSpPr txBox="1">
            <a:spLocks noGrp="1"/>
          </p:cNvSpPr>
          <p:nvPr>
            <p:ph type="subTitle" idx="3"/>
          </p:nvPr>
        </p:nvSpPr>
        <p:spPr>
          <a:xfrm>
            <a:off x="5148713" y="2613563"/>
            <a:ext cx="223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0" name="Google Shape;830;p46"/>
          <p:cNvSpPr txBox="1">
            <a:spLocks noGrp="1"/>
          </p:cNvSpPr>
          <p:nvPr>
            <p:ph type="title" idx="4"/>
          </p:nvPr>
        </p:nvSpPr>
        <p:spPr>
          <a:xfrm>
            <a:off x="720000" y="685946"/>
            <a:ext cx="7704000" cy="572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31" name="Google Shape;831;p46"/>
          <p:cNvSpPr txBox="1">
            <a:spLocks noGrp="1"/>
          </p:cNvSpPr>
          <p:nvPr>
            <p:ph type="title" idx="5" hasCustomPrompt="1"/>
          </p:nvPr>
        </p:nvSpPr>
        <p:spPr>
          <a:xfrm>
            <a:off x="1974514" y="3570938"/>
            <a:ext cx="2737800" cy="6984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3500">
                <a:solidFill>
                  <a:schemeClr val="lt1"/>
                </a:solidFill>
              </a:defRPr>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832" name="Google Shape;832;p46"/>
          <p:cNvSpPr txBox="1">
            <a:spLocks noGrp="1"/>
          </p:cNvSpPr>
          <p:nvPr>
            <p:ph type="subTitle" idx="6"/>
          </p:nvPr>
        </p:nvSpPr>
        <p:spPr>
          <a:xfrm>
            <a:off x="5148713" y="3633788"/>
            <a:ext cx="223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833"/>
        <p:cNvGrpSpPr/>
        <p:nvPr/>
      </p:nvGrpSpPr>
      <p:grpSpPr>
        <a:xfrm>
          <a:off x="0" y="0"/>
          <a:ext cx="0" cy="0"/>
          <a:chOff x="0" y="0"/>
          <a:chExt cx="0" cy="0"/>
        </a:xfrm>
      </p:grpSpPr>
      <p:grpSp>
        <p:nvGrpSpPr>
          <p:cNvPr id="834" name="Google Shape;834;p47"/>
          <p:cNvGrpSpPr/>
          <p:nvPr/>
        </p:nvGrpSpPr>
        <p:grpSpPr>
          <a:xfrm>
            <a:off x="358350" y="258050"/>
            <a:ext cx="8428950" cy="4627500"/>
            <a:chOff x="358350" y="258050"/>
            <a:chExt cx="8428950" cy="4627500"/>
          </a:xfrm>
        </p:grpSpPr>
        <p:sp>
          <p:nvSpPr>
            <p:cNvPr id="835" name="Google Shape;835;p47"/>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7"/>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 name="Google Shape;837;p47"/>
            <p:cNvGrpSpPr/>
            <p:nvPr/>
          </p:nvGrpSpPr>
          <p:grpSpPr>
            <a:xfrm rot="10800000" flipH="1">
              <a:off x="4159199" y="4657459"/>
              <a:ext cx="825589" cy="93999"/>
              <a:chOff x="5718423" y="809024"/>
              <a:chExt cx="830071" cy="94500"/>
            </a:xfrm>
          </p:grpSpPr>
          <p:sp>
            <p:nvSpPr>
              <p:cNvPr id="838" name="Google Shape;838;p47"/>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7"/>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 name="Google Shape;842;p47"/>
            <p:cNvGrpSpPr/>
            <p:nvPr/>
          </p:nvGrpSpPr>
          <p:grpSpPr>
            <a:xfrm>
              <a:off x="720000" y="407061"/>
              <a:ext cx="7704000" cy="262500"/>
              <a:chOff x="433208" y="393425"/>
              <a:chExt cx="7704000" cy="262500"/>
            </a:xfrm>
          </p:grpSpPr>
          <p:sp>
            <p:nvSpPr>
              <p:cNvPr id="843" name="Google Shape;843;p47"/>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 name="Google Shape;844;p47"/>
              <p:cNvGrpSpPr/>
              <p:nvPr/>
            </p:nvGrpSpPr>
            <p:grpSpPr>
              <a:xfrm rot="10800000" flipH="1">
                <a:off x="543498" y="483688"/>
                <a:ext cx="429322" cy="93999"/>
                <a:chOff x="5840230" y="744468"/>
                <a:chExt cx="431653" cy="94500"/>
              </a:xfrm>
            </p:grpSpPr>
            <p:sp>
              <p:nvSpPr>
                <p:cNvPr id="845" name="Google Shape;845;p47"/>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48" name="Google Shape;848;p47"/>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2">
  <p:cSld name="CUSTOM_7_1">
    <p:spTree>
      <p:nvGrpSpPr>
        <p:cNvPr id="1" name="Shape 849"/>
        <p:cNvGrpSpPr/>
        <p:nvPr/>
      </p:nvGrpSpPr>
      <p:grpSpPr>
        <a:xfrm>
          <a:off x="0" y="0"/>
          <a:ext cx="0" cy="0"/>
          <a:chOff x="0" y="0"/>
          <a:chExt cx="0" cy="0"/>
        </a:xfrm>
      </p:grpSpPr>
      <p:grpSp>
        <p:nvGrpSpPr>
          <p:cNvPr id="850" name="Google Shape;850;p48"/>
          <p:cNvGrpSpPr/>
          <p:nvPr/>
        </p:nvGrpSpPr>
        <p:grpSpPr>
          <a:xfrm>
            <a:off x="358350" y="258050"/>
            <a:ext cx="8428950" cy="4627500"/>
            <a:chOff x="358350" y="258050"/>
            <a:chExt cx="8428950" cy="4627500"/>
          </a:xfrm>
        </p:grpSpPr>
        <p:sp>
          <p:nvSpPr>
            <p:cNvPr id="851" name="Google Shape;851;p48"/>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8"/>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 name="Google Shape;853;p48"/>
            <p:cNvGrpSpPr/>
            <p:nvPr/>
          </p:nvGrpSpPr>
          <p:grpSpPr>
            <a:xfrm rot="10800000" flipH="1">
              <a:off x="4159199" y="4657459"/>
              <a:ext cx="825589" cy="93999"/>
              <a:chOff x="5718423" y="809024"/>
              <a:chExt cx="830071" cy="94500"/>
            </a:xfrm>
          </p:grpSpPr>
          <p:sp>
            <p:nvSpPr>
              <p:cNvPr id="854" name="Google Shape;854;p48"/>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8"/>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8"/>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8"/>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8"/>
            <p:cNvGrpSpPr/>
            <p:nvPr/>
          </p:nvGrpSpPr>
          <p:grpSpPr>
            <a:xfrm>
              <a:off x="720000" y="407061"/>
              <a:ext cx="7704000" cy="262500"/>
              <a:chOff x="433208" y="393425"/>
              <a:chExt cx="7704000" cy="262500"/>
            </a:xfrm>
          </p:grpSpPr>
          <p:sp>
            <p:nvSpPr>
              <p:cNvPr id="859" name="Google Shape;859;p48"/>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 name="Google Shape;860;p48"/>
              <p:cNvGrpSpPr/>
              <p:nvPr/>
            </p:nvGrpSpPr>
            <p:grpSpPr>
              <a:xfrm rot="10800000" flipH="1">
                <a:off x="543498" y="483688"/>
                <a:ext cx="429322" cy="93999"/>
                <a:chOff x="5840230" y="744468"/>
                <a:chExt cx="431653" cy="94500"/>
              </a:xfrm>
            </p:grpSpPr>
            <p:sp>
              <p:nvSpPr>
                <p:cNvPr id="861" name="Google Shape;861;p4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64" name="Google Shape;864;p48"/>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3">
  <p:cSld name="CUSTOM_13">
    <p:spTree>
      <p:nvGrpSpPr>
        <p:cNvPr id="1" name="Shape 865"/>
        <p:cNvGrpSpPr/>
        <p:nvPr/>
      </p:nvGrpSpPr>
      <p:grpSpPr>
        <a:xfrm>
          <a:off x="0" y="0"/>
          <a:ext cx="0" cy="0"/>
          <a:chOff x="0" y="0"/>
          <a:chExt cx="0" cy="0"/>
        </a:xfrm>
      </p:grpSpPr>
      <p:grpSp>
        <p:nvGrpSpPr>
          <p:cNvPr id="866" name="Google Shape;866;p49"/>
          <p:cNvGrpSpPr/>
          <p:nvPr/>
        </p:nvGrpSpPr>
        <p:grpSpPr>
          <a:xfrm>
            <a:off x="358350" y="258050"/>
            <a:ext cx="8428950" cy="4627500"/>
            <a:chOff x="358350" y="258050"/>
            <a:chExt cx="8428950" cy="4627500"/>
          </a:xfrm>
        </p:grpSpPr>
        <p:sp>
          <p:nvSpPr>
            <p:cNvPr id="867" name="Google Shape;867;p4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 name="Google Shape;869;p49"/>
            <p:cNvGrpSpPr/>
            <p:nvPr/>
          </p:nvGrpSpPr>
          <p:grpSpPr>
            <a:xfrm rot="10800000" flipH="1">
              <a:off x="4159199" y="4657459"/>
              <a:ext cx="825589" cy="93999"/>
              <a:chOff x="5718423" y="809024"/>
              <a:chExt cx="830071" cy="94500"/>
            </a:xfrm>
          </p:grpSpPr>
          <p:sp>
            <p:nvSpPr>
              <p:cNvPr id="870" name="Google Shape;870;p49"/>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9"/>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9"/>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9"/>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9"/>
            <p:cNvGrpSpPr/>
            <p:nvPr/>
          </p:nvGrpSpPr>
          <p:grpSpPr>
            <a:xfrm>
              <a:off x="720000" y="407061"/>
              <a:ext cx="7704000" cy="262500"/>
              <a:chOff x="433208" y="393425"/>
              <a:chExt cx="7704000" cy="262500"/>
            </a:xfrm>
          </p:grpSpPr>
          <p:sp>
            <p:nvSpPr>
              <p:cNvPr id="875" name="Google Shape;875;p4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49"/>
              <p:cNvGrpSpPr/>
              <p:nvPr/>
            </p:nvGrpSpPr>
            <p:grpSpPr>
              <a:xfrm rot="10800000" flipH="1">
                <a:off x="543498" y="483688"/>
                <a:ext cx="429322" cy="93999"/>
                <a:chOff x="5840230" y="744468"/>
                <a:chExt cx="431653" cy="94500"/>
              </a:xfrm>
            </p:grpSpPr>
            <p:sp>
              <p:nvSpPr>
                <p:cNvPr id="877" name="Google Shape;877;p4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80" name="Google Shape;880;p49"/>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881" name="Google Shape;881;p49"/>
          <p:cNvGrpSpPr/>
          <p:nvPr/>
        </p:nvGrpSpPr>
        <p:grpSpPr>
          <a:xfrm>
            <a:off x="1131725" y="1445600"/>
            <a:ext cx="6880555" cy="2933782"/>
            <a:chOff x="358352" y="258060"/>
            <a:chExt cx="8428954" cy="3594000"/>
          </a:xfrm>
        </p:grpSpPr>
        <p:sp>
          <p:nvSpPr>
            <p:cNvPr id="882" name="Google Shape;882;p49"/>
            <p:cNvSpPr/>
            <p:nvPr/>
          </p:nvSpPr>
          <p:spPr>
            <a:xfrm>
              <a:off x="358352" y="258060"/>
              <a:ext cx="8427300" cy="3594000"/>
            </a:xfrm>
            <a:prstGeom prst="roundRect">
              <a:avLst>
                <a:gd name="adj" fmla="val 5555"/>
              </a:avLst>
            </a:prstGeom>
            <a:solidFill>
              <a:schemeClr val="lt1"/>
            </a:solidFill>
            <a:ln>
              <a:noFill/>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360006" y="258060"/>
              <a:ext cx="8427300" cy="3594000"/>
            </a:xfrm>
            <a:prstGeom prst="roundRect">
              <a:avLst>
                <a:gd name="adj" fmla="val 5555"/>
              </a:avLst>
            </a:prstGeom>
            <a:gradFill>
              <a:gsLst>
                <a:gs pos="0">
                  <a:schemeClr val="lt1"/>
                </a:gs>
                <a:gs pos="100000">
                  <a:srgbClr val="F9F8FF">
                    <a:alpha val="86666"/>
                  </a:srgbClr>
                </a:gs>
              </a:gsLst>
              <a:lin ang="5400700" scaled="0"/>
            </a:gradFill>
            <a:ln>
              <a:noFill/>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 name="Google Shape;884;p49"/>
            <p:cNvGrpSpPr/>
            <p:nvPr/>
          </p:nvGrpSpPr>
          <p:grpSpPr>
            <a:xfrm>
              <a:off x="720000" y="407061"/>
              <a:ext cx="7704000" cy="262500"/>
              <a:chOff x="433208" y="393425"/>
              <a:chExt cx="7704000" cy="262500"/>
            </a:xfrm>
          </p:grpSpPr>
          <p:sp>
            <p:nvSpPr>
              <p:cNvPr id="885" name="Google Shape;885;p4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 name="Google Shape;886;p49"/>
              <p:cNvGrpSpPr/>
              <p:nvPr/>
            </p:nvGrpSpPr>
            <p:grpSpPr>
              <a:xfrm rot="10800000" flipH="1">
                <a:off x="543498" y="483688"/>
                <a:ext cx="429322" cy="93999"/>
                <a:chOff x="5840230" y="744468"/>
                <a:chExt cx="431653" cy="94500"/>
              </a:xfrm>
            </p:grpSpPr>
            <p:sp>
              <p:nvSpPr>
                <p:cNvPr id="887" name="Google Shape;887;p49"/>
                <p:cNvSpPr/>
                <p:nvPr/>
              </p:nvSpPr>
              <p:spPr>
                <a:xfrm>
                  <a:off x="5840230" y="744468"/>
                  <a:ext cx="94500" cy="94500"/>
                </a:xfrm>
                <a:prstGeom prst="ellipse">
                  <a:avLst/>
                </a:prstGeom>
                <a:solidFill>
                  <a:schemeClr val="accent2"/>
                </a:solidFill>
                <a:ln>
                  <a:noFill/>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9"/>
                <p:cNvSpPr/>
                <p:nvPr/>
              </p:nvSpPr>
              <p:spPr>
                <a:xfrm>
                  <a:off x="6008807" y="744468"/>
                  <a:ext cx="94500" cy="94500"/>
                </a:xfrm>
                <a:prstGeom prst="ellipse">
                  <a:avLst/>
                </a:prstGeom>
                <a:solidFill>
                  <a:schemeClr val="accent4"/>
                </a:solidFill>
                <a:ln>
                  <a:noFill/>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9"/>
                <p:cNvSpPr/>
                <p:nvPr/>
              </p:nvSpPr>
              <p:spPr>
                <a:xfrm>
                  <a:off x="6177384" y="744468"/>
                  <a:ext cx="94500" cy="94500"/>
                </a:xfrm>
                <a:prstGeom prst="ellipse">
                  <a:avLst/>
                </a:prstGeom>
                <a:solidFill>
                  <a:schemeClr val="lt1"/>
                </a:solidFill>
                <a:ln>
                  <a:noFill/>
                </a:ln>
                <a:effectLst>
                  <a:outerShdw blurRad="57150" dist="476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4">
  <p:cSld name="CUSTOM_13_1">
    <p:spTree>
      <p:nvGrpSpPr>
        <p:cNvPr id="1" name="Shape 890"/>
        <p:cNvGrpSpPr/>
        <p:nvPr/>
      </p:nvGrpSpPr>
      <p:grpSpPr>
        <a:xfrm>
          <a:off x="0" y="0"/>
          <a:ext cx="0" cy="0"/>
          <a:chOff x="0" y="0"/>
          <a:chExt cx="0" cy="0"/>
        </a:xfrm>
      </p:grpSpPr>
      <p:grpSp>
        <p:nvGrpSpPr>
          <p:cNvPr id="891" name="Google Shape;891;p50"/>
          <p:cNvGrpSpPr/>
          <p:nvPr/>
        </p:nvGrpSpPr>
        <p:grpSpPr>
          <a:xfrm>
            <a:off x="358350" y="258050"/>
            <a:ext cx="8428950" cy="4627500"/>
            <a:chOff x="358350" y="258050"/>
            <a:chExt cx="8428950" cy="4627500"/>
          </a:xfrm>
        </p:grpSpPr>
        <p:sp>
          <p:nvSpPr>
            <p:cNvPr id="892" name="Google Shape;892;p5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0"/>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 name="Google Shape;894;p50"/>
            <p:cNvGrpSpPr/>
            <p:nvPr/>
          </p:nvGrpSpPr>
          <p:grpSpPr>
            <a:xfrm rot="10800000" flipH="1">
              <a:off x="4159199" y="4657459"/>
              <a:ext cx="825589" cy="93999"/>
              <a:chOff x="5718423" y="809024"/>
              <a:chExt cx="830071" cy="94500"/>
            </a:xfrm>
          </p:grpSpPr>
          <p:sp>
            <p:nvSpPr>
              <p:cNvPr id="895" name="Google Shape;895;p50"/>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0"/>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0"/>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0"/>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50"/>
            <p:cNvGrpSpPr/>
            <p:nvPr/>
          </p:nvGrpSpPr>
          <p:grpSpPr>
            <a:xfrm>
              <a:off x="720000" y="407061"/>
              <a:ext cx="7704000" cy="262500"/>
              <a:chOff x="433208" y="393425"/>
              <a:chExt cx="7704000" cy="262500"/>
            </a:xfrm>
          </p:grpSpPr>
          <p:sp>
            <p:nvSpPr>
              <p:cNvPr id="900" name="Google Shape;900;p5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 name="Google Shape;901;p50"/>
              <p:cNvGrpSpPr/>
              <p:nvPr/>
            </p:nvGrpSpPr>
            <p:grpSpPr>
              <a:xfrm rot="10800000" flipH="1">
                <a:off x="543498" y="483688"/>
                <a:ext cx="429322" cy="93999"/>
                <a:chOff x="5840230" y="744468"/>
                <a:chExt cx="431653" cy="94500"/>
              </a:xfrm>
            </p:grpSpPr>
            <p:sp>
              <p:nvSpPr>
                <p:cNvPr id="902" name="Google Shape;902;p5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5" name="Google Shape;905;p50"/>
          <p:cNvGrpSpPr/>
          <p:nvPr/>
        </p:nvGrpSpPr>
        <p:grpSpPr>
          <a:xfrm>
            <a:off x="3190848" y="808550"/>
            <a:ext cx="5216415" cy="3639600"/>
            <a:chOff x="3190848" y="808550"/>
            <a:chExt cx="5216415" cy="3639600"/>
          </a:xfrm>
        </p:grpSpPr>
        <p:sp>
          <p:nvSpPr>
            <p:cNvPr id="906" name="Google Shape;906;p50"/>
            <p:cNvSpPr/>
            <p:nvPr/>
          </p:nvSpPr>
          <p:spPr>
            <a:xfrm>
              <a:off x="3190863" y="808550"/>
              <a:ext cx="5216400" cy="36396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3190848" y="808575"/>
              <a:ext cx="5216400" cy="3117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 name="Google Shape;908;p50"/>
            <p:cNvGrpSpPr/>
            <p:nvPr/>
          </p:nvGrpSpPr>
          <p:grpSpPr>
            <a:xfrm rot="10800000" flipH="1">
              <a:off x="3308699" y="922708"/>
              <a:ext cx="376790" cy="82489"/>
              <a:chOff x="5578333" y="744468"/>
              <a:chExt cx="431653" cy="94500"/>
            </a:xfrm>
          </p:grpSpPr>
          <p:sp>
            <p:nvSpPr>
              <p:cNvPr id="909" name="Google Shape;909;p5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2" name="Google Shape;912;p50"/>
          <p:cNvSpPr txBox="1">
            <a:spLocks noGrp="1"/>
          </p:cNvSpPr>
          <p:nvPr>
            <p:ph type="title"/>
          </p:nvPr>
        </p:nvSpPr>
        <p:spPr>
          <a:xfrm>
            <a:off x="720000" y="829225"/>
            <a:ext cx="2331900" cy="1086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5">
  <p:cSld name="CUSTOM_13_1_1">
    <p:spTree>
      <p:nvGrpSpPr>
        <p:cNvPr id="1" name="Shape 913"/>
        <p:cNvGrpSpPr/>
        <p:nvPr/>
      </p:nvGrpSpPr>
      <p:grpSpPr>
        <a:xfrm>
          <a:off x="0" y="0"/>
          <a:ext cx="0" cy="0"/>
          <a:chOff x="0" y="0"/>
          <a:chExt cx="0" cy="0"/>
        </a:xfrm>
      </p:grpSpPr>
      <p:grpSp>
        <p:nvGrpSpPr>
          <p:cNvPr id="914" name="Google Shape;914;p51"/>
          <p:cNvGrpSpPr/>
          <p:nvPr/>
        </p:nvGrpSpPr>
        <p:grpSpPr>
          <a:xfrm>
            <a:off x="358350" y="258050"/>
            <a:ext cx="8428950" cy="4627500"/>
            <a:chOff x="358350" y="258050"/>
            <a:chExt cx="8428950" cy="4627500"/>
          </a:xfrm>
        </p:grpSpPr>
        <p:sp>
          <p:nvSpPr>
            <p:cNvPr id="915" name="Google Shape;915;p51"/>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1"/>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 name="Google Shape;917;p51"/>
            <p:cNvGrpSpPr/>
            <p:nvPr/>
          </p:nvGrpSpPr>
          <p:grpSpPr>
            <a:xfrm rot="10800000" flipH="1">
              <a:off x="4159199" y="4657459"/>
              <a:ext cx="825589" cy="93999"/>
              <a:chOff x="5718423" y="809024"/>
              <a:chExt cx="830071" cy="94500"/>
            </a:xfrm>
          </p:grpSpPr>
          <p:sp>
            <p:nvSpPr>
              <p:cNvPr id="918" name="Google Shape;918;p51"/>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1"/>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1"/>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1"/>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51"/>
            <p:cNvGrpSpPr/>
            <p:nvPr/>
          </p:nvGrpSpPr>
          <p:grpSpPr>
            <a:xfrm>
              <a:off x="720000" y="407061"/>
              <a:ext cx="7704000" cy="262500"/>
              <a:chOff x="433208" y="393425"/>
              <a:chExt cx="7704000" cy="262500"/>
            </a:xfrm>
          </p:grpSpPr>
          <p:sp>
            <p:nvSpPr>
              <p:cNvPr id="923" name="Google Shape;923;p5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 name="Google Shape;924;p51"/>
              <p:cNvGrpSpPr/>
              <p:nvPr/>
            </p:nvGrpSpPr>
            <p:grpSpPr>
              <a:xfrm rot="10800000" flipH="1">
                <a:off x="543498" y="483688"/>
                <a:ext cx="429322" cy="93999"/>
                <a:chOff x="5840230" y="744468"/>
                <a:chExt cx="431653" cy="94500"/>
              </a:xfrm>
            </p:grpSpPr>
            <p:sp>
              <p:nvSpPr>
                <p:cNvPr id="925" name="Google Shape;925;p51"/>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1"/>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1"/>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28" name="Google Shape;928;p51"/>
          <p:cNvSpPr txBox="1">
            <a:spLocks noGrp="1"/>
          </p:cNvSpPr>
          <p:nvPr>
            <p:ph type="title"/>
          </p:nvPr>
        </p:nvSpPr>
        <p:spPr>
          <a:xfrm>
            <a:off x="942975" y="2167513"/>
            <a:ext cx="2623200" cy="122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only 6">
  <p:cSld name="CUSTOM_13_1_1_1">
    <p:spTree>
      <p:nvGrpSpPr>
        <p:cNvPr id="1" name="Shape 929"/>
        <p:cNvGrpSpPr/>
        <p:nvPr/>
      </p:nvGrpSpPr>
      <p:grpSpPr>
        <a:xfrm>
          <a:off x="0" y="0"/>
          <a:ext cx="0" cy="0"/>
          <a:chOff x="0" y="0"/>
          <a:chExt cx="0" cy="0"/>
        </a:xfrm>
      </p:grpSpPr>
      <p:sp>
        <p:nvSpPr>
          <p:cNvPr id="930" name="Google Shape;930;p52"/>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931" name="Google Shape;931;p52"/>
          <p:cNvGrpSpPr/>
          <p:nvPr/>
        </p:nvGrpSpPr>
        <p:grpSpPr>
          <a:xfrm>
            <a:off x="358350" y="258050"/>
            <a:ext cx="8428950" cy="4627500"/>
            <a:chOff x="358350" y="258050"/>
            <a:chExt cx="8428950" cy="4627500"/>
          </a:xfrm>
        </p:grpSpPr>
        <p:sp>
          <p:nvSpPr>
            <p:cNvPr id="932" name="Google Shape;932;p5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 name="Google Shape;934;p52"/>
            <p:cNvGrpSpPr/>
            <p:nvPr/>
          </p:nvGrpSpPr>
          <p:grpSpPr>
            <a:xfrm rot="10800000" flipH="1">
              <a:off x="4159199" y="4657459"/>
              <a:ext cx="825589" cy="93999"/>
              <a:chOff x="5718423" y="809024"/>
              <a:chExt cx="830071" cy="94500"/>
            </a:xfrm>
          </p:grpSpPr>
          <p:sp>
            <p:nvSpPr>
              <p:cNvPr id="935" name="Google Shape;935;p52"/>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 name="Google Shape;939;p52"/>
            <p:cNvGrpSpPr/>
            <p:nvPr/>
          </p:nvGrpSpPr>
          <p:grpSpPr>
            <a:xfrm>
              <a:off x="720000" y="407061"/>
              <a:ext cx="7704000" cy="262500"/>
              <a:chOff x="433208" y="393425"/>
              <a:chExt cx="7704000" cy="262500"/>
            </a:xfrm>
          </p:grpSpPr>
          <p:sp>
            <p:nvSpPr>
              <p:cNvPr id="940" name="Google Shape;940;p52"/>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 name="Google Shape;941;p52"/>
              <p:cNvGrpSpPr/>
              <p:nvPr/>
            </p:nvGrpSpPr>
            <p:grpSpPr>
              <a:xfrm rot="10800000" flipH="1">
                <a:off x="543498" y="483688"/>
                <a:ext cx="429322" cy="93999"/>
                <a:chOff x="5840230" y="744468"/>
                <a:chExt cx="431653" cy="94500"/>
              </a:xfrm>
            </p:grpSpPr>
            <p:sp>
              <p:nvSpPr>
                <p:cNvPr id="942" name="Google Shape;942;p52"/>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2"/>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7">
  <p:cSld name="CUSTOM_13_1_1_1_1">
    <p:spTree>
      <p:nvGrpSpPr>
        <p:cNvPr id="1" name="Shape 945"/>
        <p:cNvGrpSpPr/>
        <p:nvPr/>
      </p:nvGrpSpPr>
      <p:grpSpPr>
        <a:xfrm>
          <a:off x="0" y="0"/>
          <a:ext cx="0" cy="0"/>
          <a:chOff x="0" y="0"/>
          <a:chExt cx="0" cy="0"/>
        </a:xfrm>
      </p:grpSpPr>
      <p:grpSp>
        <p:nvGrpSpPr>
          <p:cNvPr id="946" name="Google Shape;946;p53"/>
          <p:cNvGrpSpPr/>
          <p:nvPr/>
        </p:nvGrpSpPr>
        <p:grpSpPr>
          <a:xfrm>
            <a:off x="358350" y="258050"/>
            <a:ext cx="8428950" cy="4627500"/>
            <a:chOff x="358350" y="258050"/>
            <a:chExt cx="8428950" cy="4627500"/>
          </a:xfrm>
        </p:grpSpPr>
        <p:sp>
          <p:nvSpPr>
            <p:cNvPr id="947" name="Google Shape;947;p5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 name="Google Shape;949;p53"/>
            <p:cNvGrpSpPr/>
            <p:nvPr/>
          </p:nvGrpSpPr>
          <p:grpSpPr>
            <a:xfrm rot="10800000" flipH="1">
              <a:off x="4159199" y="4657459"/>
              <a:ext cx="825589" cy="93999"/>
              <a:chOff x="5718423" y="809024"/>
              <a:chExt cx="830071" cy="94500"/>
            </a:xfrm>
          </p:grpSpPr>
          <p:sp>
            <p:nvSpPr>
              <p:cNvPr id="950" name="Google Shape;950;p5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3"/>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3"/>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53"/>
            <p:cNvGrpSpPr/>
            <p:nvPr/>
          </p:nvGrpSpPr>
          <p:grpSpPr>
            <a:xfrm>
              <a:off x="720000" y="407061"/>
              <a:ext cx="7704000" cy="262500"/>
              <a:chOff x="433208" y="393425"/>
              <a:chExt cx="7704000" cy="262500"/>
            </a:xfrm>
          </p:grpSpPr>
          <p:sp>
            <p:nvSpPr>
              <p:cNvPr id="955" name="Google Shape;955;p5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 name="Google Shape;956;p53"/>
              <p:cNvGrpSpPr/>
              <p:nvPr/>
            </p:nvGrpSpPr>
            <p:grpSpPr>
              <a:xfrm rot="10800000" flipH="1">
                <a:off x="543498" y="483688"/>
                <a:ext cx="429322" cy="93999"/>
                <a:chOff x="5840230" y="744468"/>
                <a:chExt cx="431653" cy="94500"/>
              </a:xfrm>
            </p:grpSpPr>
            <p:sp>
              <p:nvSpPr>
                <p:cNvPr id="957" name="Google Shape;957;p5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60" name="Google Shape;960;p53"/>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5"/>
        <p:cNvGrpSpPr/>
        <p:nvPr/>
      </p:nvGrpSpPr>
      <p:grpSpPr>
        <a:xfrm>
          <a:off x="0" y="0"/>
          <a:ext cx="0" cy="0"/>
          <a:chOff x="0" y="0"/>
          <a:chExt cx="0" cy="0"/>
        </a:xfrm>
      </p:grpSpPr>
      <p:grpSp>
        <p:nvGrpSpPr>
          <p:cNvPr id="76" name="Google Shape;76;p6"/>
          <p:cNvGrpSpPr/>
          <p:nvPr/>
        </p:nvGrpSpPr>
        <p:grpSpPr>
          <a:xfrm>
            <a:off x="358350" y="258050"/>
            <a:ext cx="8428950" cy="4627500"/>
            <a:chOff x="358350" y="258050"/>
            <a:chExt cx="8428950" cy="4627500"/>
          </a:xfrm>
        </p:grpSpPr>
        <p:sp>
          <p:nvSpPr>
            <p:cNvPr id="77" name="Google Shape;77;p6"/>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6"/>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79;p6"/>
            <p:cNvGrpSpPr/>
            <p:nvPr/>
          </p:nvGrpSpPr>
          <p:grpSpPr>
            <a:xfrm rot="10800000" flipH="1">
              <a:off x="4159199" y="4657459"/>
              <a:ext cx="825589" cy="93999"/>
              <a:chOff x="5718423" y="809024"/>
              <a:chExt cx="830071" cy="94500"/>
            </a:xfrm>
          </p:grpSpPr>
          <p:sp>
            <p:nvSpPr>
              <p:cNvPr id="80" name="Google Shape;80;p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6"/>
            <p:cNvGrpSpPr/>
            <p:nvPr/>
          </p:nvGrpSpPr>
          <p:grpSpPr>
            <a:xfrm>
              <a:off x="720000" y="407061"/>
              <a:ext cx="7704000" cy="262500"/>
              <a:chOff x="433208" y="393425"/>
              <a:chExt cx="7704000" cy="262500"/>
            </a:xfrm>
          </p:grpSpPr>
          <p:sp>
            <p:nvSpPr>
              <p:cNvPr id="85" name="Google Shape;85;p6"/>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rot="10800000" flipH="1">
                <a:off x="543498" y="483688"/>
                <a:ext cx="93990" cy="93999"/>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7" name="Google Shape;87;p6"/>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only 8">
  <p:cSld name="CUSTOM_13_1_1_1_1_1">
    <p:spTree>
      <p:nvGrpSpPr>
        <p:cNvPr id="1" name="Shape 961"/>
        <p:cNvGrpSpPr/>
        <p:nvPr/>
      </p:nvGrpSpPr>
      <p:grpSpPr>
        <a:xfrm>
          <a:off x="0" y="0"/>
          <a:ext cx="0" cy="0"/>
          <a:chOff x="0" y="0"/>
          <a:chExt cx="0" cy="0"/>
        </a:xfrm>
      </p:grpSpPr>
      <p:sp>
        <p:nvSpPr>
          <p:cNvPr id="962" name="Google Shape;962;p54"/>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963" name="Google Shape;963;p54"/>
          <p:cNvGrpSpPr/>
          <p:nvPr/>
        </p:nvGrpSpPr>
        <p:grpSpPr>
          <a:xfrm>
            <a:off x="358350" y="258050"/>
            <a:ext cx="8428950" cy="4627500"/>
            <a:chOff x="358350" y="258050"/>
            <a:chExt cx="8428950" cy="4627500"/>
          </a:xfrm>
        </p:grpSpPr>
        <p:sp>
          <p:nvSpPr>
            <p:cNvPr id="964" name="Google Shape;964;p54"/>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4"/>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54"/>
            <p:cNvGrpSpPr/>
            <p:nvPr/>
          </p:nvGrpSpPr>
          <p:grpSpPr>
            <a:xfrm rot="10800000" flipH="1">
              <a:off x="4159199" y="4657459"/>
              <a:ext cx="825589" cy="93999"/>
              <a:chOff x="5718423" y="809024"/>
              <a:chExt cx="830071" cy="94500"/>
            </a:xfrm>
          </p:grpSpPr>
          <p:sp>
            <p:nvSpPr>
              <p:cNvPr id="967" name="Google Shape;967;p54"/>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4"/>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4"/>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4"/>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54"/>
            <p:cNvGrpSpPr/>
            <p:nvPr/>
          </p:nvGrpSpPr>
          <p:grpSpPr>
            <a:xfrm>
              <a:off x="720000" y="407061"/>
              <a:ext cx="7704000" cy="262500"/>
              <a:chOff x="433208" y="393425"/>
              <a:chExt cx="7704000" cy="262500"/>
            </a:xfrm>
          </p:grpSpPr>
          <p:sp>
            <p:nvSpPr>
              <p:cNvPr id="972" name="Google Shape;972;p54"/>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54"/>
              <p:cNvGrpSpPr/>
              <p:nvPr/>
            </p:nvGrpSpPr>
            <p:grpSpPr>
              <a:xfrm rot="10800000" flipH="1">
                <a:off x="543498" y="483688"/>
                <a:ext cx="429322" cy="93999"/>
                <a:chOff x="5840230" y="744468"/>
                <a:chExt cx="431653" cy="94500"/>
              </a:xfrm>
            </p:grpSpPr>
            <p:sp>
              <p:nvSpPr>
                <p:cNvPr id="974" name="Google Shape;974;p54"/>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4"/>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4"/>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9">
  <p:cSld name="CUSTOM_13_1_1_1_1_1_1">
    <p:spTree>
      <p:nvGrpSpPr>
        <p:cNvPr id="1" name="Shape 977"/>
        <p:cNvGrpSpPr/>
        <p:nvPr/>
      </p:nvGrpSpPr>
      <p:grpSpPr>
        <a:xfrm>
          <a:off x="0" y="0"/>
          <a:ext cx="0" cy="0"/>
          <a:chOff x="0" y="0"/>
          <a:chExt cx="0" cy="0"/>
        </a:xfrm>
      </p:grpSpPr>
      <p:grpSp>
        <p:nvGrpSpPr>
          <p:cNvPr id="978" name="Google Shape;978;p55"/>
          <p:cNvGrpSpPr/>
          <p:nvPr/>
        </p:nvGrpSpPr>
        <p:grpSpPr>
          <a:xfrm>
            <a:off x="358350" y="258050"/>
            <a:ext cx="8428950" cy="4627500"/>
            <a:chOff x="358350" y="258050"/>
            <a:chExt cx="8428950" cy="4627500"/>
          </a:xfrm>
        </p:grpSpPr>
        <p:sp>
          <p:nvSpPr>
            <p:cNvPr id="979" name="Google Shape;979;p55"/>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5"/>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 name="Google Shape;981;p55"/>
            <p:cNvGrpSpPr/>
            <p:nvPr/>
          </p:nvGrpSpPr>
          <p:grpSpPr>
            <a:xfrm rot="10800000" flipH="1">
              <a:off x="4159199" y="4657459"/>
              <a:ext cx="825589" cy="93999"/>
              <a:chOff x="5718423" y="809024"/>
              <a:chExt cx="830071" cy="94500"/>
            </a:xfrm>
          </p:grpSpPr>
          <p:sp>
            <p:nvSpPr>
              <p:cNvPr id="982" name="Google Shape;982;p55"/>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5"/>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55"/>
            <p:cNvGrpSpPr/>
            <p:nvPr/>
          </p:nvGrpSpPr>
          <p:grpSpPr>
            <a:xfrm>
              <a:off x="720000" y="407061"/>
              <a:ext cx="7704000" cy="262500"/>
              <a:chOff x="433208" y="393425"/>
              <a:chExt cx="7704000" cy="262500"/>
            </a:xfrm>
          </p:grpSpPr>
          <p:sp>
            <p:nvSpPr>
              <p:cNvPr id="987" name="Google Shape;987;p55"/>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55"/>
              <p:cNvGrpSpPr/>
              <p:nvPr/>
            </p:nvGrpSpPr>
            <p:grpSpPr>
              <a:xfrm rot="10800000" flipH="1">
                <a:off x="543498" y="483688"/>
                <a:ext cx="429322" cy="93999"/>
                <a:chOff x="5840230" y="744468"/>
                <a:chExt cx="431653" cy="94500"/>
              </a:xfrm>
            </p:grpSpPr>
            <p:sp>
              <p:nvSpPr>
                <p:cNvPr id="989" name="Google Shape;989;p55"/>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92" name="Google Shape;992;p55"/>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only 10">
  <p:cSld name="CUSTOM_13_1_1_1_1_1_1_1">
    <p:spTree>
      <p:nvGrpSpPr>
        <p:cNvPr id="1" name="Shape 993"/>
        <p:cNvGrpSpPr/>
        <p:nvPr/>
      </p:nvGrpSpPr>
      <p:grpSpPr>
        <a:xfrm>
          <a:off x="0" y="0"/>
          <a:ext cx="0" cy="0"/>
          <a:chOff x="0" y="0"/>
          <a:chExt cx="0" cy="0"/>
        </a:xfrm>
      </p:grpSpPr>
      <p:grpSp>
        <p:nvGrpSpPr>
          <p:cNvPr id="994" name="Google Shape;994;p56"/>
          <p:cNvGrpSpPr/>
          <p:nvPr/>
        </p:nvGrpSpPr>
        <p:grpSpPr>
          <a:xfrm>
            <a:off x="358350" y="258050"/>
            <a:ext cx="8428950" cy="4627500"/>
            <a:chOff x="358350" y="258050"/>
            <a:chExt cx="8428950" cy="4627500"/>
          </a:xfrm>
        </p:grpSpPr>
        <p:sp>
          <p:nvSpPr>
            <p:cNvPr id="995" name="Google Shape;995;p56"/>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6"/>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 name="Google Shape;997;p56"/>
            <p:cNvGrpSpPr/>
            <p:nvPr/>
          </p:nvGrpSpPr>
          <p:grpSpPr>
            <a:xfrm rot="10800000" flipH="1">
              <a:off x="4159199" y="4657459"/>
              <a:ext cx="825589" cy="93999"/>
              <a:chOff x="5718423" y="809024"/>
              <a:chExt cx="830071" cy="94500"/>
            </a:xfrm>
          </p:grpSpPr>
          <p:sp>
            <p:nvSpPr>
              <p:cNvPr id="998" name="Google Shape;998;p5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6"/>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6"/>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56"/>
            <p:cNvGrpSpPr/>
            <p:nvPr/>
          </p:nvGrpSpPr>
          <p:grpSpPr>
            <a:xfrm>
              <a:off x="720000" y="407061"/>
              <a:ext cx="7704000" cy="262500"/>
              <a:chOff x="433208" y="393425"/>
              <a:chExt cx="7704000" cy="262500"/>
            </a:xfrm>
          </p:grpSpPr>
          <p:sp>
            <p:nvSpPr>
              <p:cNvPr id="1003" name="Google Shape;1003;p56"/>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56"/>
              <p:cNvGrpSpPr/>
              <p:nvPr/>
            </p:nvGrpSpPr>
            <p:grpSpPr>
              <a:xfrm rot="10800000" flipH="1">
                <a:off x="543498" y="483688"/>
                <a:ext cx="429322" cy="93999"/>
                <a:chOff x="5840230" y="744468"/>
                <a:chExt cx="431653" cy="94500"/>
              </a:xfrm>
            </p:grpSpPr>
            <p:sp>
              <p:nvSpPr>
                <p:cNvPr id="1005" name="Google Shape;1005;p56"/>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6"/>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6"/>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08" name="Google Shape;1008;p56"/>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11">
  <p:cSld name="CUSTOM_13_1_1_1_1_1_1_1_1">
    <p:spTree>
      <p:nvGrpSpPr>
        <p:cNvPr id="1" name="Shape 1009"/>
        <p:cNvGrpSpPr/>
        <p:nvPr/>
      </p:nvGrpSpPr>
      <p:grpSpPr>
        <a:xfrm>
          <a:off x="0" y="0"/>
          <a:ext cx="0" cy="0"/>
          <a:chOff x="0" y="0"/>
          <a:chExt cx="0" cy="0"/>
        </a:xfrm>
      </p:grpSpPr>
      <p:grpSp>
        <p:nvGrpSpPr>
          <p:cNvPr id="1010" name="Google Shape;1010;p57"/>
          <p:cNvGrpSpPr/>
          <p:nvPr/>
        </p:nvGrpSpPr>
        <p:grpSpPr>
          <a:xfrm>
            <a:off x="358350" y="258050"/>
            <a:ext cx="8428950" cy="4627500"/>
            <a:chOff x="358350" y="258050"/>
            <a:chExt cx="8428950" cy="4627500"/>
          </a:xfrm>
        </p:grpSpPr>
        <p:sp>
          <p:nvSpPr>
            <p:cNvPr id="1011" name="Google Shape;1011;p57"/>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 name="Google Shape;1013;p57"/>
            <p:cNvGrpSpPr/>
            <p:nvPr/>
          </p:nvGrpSpPr>
          <p:grpSpPr>
            <a:xfrm rot="10800000" flipH="1">
              <a:off x="4159199" y="4657459"/>
              <a:ext cx="825589" cy="93999"/>
              <a:chOff x="5718423" y="809024"/>
              <a:chExt cx="830071" cy="94500"/>
            </a:xfrm>
          </p:grpSpPr>
          <p:sp>
            <p:nvSpPr>
              <p:cNvPr id="1014" name="Google Shape;1014;p57"/>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7"/>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7"/>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7"/>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57"/>
            <p:cNvGrpSpPr/>
            <p:nvPr/>
          </p:nvGrpSpPr>
          <p:grpSpPr>
            <a:xfrm>
              <a:off x="720000" y="407061"/>
              <a:ext cx="7704000" cy="262500"/>
              <a:chOff x="433208" y="393425"/>
              <a:chExt cx="7704000" cy="262500"/>
            </a:xfrm>
          </p:grpSpPr>
          <p:sp>
            <p:nvSpPr>
              <p:cNvPr id="1019" name="Google Shape;1019;p57"/>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 name="Google Shape;1020;p57"/>
              <p:cNvGrpSpPr/>
              <p:nvPr/>
            </p:nvGrpSpPr>
            <p:grpSpPr>
              <a:xfrm rot="10800000" flipH="1">
                <a:off x="543498" y="483688"/>
                <a:ext cx="429322" cy="93999"/>
                <a:chOff x="5840230" y="744468"/>
                <a:chExt cx="431653" cy="94500"/>
              </a:xfrm>
            </p:grpSpPr>
            <p:sp>
              <p:nvSpPr>
                <p:cNvPr id="1021" name="Google Shape;1021;p57"/>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7"/>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7"/>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24" name="Google Shape;1024;p57"/>
          <p:cNvSpPr txBox="1">
            <a:spLocks noGrp="1"/>
          </p:cNvSpPr>
          <p:nvPr>
            <p:ph type="title"/>
          </p:nvPr>
        </p:nvSpPr>
        <p:spPr>
          <a:xfrm>
            <a:off x="824250" y="698625"/>
            <a:ext cx="4431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only 12">
  <p:cSld name="CUSTOM_13_1_1_1_1_1_1_1_1_1">
    <p:spTree>
      <p:nvGrpSpPr>
        <p:cNvPr id="1" name="Shape 1025"/>
        <p:cNvGrpSpPr/>
        <p:nvPr/>
      </p:nvGrpSpPr>
      <p:grpSpPr>
        <a:xfrm>
          <a:off x="0" y="0"/>
          <a:ext cx="0" cy="0"/>
          <a:chOff x="0" y="0"/>
          <a:chExt cx="0" cy="0"/>
        </a:xfrm>
      </p:grpSpPr>
      <p:grpSp>
        <p:nvGrpSpPr>
          <p:cNvPr id="1026" name="Google Shape;1026;p58"/>
          <p:cNvGrpSpPr/>
          <p:nvPr/>
        </p:nvGrpSpPr>
        <p:grpSpPr>
          <a:xfrm>
            <a:off x="358350" y="258050"/>
            <a:ext cx="8428950" cy="4627500"/>
            <a:chOff x="358350" y="258050"/>
            <a:chExt cx="8428950" cy="4627500"/>
          </a:xfrm>
        </p:grpSpPr>
        <p:sp>
          <p:nvSpPr>
            <p:cNvPr id="1027" name="Google Shape;1027;p58"/>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8"/>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 name="Google Shape;1029;p58"/>
            <p:cNvGrpSpPr/>
            <p:nvPr/>
          </p:nvGrpSpPr>
          <p:grpSpPr>
            <a:xfrm rot="10800000" flipH="1">
              <a:off x="4159199" y="4657459"/>
              <a:ext cx="825589" cy="93999"/>
              <a:chOff x="5718423" y="809024"/>
              <a:chExt cx="830071" cy="94500"/>
            </a:xfrm>
          </p:grpSpPr>
          <p:sp>
            <p:nvSpPr>
              <p:cNvPr id="1030" name="Google Shape;1030;p58"/>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8"/>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8"/>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8"/>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58"/>
            <p:cNvGrpSpPr/>
            <p:nvPr/>
          </p:nvGrpSpPr>
          <p:grpSpPr>
            <a:xfrm>
              <a:off x="720000" y="407061"/>
              <a:ext cx="7704000" cy="262500"/>
              <a:chOff x="433208" y="393425"/>
              <a:chExt cx="7704000" cy="262500"/>
            </a:xfrm>
          </p:grpSpPr>
          <p:sp>
            <p:nvSpPr>
              <p:cNvPr id="1035" name="Google Shape;1035;p58"/>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 name="Google Shape;1036;p58"/>
              <p:cNvGrpSpPr/>
              <p:nvPr/>
            </p:nvGrpSpPr>
            <p:grpSpPr>
              <a:xfrm rot="10800000" flipH="1">
                <a:off x="543498" y="483688"/>
                <a:ext cx="429322" cy="93999"/>
                <a:chOff x="5840230" y="744468"/>
                <a:chExt cx="431653" cy="94500"/>
              </a:xfrm>
            </p:grpSpPr>
            <p:sp>
              <p:nvSpPr>
                <p:cNvPr id="1037" name="Google Shape;1037;p5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40" name="Google Shape;1040;p58"/>
          <p:cNvSpPr txBox="1">
            <a:spLocks noGrp="1"/>
          </p:cNvSpPr>
          <p:nvPr>
            <p:ph type="title"/>
          </p:nvPr>
        </p:nvSpPr>
        <p:spPr>
          <a:xfrm>
            <a:off x="3810400" y="774825"/>
            <a:ext cx="3471600" cy="1149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1041"/>
        <p:cNvGrpSpPr/>
        <p:nvPr/>
      </p:nvGrpSpPr>
      <p:grpSpPr>
        <a:xfrm>
          <a:off x="0" y="0"/>
          <a:ext cx="0" cy="0"/>
          <a:chOff x="0" y="0"/>
          <a:chExt cx="0" cy="0"/>
        </a:xfrm>
      </p:grpSpPr>
      <p:grpSp>
        <p:nvGrpSpPr>
          <p:cNvPr id="1042" name="Google Shape;1042;p59"/>
          <p:cNvGrpSpPr/>
          <p:nvPr/>
        </p:nvGrpSpPr>
        <p:grpSpPr>
          <a:xfrm>
            <a:off x="358350" y="258050"/>
            <a:ext cx="8428950" cy="4627500"/>
            <a:chOff x="358350" y="258050"/>
            <a:chExt cx="8428950" cy="4627500"/>
          </a:xfrm>
        </p:grpSpPr>
        <p:sp>
          <p:nvSpPr>
            <p:cNvPr id="1043" name="Google Shape;1043;p5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59"/>
            <p:cNvGrpSpPr/>
            <p:nvPr/>
          </p:nvGrpSpPr>
          <p:grpSpPr>
            <a:xfrm rot="10800000" flipH="1">
              <a:off x="4159199" y="4657459"/>
              <a:ext cx="825589" cy="93999"/>
              <a:chOff x="5718423" y="809024"/>
              <a:chExt cx="830071" cy="94500"/>
            </a:xfrm>
          </p:grpSpPr>
          <p:sp>
            <p:nvSpPr>
              <p:cNvPr id="1046" name="Google Shape;1046;p59"/>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9"/>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9"/>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9"/>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59"/>
            <p:cNvGrpSpPr/>
            <p:nvPr/>
          </p:nvGrpSpPr>
          <p:grpSpPr>
            <a:xfrm>
              <a:off x="720000" y="407061"/>
              <a:ext cx="7704000" cy="262500"/>
              <a:chOff x="433208" y="393425"/>
              <a:chExt cx="7704000" cy="262500"/>
            </a:xfrm>
          </p:grpSpPr>
          <p:sp>
            <p:nvSpPr>
              <p:cNvPr id="1051" name="Google Shape;1051;p5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 name="Google Shape;1052;p59"/>
              <p:cNvGrpSpPr/>
              <p:nvPr/>
            </p:nvGrpSpPr>
            <p:grpSpPr>
              <a:xfrm rot="10800000" flipH="1">
                <a:off x="543498" y="483688"/>
                <a:ext cx="429322" cy="93999"/>
                <a:chOff x="5840230" y="744468"/>
                <a:chExt cx="431653" cy="94500"/>
              </a:xfrm>
            </p:grpSpPr>
            <p:sp>
              <p:nvSpPr>
                <p:cNvPr id="1053" name="Google Shape;1053;p5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56" name="Google Shape;1056;p59"/>
          <p:cNvSpPr txBox="1">
            <a:spLocks noGrp="1"/>
          </p:cNvSpPr>
          <p:nvPr>
            <p:ph type="ctrTitle"/>
          </p:nvPr>
        </p:nvSpPr>
        <p:spPr>
          <a:xfrm>
            <a:off x="4572196" y="993025"/>
            <a:ext cx="3852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49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57" name="Google Shape;1057;p59"/>
          <p:cNvSpPr txBox="1">
            <a:spLocks noGrp="1"/>
          </p:cNvSpPr>
          <p:nvPr>
            <p:ph type="subTitle" idx="1"/>
          </p:nvPr>
        </p:nvSpPr>
        <p:spPr>
          <a:xfrm>
            <a:off x="4850896" y="1875358"/>
            <a:ext cx="3294600" cy="119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058" name="Google Shape;1058;p59"/>
          <p:cNvSpPr txBox="1"/>
          <p:nvPr/>
        </p:nvSpPr>
        <p:spPr>
          <a:xfrm>
            <a:off x="4572000" y="4153200"/>
            <a:ext cx="3851100" cy="450300"/>
          </a:xfrm>
          <a:prstGeom prst="rect">
            <a:avLst/>
          </a:prstGeom>
          <a:noFill/>
          <a:ln>
            <a:noFill/>
          </a:ln>
        </p:spPr>
        <p:txBody>
          <a:bodyPr spcFirstLastPara="1" wrap="square" lIns="91425" tIns="0" rIns="91425" bIns="0" anchor="ctr" anchorCtr="0">
            <a:noAutofit/>
          </a:bodyPr>
          <a:lstStyle/>
          <a:p>
            <a:pPr marL="0" lvl="0" indent="0" algn="ctr" rtl="0">
              <a:lnSpc>
                <a:spcPct val="100000"/>
              </a:lnSpc>
              <a:spcBef>
                <a:spcPts val="300"/>
              </a:spcBef>
              <a:spcAft>
                <a:spcPts val="0"/>
              </a:spcAft>
              <a:buNone/>
            </a:pPr>
            <a:r>
              <a:rPr lang="en" sz="900">
                <a:solidFill>
                  <a:schemeClr val="dk1"/>
                </a:solidFill>
                <a:latin typeface="Quicksand"/>
                <a:ea typeface="Quicksand"/>
                <a:cs typeface="Quicksand"/>
                <a:sym typeface="Quicksand"/>
              </a:rPr>
              <a:t>CREDITS: This presentation template was created by </a:t>
            </a:r>
            <a:r>
              <a:rPr lang="en" sz="900" b="1">
                <a:solidFill>
                  <a:schemeClr val="dk1"/>
                </a:solidFill>
                <a:uFill>
                  <a:noFill/>
                </a:uFill>
                <a:latin typeface="Quicksand"/>
                <a:ea typeface="Quicksand"/>
                <a:cs typeface="Quicksand"/>
                <a:sym typeface="Quicksand"/>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900">
                <a:solidFill>
                  <a:schemeClr val="dk1"/>
                </a:solidFill>
                <a:latin typeface="Quicksand"/>
                <a:ea typeface="Quicksand"/>
                <a:cs typeface="Quicksand"/>
                <a:sym typeface="Quicksand"/>
              </a:rPr>
              <a:t>, including icons by </a:t>
            </a:r>
            <a:r>
              <a:rPr lang="en" sz="900" b="1">
                <a:solidFill>
                  <a:schemeClr val="dk1"/>
                </a:solidFill>
                <a:uFill>
                  <a:noFill/>
                </a:uFill>
                <a:latin typeface="Quicksand"/>
                <a:ea typeface="Quicksand"/>
                <a:cs typeface="Quicksand"/>
                <a:sym typeface="Quicksand"/>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a:t>
            </a:r>
            <a:r>
              <a:rPr lang="en" sz="900" b="1">
                <a:solidFill>
                  <a:schemeClr val="dk1"/>
                </a:solidFill>
                <a:uFill>
                  <a:noFill/>
                </a:uFill>
                <a:latin typeface="Quicksand"/>
                <a:ea typeface="Quicksand"/>
                <a:cs typeface="Quicksand"/>
                <a:sym typeface="Quicksand"/>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n</a:t>
            </a:r>
            <a:r>
              <a:rPr lang="en" sz="900">
                <a:solidFill>
                  <a:schemeClr val="dk1"/>
                </a:solidFill>
                <a:latin typeface="Quicksand"/>
                <a:ea typeface="Quicksand"/>
                <a:cs typeface="Quicksand"/>
                <a:sym typeface="Quicksand"/>
              </a:rPr>
              <a:t> and infographics &amp; images by </a:t>
            </a:r>
            <a:r>
              <a:rPr lang="en" sz="900" b="1">
                <a:solidFill>
                  <a:schemeClr val="dk1"/>
                </a:solidFill>
                <a:uFill>
                  <a:noFill/>
                </a:uFill>
                <a:latin typeface="Quicksand"/>
                <a:ea typeface="Quicksand"/>
                <a:cs typeface="Quicksand"/>
                <a:sym typeface="Quicksand"/>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900" b="1">
              <a:solidFill>
                <a:schemeClr val="dk1"/>
              </a:solidFill>
              <a:latin typeface="Quicksand"/>
              <a:ea typeface="Quicksand"/>
              <a:cs typeface="Quicksand"/>
              <a:sym typeface="Quicksand"/>
            </a:endParaRPr>
          </a:p>
        </p:txBody>
      </p:sp>
      <p:sp>
        <p:nvSpPr>
          <p:cNvPr id="1059" name="Google Shape;1059;p59"/>
          <p:cNvSpPr txBox="1">
            <a:spLocks noGrp="1"/>
          </p:cNvSpPr>
          <p:nvPr>
            <p:ph type="subTitle" idx="2"/>
          </p:nvPr>
        </p:nvSpPr>
        <p:spPr>
          <a:xfrm>
            <a:off x="4643300" y="3705230"/>
            <a:ext cx="3709800" cy="338100"/>
          </a:xfrm>
          <a:prstGeom prst="rect">
            <a:avLst/>
          </a:prstGeom>
        </p:spPr>
        <p:txBody>
          <a:bodyPr spcFirstLastPara="1" wrap="square" lIns="91425" tIns="91425" rIns="91425" bIns="91425" anchor="ctr" anchorCtr="0">
            <a:noAutofit/>
          </a:bodyPr>
          <a:lstStyle>
            <a:lvl1pPr lvl="0" algn="ctr" rtl="0">
              <a:lnSpc>
                <a:spcPct val="100000"/>
              </a:lnSpc>
              <a:spcBef>
                <a:spcPts val="30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1060"/>
        <p:cNvGrpSpPr/>
        <p:nvPr/>
      </p:nvGrpSpPr>
      <p:grpSpPr>
        <a:xfrm>
          <a:off x="0" y="0"/>
          <a:ext cx="0" cy="0"/>
          <a:chOff x="0" y="0"/>
          <a:chExt cx="0" cy="0"/>
        </a:xfrm>
      </p:grpSpPr>
      <p:grpSp>
        <p:nvGrpSpPr>
          <p:cNvPr id="1061" name="Google Shape;1061;p60"/>
          <p:cNvGrpSpPr/>
          <p:nvPr/>
        </p:nvGrpSpPr>
        <p:grpSpPr>
          <a:xfrm>
            <a:off x="358350" y="258050"/>
            <a:ext cx="8428950" cy="4627500"/>
            <a:chOff x="358350" y="258050"/>
            <a:chExt cx="8428950" cy="4627500"/>
          </a:xfrm>
        </p:grpSpPr>
        <p:sp>
          <p:nvSpPr>
            <p:cNvPr id="1062" name="Google Shape;1062;p6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0"/>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 name="Google Shape;1064;p60"/>
            <p:cNvGrpSpPr/>
            <p:nvPr/>
          </p:nvGrpSpPr>
          <p:grpSpPr>
            <a:xfrm rot="10800000" flipH="1">
              <a:off x="4159199" y="4657459"/>
              <a:ext cx="825589" cy="93999"/>
              <a:chOff x="5718423" y="809024"/>
              <a:chExt cx="830071" cy="94500"/>
            </a:xfrm>
          </p:grpSpPr>
          <p:sp>
            <p:nvSpPr>
              <p:cNvPr id="1065" name="Google Shape;1065;p60"/>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0"/>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0"/>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0"/>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60"/>
            <p:cNvGrpSpPr/>
            <p:nvPr/>
          </p:nvGrpSpPr>
          <p:grpSpPr>
            <a:xfrm>
              <a:off x="720000" y="407061"/>
              <a:ext cx="7704000" cy="262500"/>
              <a:chOff x="433208" y="393425"/>
              <a:chExt cx="7704000" cy="262500"/>
            </a:xfrm>
          </p:grpSpPr>
          <p:sp>
            <p:nvSpPr>
              <p:cNvPr id="1070" name="Google Shape;1070;p6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60"/>
              <p:cNvGrpSpPr/>
              <p:nvPr/>
            </p:nvGrpSpPr>
            <p:grpSpPr>
              <a:xfrm rot="10800000" flipH="1">
                <a:off x="543498" y="483688"/>
                <a:ext cx="429322" cy="93999"/>
                <a:chOff x="5840230" y="744468"/>
                <a:chExt cx="431653" cy="94500"/>
              </a:xfrm>
            </p:grpSpPr>
            <p:sp>
              <p:nvSpPr>
                <p:cNvPr id="1072" name="Google Shape;1072;p6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5" name="Google Shape;1075;p60"/>
          <p:cNvGrpSpPr/>
          <p:nvPr/>
        </p:nvGrpSpPr>
        <p:grpSpPr>
          <a:xfrm>
            <a:off x="952499" y="1113600"/>
            <a:ext cx="7240638" cy="3108284"/>
            <a:chOff x="952499" y="1418400"/>
            <a:chExt cx="7240638" cy="3108284"/>
          </a:xfrm>
        </p:grpSpPr>
        <p:grpSp>
          <p:nvGrpSpPr>
            <p:cNvPr id="1076" name="Google Shape;1076;p60"/>
            <p:cNvGrpSpPr/>
            <p:nvPr/>
          </p:nvGrpSpPr>
          <p:grpSpPr>
            <a:xfrm>
              <a:off x="952499" y="1418400"/>
              <a:ext cx="2299225" cy="3108284"/>
              <a:chOff x="486919" y="1114962"/>
              <a:chExt cx="2619901" cy="3541800"/>
            </a:xfrm>
          </p:grpSpPr>
          <p:sp>
            <p:nvSpPr>
              <p:cNvPr id="1077" name="Google Shape;1077;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 name="Google Shape;1079;p60"/>
              <p:cNvGrpSpPr/>
              <p:nvPr/>
            </p:nvGrpSpPr>
            <p:grpSpPr>
              <a:xfrm rot="10800000" flipH="1">
                <a:off x="620929" y="1244995"/>
                <a:ext cx="429322" cy="93999"/>
                <a:chOff x="5578333" y="744468"/>
                <a:chExt cx="431653" cy="94500"/>
              </a:xfrm>
            </p:grpSpPr>
            <p:sp>
              <p:nvSpPr>
                <p:cNvPr id="1080" name="Google Shape;1080;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3" name="Google Shape;1083;p60"/>
            <p:cNvGrpSpPr/>
            <p:nvPr/>
          </p:nvGrpSpPr>
          <p:grpSpPr>
            <a:xfrm>
              <a:off x="3423211" y="1418400"/>
              <a:ext cx="2299225" cy="3108284"/>
              <a:chOff x="486919" y="1114962"/>
              <a:chExt cx="2619901" cy="3541800"/>
            </a:xfrm>
          </p:grpSpPr>
          <p:sp>
            <p:nvSpPr>
              <p:cNvPr id="1084" name="Google Shape;1084;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 name="Google Shape;1086;p60"/>
              <p:cNvGrpSpPr/>
              <p:nvPr/>
            </p:nvGrpSpPr>
            <p:grpSpPr>
              <a:xfrm rot="10800000" flipH="1">
                <a:off x="620929" y="1244995"/>
                <a:ext cx="429322" cy="93999"/>
                <a:chOff x="5578333" y="744468"/>
                <a:chExt cx="431653" cy="94500"/>
              </a:xfrm>
            </p:grpSpPr>
            <p:sp>
              <p:nvSpPr>
                <p:cNvPr id="1087" name="Google Shape;1087;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0" name="Google Shape;1090;p60"/>
            <p:cNvGrpSpPr/>
            <p:nvPr/>
          </p:nvGrpSpPr>
          <p:grpSpPr>
            <a:xfrm>
              <a:off x="5893911" y="1418400"/>
              <a:ext cx="2299225" cy="3108284"/>
              <a:chOff x="486919" y="1114962"/>
              <a:chExt cx="2619901" cy="3541800"/>
            </a:xfrm>
          </p:grpSpPr>
          <p:sp>
            <p:nvSpPr>
              <p:cNvPr id="1091" name="Google Shape;1091;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60"/>
              <p:cNvGrpSpPr/>
              <p:nvPr/>
            </p:nvGrpSpPr>
            <p:grpSpPr>
              <a:xfrm rot="10800000" flipH="1">
                <a:off x="620929" y="1244995"/>
                <a:ext cx="429322" cy="93999"/>
                <a:chOff x="5578333" y="744468"/>
                <a:chExt cx="431653" cy="94500"/>
              </a:xfrm>
            </p:grpSpPr>
            <p:sp>
              <p:nvSpPr>
                <p:cNvPr id="1094" name="Google Shape;1094;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ackground 1">
  <p:cSld name="CUSTOM_11_2">
    <p:spTree>
      <p:nvGrpSpPr>
        <p:cNvPr id="1" name="Shape 1097"/>
        <p:cNvGrpSpPr/>
        <p:nvPr/>
      </p:nvGrpSpPr>
      <p:grpSpPr>
        <a:xfrm>
          <a:off x="0" y="0"/>
          <a:ext cx="0" cy="0"/>
          <a:chOff x="0" y="0"/>
          <a:chExt cx="0" cy="0"/>
        </a:xfrm>
      </p:grpSpPr>
      <p:grpSp>
        <p:nvGrpSpPr>
          <p:cNvPr id="1098" name="Google Shape;1098;p61"/>
          <p:cNvGrpSpPr/>
          <p:nvPr/>
        </p:nvGrpSpPr>
        <p:grpSpPr>
          <a:xfrm>
            <a:off x="358350" y="258050"/>
            <a:ext cx="8428950" cy="4627500"/>
            <a:chOff x="358350" y="258050"/>
            <a:chExt cx="8428950" cy="4627500"/>
          </a:xfrm>
        </p:grpSpPr>
        <p:sp>
          <p:nvSpPr>
            <p:cNvPr id="1099" name="Google Shape;1099;p61"/>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 name="Google Shape;1101;p61"/>
            <p:cNvGrpSpPr/>
            <p:nvPr/>
          </p:nvGrpSpPr>
          <p:grpSpPr>
            <a:xfrm rot="10800000" flipH="1">
              <a:off x="4159199" y="4657459"/>
              <a:ext cx="825589" cy="93999"/>
              <a:chOff x="5718423" y="809024"/>
              <a:chExt cx="830071" cy="94500"/>
            </a:xfrm>
          </p:grpSpPr>
          <p:sp>
            <p:nvSpPr>
              <p:cNvPr id="1102" name="Google Shape;1102;p61"/>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1"/>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1"/>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61"/>
            <p:cNvGrpSpPr/>
            <p:nvPr/>
          </p:nvGrpSpPr>
          <p:grpSpPr>
            <a:xfrm>
              <a:off x="720000" y="407061"/>
              <a:ext cx="7704000" cy="262500"/>
              <a:chOff x="433208" y="393425"/>
              <a:chExt cx="7704000" cy="262500"/>
            </a:xfrm>
          </p:grpSpPr>
          <p:sp>
            <p:nvSpPr>
              <p:cNvPr id="1107" name="Google Shape;1107;p6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 name="Google Shape;1108;p61"/>
              <p:cNvGrpSpPr/>
              <p:nvPr/>
            </p:nvGrpSpPr>
            <p:grpSpPr>
              <a:xfrm rot="10800000" flipH="1">
                <a:off x="543498" y="483688"/>
                <a:ext cx="429322" cy="93999"/>
                <a:chOff x="5840230" y="744468"/>
                <a:chExt cx="431653" cy="94500"/>
              </a:xfrm>
            </p:grpSpPr>
            <p:sp>
              <p:nvSpPr>
                <p:cNvPr id="1109" name="Google Shape;1109;p61"/>
                <p:cNvSpPr/>
                <p:nvPr/>
              </p:nvSpPr>
              <p:spPr>
                <a:xfrm>
                  <a:off x="5840230"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1"/>
                <p:cNvSpPr/>
                <p:nvPr/>
              </p:nvSpPr>
              <p:spPr>
                <a:xfrm>
                  <a:off x="6008807"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1"/>
                <p:cNvSpPr/>
                <p:nvPr/>
              </p:nvSpPr>
              <p:spPr>
                <a:xfrm>
                  <a:off x="6177384"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12" name="Google Shape;1112;p61"/>
          <p:cNvGrpSpPr/>
          <p:nvPr/>
        </p:nvGrpSpPr>
        <p:grpSpPr>
          <a:xfrm>
            <a:off x="719282" y="1076152"/>
            <a:ext cx="6880555" cy="2625711"/>
            <a:chOff x="358361" y="258062"/>
            <a:chExt cx="8428954" cy="3216600"/>
          </a:xfrm>
        </p:grpSpPr>
        <p:sp>
          <p:nvSpPr>
            <p:cNvPr id="1113" name="Google Shape;1113;p61"/>
            <p:cNvSpPr/>
            <p:nvPr/>
          </p:nvSpPr>
          <p:spPr>
            <a:xfrm>
              <a:off x="358361" y="258062"/>
              <a:ext cx="8427300" cy="3216600"/>
            </a:xfrm>
            <a:prstGeom prst="roundRect">
              <a:avLst>
                <a:gd name="adj" fmla="val 5555"/>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360015" y="258062"/>
              <a:ext cx="8427300" cy="3216600"/>
            </a:xfrm>
            <a:prstGeom prst="roundRect">
              <a:avLst>
                <a:gd name="adj" fmla="val 5555"/>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 name="Google Shape;1115;p61"/>
            <p:cNvGrpSpPr/>
            <p:nvPr/>
          </p:nvGrpSpPr>
          <p:grpSpPr>
            <a:xfrm>
              <a:off x="720000" y="407061"/>
              <a:ext cx="7704000" cy="262500"/>
              <a:chOff x="433208" y="393425"/>
              <a:chExt cx="7704000" cy="262500"/>
            </a:xfrm>
          </p:grpSpPr>
          <p:sp>
            <p:nvSpPr>
              <p:cNvPr id="1116" name="Google Shape;1116;p6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 name="Google Shape;1117;p61"/>
              <p:cNvGrpSpPr/>
              <p:nvPr/>
            </p:nvGrpSpPr>
            <p:grpSpPr>
              <a:xfrm rot="10800000" flipH="1">
                <a:off x="543498" y="483688"/>
                <a:ext cx="429322" cy="93999"/>
                <a:chOff x="5840230" y="744468"/>
                <a:chExt cx="431653" cy="94500"/>
              </a:xfrm>
            </p:grpSpPr>
            <p:sp>
              <p:nvSpPr>
                <p:cNvPr id="1118" name="Google Shape;1118;p61"/>
                <p:cNvSpPr/>
                <p:nvPr/>
              </p:nvSpPr>
              <p:spPr>
                <a:xfrm>
                  <a:off x="5840230" y="744468"/>
                  <a:ext cx="94500" cy="94500"/>
                </a:xfrm>
                <a:prstGeom prst="ellipse">
                  <a:avLst/>
                </a:prstGeom>
                <a:solidFill>
                  <a:schemeClr val="accent2"/>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6008807" y="744468"/>
                  <a:ext cx="94500" cy="94500"/>
                </a:xfrm>
                <a:prstGeom prst="ellipse">
                  <a:avLst/>
                </a:prstGeom>
                <a:solidFill>
                  <a:schemeClr val="accent4"/>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6177384" y="744468"/>
                  <a:ext cx="94500" cy="94500"/>
                </a:xfrm>
                <a:prstGeom prst="ellipse">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21" name="Google Shape;1121;p61"/>
          <p:cNvGrpSpPr/>
          <p:nvPr/>
        </p:nvGrpSpPr>
        <p:grpSpPr>
          <a:xfrm>
            <a:off x="3521825" y="3242775"/>
            <a:ext cx="4695887" cy="1063125"/>
            <a:chOff x="486920" y="1114962"/>
            <a:chExt cx="5350828" cy="1211400"/>
          </a:xfrm>
        </p:grpSpPr>
        <p:sp>
          <p:nvSpPr>
            <p:cNvPr id="1122" name="Google Shape;1122;p61"/>
            <p:cNvSpPr/>
            <p:nvPr/>
          </p:nvSpPr>
          <p:spPr>
            <a:xfrm>
              <a:off x="486920" y="1114962"/>
              <a:ext cx="5350800" cy="1211400"/>
            </a:xfrm>
            <a:prstGeom prst="roundRect">
              <a:avLst>
                <a:gd name="adj" fmla="val 1492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1"/>
            <p:cNvSpPr/>
            <p:nvPr/>
          </p:nvSpPr>
          <p:spPr>
            <a:xfrm>
              <a:off x="486949" y="1114991"/>
              <a:ext cx="5350800" cy="355200"/>
            </a:xfrm>
            <a:prstGeom prst="round2SameRect">
              <a:avLst>
                <a:gd name="adj1" fmla="val 50000"/>
                <a:gd name="adj2" fmla="val 0"/>
              </a:avLst>
            </a:prstGeom>
            <a:solidFill>
              <a:schemeClr val="dk2"/>
            </a:solidFill>
            <a:ln w="9525" cap="flat" cmpd="sng">
              <a:solidFill>
                <a:schemeClr val="lt1"/>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 name="Google Shape;1124;p61"/>
            <p:cNvGrpSpPr/>
            <p:nvPr/>
          </p:nvGrpSpPr>
          <p:grpSpPr>
            <a:xfrm rot="10800000" flipH="1">
              <a:off x="620929" y="1244995"/>
              <a:ext cx="429322" cy="93999"/>
              <a:chOff x="5578333" y="744468"/>
              <a:chExt cx="431653" cy="94500"/>
            </a:xfrm>
          </p:grpSpPr>
          <p:sp>
            <p:nvSpPr>
              <p:cNvPr id="1125" name="Google Shape;1125;p61"/>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1128"/>
        <p:cNvGrpSpPr/>
        <p:nvPr/>
      </p:nvGrpSpPr>
      <p:grpSpPr>
        <a:xfrm>
          <a:off x="0" y="0"/>
          <a:ext cx="0" cy="0"/>
          <a:chOff x="0" y="0"/>
          <a:chExt cx="0" cy="0"/>
        </a:xfrm>
      </p:grpSpPr>
      <p:grpSp>
        <p:nvGrpSpPr>
          <p:cNvPr id="1129" name="Google Shape;1129;p62"/>
          <p:cNvGrpSpPr/>
          <p:nvPr/>
        </p:nvGrpSpPr>
        <p:grpSpPr>
          <a:xfrm>
            <a:off x="358350" y="258050"/>
            <a:ext cx="8428950" cy="4627500"/>
            <a:chOff x="358350" y="258050"/>
            <a:chExt cx="8428950" cy="4627500"/>
          </a:xfrm>
        </p:grpSpPr>
        <p:sp>
          <p:nvSpPr>
            <p:cNvPr id="1130" name="Google Shape;1130;p6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2"/>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 name="Google Shape;1132;p62"/>
            <p:cNvGrpSpPr/>
            <p:nvPr/>
          </p:nvGrpSpPr>
          <p:grpSpPr>
            <a:xfrm rot="10800000" flipH="1">
              <a:off x="4159199" y="4657459"/>
              <a:ext cx="825589" cy="93999"/>
              <a:chOff x="5718423" y="809024"/>
              <a:chExt cx="830071" cy="94500"/>
            </a:xfrm>
          </p:grpSpPr>
          <p:sp>
            <p:nvSpPr>
              <p:cNvPr id="1133" name="Google Shape;1133;p62"/>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2"/>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2"/>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2"/>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62"/>
            <p:cNvGrpSpPr/>
            <p:nvPr/>
          </p:nvGrpSpPr>
          <p:grpSpPr>
            <a:xfrm>
              <a:off x="720000" y="407061"/>
              <a:ext cx="7704000" cy="262500"/>
              <a:chOff x="433208" y="393425"/>
              <a:chExt cx="7704000" cy="262500"/>
            </a:xfrm>
          </p:grpSpPr>
          <p:sp>
            <p:nvSpPr>
              <p:cNvPr id="1138" name="Google Shape;1138;p62"/>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 name="Google Shape;1139;p62"/>
              <p:cNvGrpSpPr/>
              <p:nvPr/>
            </p:nvGrpSpPr>
            <p:grpSpPr>
              <a:xfrm rot="10800000" flipH="1">
                <a:off x="543498" y="483688"/>
                <a:ext cx="429322" cy="93999"/>
                <a:chOff x="5840230" y="744468"/>
                <a:chExt cx="431653" cy="94500"/>
              </a:xfrm>
            </p:grpSpPr>
            <p:sp>
              <p:nvSpPr>
                <p:cNvPr id="1140" name="Google Shape;1140;p62"/>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2"/>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2"/>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43" name="Google Shape;1143;p62"/>
          <p:cNvGrpSpPr/>
          <p:nvPr/>
        </p:nvGrpSpPr>
        <p:grpSpPr>
          <a:xfrm>
            <a:off x="1773576" y="1120075"/>
            <a:ext cx="2299225" cy="3108284"/>
            <a:chOff x="486919" y="1114962"/>
            <a:chExt cx="2619901" cy="3541800"/>
          </a:xfrm>
        </p:grpSpPr>
        <p:sp>
          <p:nvSpPr>
            <p:cNvPr id="1144" name="Google Shape;1144;p62"/>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2"/>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 name="Google Shape;1146;p62"/>
            <p:cNvGrpSpPr/>
            <p:nvPr/>
          </p:nvGrpSpPr>
          <p:grpSpPr>
            <a:xfrm rot="10800000" flipH="1">
              <a:off x="620929" y="1244995"/>
              <a:ext cx="429322" cy="93999"/>
              <a:chOff x="5578333" y="744468"/>
              <a:chExt cx="431653" cy="94500"/>
            </a:xfrm>
          </p:grpSpPr>
          <p:sp>
            <p:nvSpPr>
              <p:cNvPr id="1147" name="Google Shape;1147;p62"/>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2"/>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2"/>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0" name="Google Shape;1150;p62"/>
          <p:cNvGrpSpPr/>
          <p:nvPr/>
        </p:nvGrpSpPr>
        <p:grpSpPr>
          <a:xfrm>
            <a:off x="5083801" y="1120075"/>
            <a:ext cx="2299252" cy="3108284"/>
            <a:chOff x="91807" y="1114962"/>
            <a:chExt cx="2619932" cy="3541800"/>
          </a:xfrm>
        </p:grpSpPr>
        <p:sp>
          <p:nvSpPr>
            <p:cNvPr id="1151" name="Google Shape;1151;p62"/>
            <p:cNvSpPr/>
            <p:nvPr/>
          </p:nvSpPr>
          <p:spPr>
            <a:xfrm>
              <a:off x="91807"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2"/>
            <p:cNvSpPr/>
            <p:nvPr/>
          </p:nvSpPr>
          <p:spPr>
            <a:xfrm>
              <a:off x="9183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 name="Google Shape;1153;p62"/>
            <p:cNvGrpSpPr/>
            <p:nvPr/>
          </p:nvGrpSpPr>
          <p:grpSpPr>
            <a:xfrm rot="10800000" flipH="1">
              <a:off x="229496" y="1244995"/>
              <a:ext cx="429322" cy="93999"/>
              <a:chOff x="5184775" y="744468"/>
              <a:chExt cx="431653" cy="94500"/>
            </a:xfrm>
          </p:grpSpPr>
          <p:sp>
            <p:nvSpPr>
              <p:cNvPr id="1154" name="Google Shape;1154;p62"/>
              <p:cNvSpPr/>
              <p:nvPr/>
            </p:nvSpPr>
            <p:spPr>
              <a:xfrm>
                <a:off x="5184775"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2"/>
              <p:cNvSpPr/>
              <p:nvPr/>
            </p:nvSpPr>
            <p:spPr>
              <a:xfrm>
                <a:off x="5353352"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2"/>
              <p:cNvSpPr/>
              <p:nvPr/>
            </p:nvSpPr>
            <p:spPr>
              <a:xfrm>
                <a:off x="5521928"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Background 3">
  <p:cSld name="CUSTOM_11_1_1">
    <p:spTree>
      <p:nvGrpSpPr>
        <p:cNvPr id="1" name="Shape 1157"/>
        <p:cNvGrpSpPr/>
        <p:nvPr/>
      </p:nvGrpSpPr>
      <p:grpSpPr>
        <a:xfrm>
          <a:off x="0" y="0"/>
          <a:ext cx="0" cy="0"/>
          <a:chOff x="0" y="0"/>
          <a:chExt cx="0" cy="0"/>
        </a:xfrm>
      </p:grpSpPr>
      <p:grpSp>
        <p:nvGrpSpPr>
          <p:cNvPr id="1158" name="Google Shape;1158;p63"/>
          <p:cNvGrpSpPr/>
          <p:nvPr/>
        </p:nvGrpSpPr>
        <p:grpSpPr>
          <a:xfrm>
            <a:off x="358350" y="258050"/>
            <a:ext cx="8428950" cy="4627500"/>
            <a:chOff x="358350" y="258050"/>
            <a:chExt cx="8428950" cy="4627500"/>
          </a:xfrm>
        </p:grpSpPr>
        <p:sp>
          <p:nvSpPr>
            <p:cNvPr id="1159" name="Google Shape;1159;p6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 name="Google Shape;1161;p63"/>
            <p:cNvGrpSpPr/>
            <p:nvPr/>
          </p:nvGrpSpPr>
          <p:grpSpPr>
            <a:xfrm rot="10800000" flipH="1">
              <a:off x="4159199" y="4657459"/>
              <a:ext cx="825589" cy="93999"/>
              <a:chOff x="5718423" y="809024"/>
              <a:chExt cx="830071" cy="94500"/>
            </a:xfrm>
          </p:grpSpPr>
          <p:sp>
            <p:nvSpPr>
              <p:cNvPr id="1162" name="Google Shape;1162;p6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3"/>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3"/>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3"/>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63"/>
            <p:cNvGrpSpPr/>
            <p:nvPr/>
          </p:nvGrpSpPr>
          <p:grpSpPr>
            <a:xfrm>
              <a:off x="720000" y="407061"/>
              <a:ext cx="7704000" cy="262500"/>
              <a:chOff x="433208" y="393425"/>
              <a:chExt cx="7704000" cy="262500"/>
            </a:xfrm>
          </p:grpSpPr>
          <p:sp>
            <p:nvSpPr>
              <p:cNvPr id="1167" name="Google Shape;1167;p6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63"/>
              <p:cNvGrpSpPr/>
              <p:nvPr/>
            </p:nvGrpSpPr>
            <p:grpSpPr>
              <a:xfrm rot="10800000" flipH="1">
                <a:off x="543498" y="483688"/>
                <a:ext cx="429322" cy="93999"/>
                <a:chOff x="5840230" y="744468"/>
                <a:chExt cx="431653" cy="94500"/>
              </a:xfrm>
            </p:grpSpPr>
            <p:sp>
              <p:nvSpPr>
                <p:cNvPr id="1169" name="Google Shape;1169;p6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72" name="Google Shape;1172;p63"/>
          <p:cNvGrpSpPr/>
          <p:nvPr/>
        </p:nvGrpSpPr>
        <p:grpSpPr>
          <a:xfrm>
            <a:off x="6830653" y="1437528"/>
            <a:ext cx="1591816" cy="1122977"/>
            <a:chOff x="486931" y="1114949"/>
            <a:chExt cx="2517900" cy="1776300"/>
          </a:xfrm>
        </p:grpSpPr>
        <p:sp>
          <p:nvSpPr>
            <p:cNvPr id="1173" name="Google Shape;1173;p63"/>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3"/>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 name="Google Shape;1175;p63"/>
            <p:cNvGrpSpPr/>
            <p:nvPr/>
          </p:nvGrpSpPr>
          <p:grpSpPr>
            <a:xfrm rot="10800000" flipH="1">
              <a:off x="620929" y="1244995"/>
              <a:ext cx="429322" cy="93999"/>
              <a:chOff x="5578333" y="744468"/>
              <a:chExt cx="431653" cy="94500"/>
            </a:xfrm>
          </p:grpSpPr>
          <p:sp>
            <p:nvSpPr>
              <p:cNvPr id="1176" name="Google Shape;1176;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9" name="Google Shape;1179;p63"/>
          <p:cNvGrpSpPr/>
          <p:nvPr/>
        </p:nvGrpSpPr>
        <p:grpSpPr>
          <a:xfrm>
            <a:off x="2497124" y="1208425"/>
            <a:ext cx="4166209" cy="2778904"/>
            <a:chOff x="486897" y="1114972"/>
            <a:chExt cx="5169635" cy="3448200"/>
          </a:xfrm>
        </p:grpSpPr>
        <p:sp>
          <p:nvSpPr>
            <p:cNvPr id="1180" name="Google Shape;1180;p63"/>
            <p:cNvSpPr/>
            <p:nvPr/>
          </p:nvSpPr>
          <p:spPr>
            <a:xfrm>
              <a:off x="486932" y="1114972"/>
              <a:ext cx="5169600" cy="3448200"/>
            </a:xfrm>
            <a:prstGeom prst="roundRect">
              <a:avLst>
                <a:gd name="adj" fmla="val 7978"/>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3"/>
            <p:cNvSpPr/>
            <p:nvPr/>
          </p:nvSpPr>
          <p:spPr>
            <a:xfrm>
              <a:off x="486897" y="1115004"/>
              <a:ext cx="51696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63"/>
            <p:cNvGrpSpPr/>
            <p:nvPr/>
          </p:nvGrpSpPr>
          <p:grpSpPr>
            <a:xfrm rot="10800000" flipH="1">
              <a:off x="620929" y="1244995"/>
              <a:ext cx="429322" cy="93999"/>
              <a:chOff x="5578333" y="744468"/>
              <a:chExt cx="431653" cy="94500"/>
            </a:xfrm>
          </p:grpSpPr>
          <p:sp>
            <p:nvSpPr>
              <p:cNvPr id="1183" name="Google Shape;1183;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 name="Google Shape;1186;p63"/>
          <p:cNvGrpSpPr/>
          <p:nvPr/>
        </p:nvGrpSpPr>
        <p:grpSpPr>
          <a:xfrm>
            <a:off x="730778" y="1437528"/>
            <a:ext cx="1591816" cy="1122977"/>
            <a:chOff x="486931" y="1114949"/>
            <a:chExt cx="2517900" cy="1776300"/>
          </a:xfrm>
        </p:grpSpPr>
        <p:sp>
          <p:nvSpPr>
            <p:cNvPr id="1187" name="Google Shape;1187;p63"/>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3"/>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63"/>
            <p:cNvGrpSpPr/>
            <p:nvPr/>
          </p:nvGrpSpPr>
          <p:grpSpPr>
            <a:xfrm rot="10800000" flipH="1">
              <a:off x="620929" y="1244995"/>
              <a:ext cx="429322" cy="93999"/>
              <a:chOff x="5578333" y="744468"/>
              <a:chExt cx="431653" cy="94500"/>
            </a:xfrm>
          </p:grpSpPr>
          <p:sp>
            <p:nvSpPr>
              <p:cNvPr id="1190" name="Google Shape;1190;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8"/>
        <p:cNvGrpSpPr/>
        <p:nvPr/>
      </p:nvGrpSpPr>
      <p:grpSpPr>
        <a:xfrm>
          <a:off x="0" y="0"/>
          <a:ext cx="0" cy="0"/>
          <a:chOff x="0" y="0"/>
          <a:chExt cx="0" cy="0"/>
        </a:xfrm>
      </p:grpSpPr>
      <p:grpSp>
        <p:nvGrpSpPr>
          <p:cNvPr id="89" name="Google Shape;89;p7"/>
          <p:cNvGrpSpPr/>
          <p:nvPr/>
        </p:nvGrpSpPr>
        <p:grpSpPr>
          <a:xfrm>
            <a:off x="358350" y="258050"/>
            <a:ext cx="8428950" cy="4627500"/>
            <a:chOff x="358350" y="258050"/>
            <a:chExt cx="8428950" cy="4627500"/>
          </a:xfrm>
        </p:grpSpPr>
        <p:sp>
          <p:nvSpPr>
            <p:cNvPr id="90" name="Google Shape;90;p7"/>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7"/>
            <p:cNvGrpSpPr/>
            <p:nvPr/>
          </p:nvGrpSpPr>
          <p:grpSpPr>
            <a:xfrm rot="10800000" flipH="1">
              <a:off x="4159199" y="4657459"/>
              <a:ext cx="825589" cy="93999"/>
              <a:chOff x="5718423" y="809024"/>
              <a:chExt cx="830071" cy="94500"/>
            </a:xfrm>
          </p:grpSpPr>
          <p:sp>
            <p:nvSpPr>
              <p:cNvPr id="93" name="Google Shape;93;p7"/>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7"/>
            <p:cNvGrpSpPr/>
            <p:nvPr/>
          </p:nvGrpSpPr>
          <p:grpSpPr>
            <a:xfrm>
              <a:off x="720000" y="407061"/>
              <a:ext cx="7704000" cy="262500"/>
              <a:chOff x="433208" y="393425"/>
              <a:chExt cx="7704000" cy="262500"/>
            </a:xfrm>
          </p:grpSpPr>
          <p:sp>
            <p:nvSpPr>
              <p:cNvPr id="98" name="Google Shape;98;p7"/>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7"/>
              <p:cNvGrpSpPr/>
              <p:nvPr/>
            </p:nvGrpSpPr>
            <p:grpSpPr>
              <a:xfrm rot="10800000" flipH="1">
                <a:off x="543498" y="483688"/>
                <a:ext cx="429322" cy="93999"/>
                <a:chOff x="5840230" y="744468"/>
                <a:chExt cx="431653" cy="94500"/>
              </a:xfrm>
            </p:grpSpPr>
            <p:sp>
              <p:nvSpPr>
                <p:cNvPr id="100" name="Google Shape;100;p7"/>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7"/>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7"/>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03" name="Google Shape;103;p7"/>
          <p:cNvSpPr txBox="1">
            <a:spLocks noGrp="1"/>
          </p:cNvSpPr>
          <p:nvPr>
            <p:ph type="title"/>
          </p:nvPr>
        </p:nvSpPr>
        <p:spPr>
          <a:xfrm>
            <a:off x="726454" y="1379050"/>
            <a:ext cx="3251400" cy="924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4" name="Google Shape;104;p7"/>
          <p:cNvSpPr txBox="1">
            <a:spLocks noGrp="1"/>
          </p:cNvSpPr>
          <p:nvPr>
            <p:ph type="body" idx="1"/>
          </p:nvPr>
        </p:nvSpPr>
        <p:spPr>
          <a:xfrm>
            <a:off x="726454" y="2297340"/>
            <a:ext cx="3251400" cy="14715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1150" rtl="0">
              <a:spcBef>
                <a:spcPts val="0"/>
              </a:spcBef>
              <a:spcAft>
                <a:spcPts val="0"/>
              </a:spcAft>
              <a:buSzPts val="1300"/>
              <a:buChar char="■"/>
              <a:defRPr sz="1300"/>
            </a:lvl3pPr>
            <a:lvl4pPr marL="1828800" lvl="3" indent="-311150" rtl="0">
              <a:spcBef>
                <a:spcPts val="0"/>
              </a:spcBef>
              <a:spcAft>
                <a:spcPts val="0"/>
              </a:spcAft>
              <a:buSzPts val="1300"/>
              <a:buChar char="●"/>
              <a:defRPr sz="1300"/>
            </a:lvl4pPr>
            <a:lvl5pPr marL="2286000" lvl="4" indent="-311150" rtl="0">
              <a:spcBef>
                <a:spcPts val="0"/>
              </a:spcBef>
              <a:spcAft>
                <a:spcPts val="0"/>
              </a:spcAft>
              <a:buSzPts val="1300"/>
              <a:buChar char="○"/>
              <a:defRPr sz="1300"/>
            </a:lvl5pPr>
            <a:lvl6pPr marL="2743200" lvl="5" indent="-311150" rtl="0">
              <a:spcBef>
                <a:spcPts val="0"/>
              </a:spcBef>
              <a:spcAft>
                <a:spcPts val="0"/>
              </a:spcAft>
              <a:buSzPts val="1300"/>
              <a:buChar char="■"/>
              <a:defRPr sz="1300"/>
            </a:lvl6pPr>
            <a:lvl7pPr marL="3200400" lvl="6" indent="-311150" rtl="0">
              <a:spcBef>
                <a:spcPts val="0"/>
              </a:spcBef>
              <a:spcAft>
                <a:spcPts val="0"/>
              </a:spcAft>
              <a:buSzPts val="1300"/>
              <a:buChar char="●"/>
              <a:defRPr sz="1300"/>
            </a:lvl7pPr>
            <a:lvl8pPr marL="3657600" lvl="7" indent="-311150" rtl="0">
              <a:spcBef>
                <a:spcPts val="0"/>
              </a:spcBef>
              <a:spcAft>
                <a:spcPts val="0"/>
              </a:spcAft>
              <a:buSzPts val="1300"/>
              <a:buChar char="○"/>
              <a:defRPr sz="1300"/>
            </a:lvl8pPr>
            <a:lvl9pPr marL="4114800" lvl="8" indent="-311150" rtl="0">
              <a:spcBef>
                <a:spcPts val="0"/>
              </a:spcBef>
              <a:spcAft>
                <a:spcPts val="0"/>
              </a:spcAft>
              <a:buSzPts val="1300"/>
              <a:buChar char="■"/>
              <a:defRPr sz="13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5"/>
        <p:cNvGrpSpPr/>
        <p:nvPr/>
      </p:nvGrpSpPr>
      <p:grpSpPr>
        <a:xfrm>
          <a:off x="0" y="0"/>
          <a:ext cx="0" cy="0"/>
          <a:chOff x="0" y="0"/>
          <a:chExt cx="0" cy="0"/>
        </a:xfrm>
      </p:grpSpPr>
      <p:grpSp>
        <p:nvGrpSpPr>
          <p:cNvPr id="106" name="Google Shape;106;p8"/>
          <p:cNvGrpSpPr/>
          <p:nvPr/>
        </p:nvGrpSpPr>
        <p:grpSpPr>
          <a:xfrm>
            <a:off x="1132541" y="872113"/>
            <a:ext cx="6880552" cy="3180876"/>
            <a:chOff x="358350" y="258050"/>
            <a:chExt cx="8428950" cy="3896700"/>
          </a:xfrm>
        </p:grpSpPr>
        <p:sp>
          <p:nvSpPr>
            <p:cNvPr id="107" name="Google Shape;107;p8"/>
            <p:cNvSpPr/>
            <p:nvPr/>
          </p:nvSpPr>
          <p:spPr>
            <a:xfrm>
              <a:off x="358350" y="258050"/>
              <a:ext cx="8427300" cy="38967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a:off x="360000" y="258050"/>
              <a:ext cx="8427300" cy="38967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8"/>
            <p:cNvGrpSpPr/>
            <p:nvPr/>
          </p:nvGrpSpPr>
          <p:grpSpPr>
            <a:xfrm>
              <a:off x="720000" y="407061"/>
              <a:ext cx="7704000" cy="262500"/>
              <a:chOff x="433208" y="393425"/>
              <a:chExt cx="7704000" cy="262500"/>
            </a:xfrm>
          </p:grpSpPr>
          <p:sp>
            <p:nvSpPr>
              <p:cNvPr id="110" name="Google Shape;110;p8"/>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8"/>
              <p:cNvGrpSpPr/>
              <p:nvPr/>
            </p:nvGrpSpPr>
            <p:grpSpPr>
              <a:xfrm rot="10800000" flipH="1">
                <a:off x="543498" y="483688"/>
                <a:ext cx="429322" cy="93999"/>
                <a:chOff x="5840230" y="744468"/>
                <a:chExt cx="431653" cy="94500"/>
              </a:xfrm>
            </p:grpSpPr>
            <p:sp>
              <p:nvSpPr>
                <p:cNvPr id="112" name="Google Shape;112;p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15" name="Google Shape;115;p8"/>
          <p:cNvSpPr txBox="1">
            <a:spLocks noGrp="1"/>
          </p:cNvSpPr>
          <p:nvPr>
            <p:ph type="title"/>
          </p:nvPr>
        </p:nvSpPr>
        <p:spPr>
          <a:xfrm>
            <a:off x="2060993" y="1717300"/>
            <a:ext cx="5016300" cy="173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16" name="Google Shape;116;p8"/>
          <p:cNvGrpSpPr/>
          <p:nvPr/>
        </p:nvGrpSpPr>
        <p:grpSpPr>
          <a:xfrm rot="10800000" flipH="1">
            <a:off x="4163640" y="3895409"/>
            <a:ext cx="825589" cy="93999"/>
            <a:chOff x="5718423" y="809024"/>
            <a:chExt cx="830071" cy="94500"/>
          </a:xfrm>
        </p:grpSpPr>
        <p:sp>
          <p:nvSpPr>
            <p:cNvPr id="117" name="Google Shape;117;p8"/>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1"/>
        <p:cNvGrpSpPr/>
        <p:nvPr/>
      </p:nvGrpSpPr>
      <p:grpSpPr>
        <a:xfrm>
          <a:off x="0" y="0"/>
          <a:ext cx="0" cy="0"/>
          <a:chOff x="0" y="0"/>
          <a:chExt cx="0" cy="0"/>
        </a:xfrm>
      </p:grpSpPr>
      <p:grpSp>
        <p:nvGrpSpPr>
          <p:cNvPr id="122" name="Google Shape;122;p9"/>
          <p:cNvGrpSpPr/>
          <p:nvPr/>
        </p:nvGrpSpPr>
        <p:grpSpPr>
          <a:xfrm>
            <a:off x="358350" y="258050"/>
            <a:ext cx="8428950" cy="4627500"/>
            <a:chOff x="358350" y="258050"/>
            <a:chExt cx="8428950" cy="4627500"/>
          </a:xfrm>
        </p:grpSpPr>
        <p:sp>
          <p:nvSpPr>
            <p:cNvPr id="123" name="Google Shape;123;p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9"/>
            <p:cNvGrpSpPr/>
            <p:nvPr/>
          </p:nvGrpSpPr>
          <p:grpSpPr>
            <a:xfrm rot="10800000" flipH="1">
              <a:off x="4159199" y="4657459"/>
              <a:ext cx="825589" cy="93999"/>
              <a:chOff x="5718423" y="809024"/>
              <a:chExt cx="830071" cy="94500"/>
            </a:xfrm>
          </p:grpSpPr>
          <p:sp>
            <p:nvSpPr>
              <p:cNvPr id="126" name="Google Shape;126;p9"/>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9"/>
            <p:cNvGrpSpPr/>
            <p:nvPr/>
          </p:nvGrpSpPr>
          <p:grpSpPr>
            <a:xfrm>
              <a:off x="720000" y="407061"/>
              <a:ext cx="7704000" cy="262500"/>
              <a:chOff x="433208" y="393425"/>
              <a:chExt cx="7704000" cy="262500"/>
            </a:xfrm>
          </p:grpSpPr>
          <p:sp>
            <p:nvSpPr>
              <p:cNvPr id="131" name="Google Shape;131;p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9"/>
              <p:cNvGrpSpPr/>
              <p:nvPr/>
            </p:nvGrpSpPr>
            <p:grpSpPr>
              <a:xfrm rot="10800000" flipH="1">
                <a:off x="543498" y="483688"/>
                <a:ext cx="429322" cy="93999"/>
                <a:chOff x="5840230" y="744468"/>
                <a:chExt cx="431653" cy="94500"/>
              </a:xfrm>
            </p:grpSpPr>
            <p:sp>
              <p:nvSpPr>
                <p:cNvPr id="133" name="Google Shape;133;p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6" name="Google Shape;136;p9"/>
          <p:cNvSpPr txBox="1">
            <a:spLocks noGrp="1"/>
          </p:cNvSpPr>
          <p:nvPr>
            <p:ph type="title"/>
          </p:nvPr>
        </p:nvSpPr>
        <p:spPr>
          <a:xfrm rot="625">
            <a:off x="720000" y="2140064"/>
            <a:ext cx="3297600" cy="1425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7" name="Google Shape;137;p9"/>
          <p:cNvSpPr txBox="1">
            <a:spLocks noGrp="1"/>
          </p:cNvSpPr>
          <p:nvPr>
            <p:ph type="subTitle" idx="1"/>
          </p:nvPr>
        </p:nvSpPr>
        <p:spPr>
          <a:xfrm>
            <a:off x="4712700" y="1444133"/>
            <a:ext cx="3458100" cy="224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8"/>
        <p:cNvGrpSpPr/>
        <p:nvPr/>
      </p:nvGrpSpPr>
      <p:grpSpPr>
        <a:xfrm>
          <a:off x="0" y="0"/>
          <a:ext cx="0" cy="0"/>
          <a:chOff x="0" y="0"/>
          <a:chExt cx="0" cy="0"/>
        </a:xfrm>
      </p:grpSpPr>
      <p:sp>
        <p:nvSpPr>
          <p:cNvPr id="139" name="Google Shape;139;p10"/>
          <p:cNvSpPr txBox="1">
            <a:spLocks noGrp="1"/>
          </p:cNvSpPr>
          <p:nvPr>
            <p:ph type="title"/>
          </p:nvPr>
        </p:nvSpPr>
        <p:spPr>
          <a:xfrm>
            <a:off x="892810" y="3310675"/>
            <a:ext cx="3793800" cy="951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sz="2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1pPr>
            <a:lvl2pPr marL="914400" lvl="1"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2pPr>
            <a:lvl3pPr marL="1371600" lvl="2"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3pPr>
            <a:lvl4pPr marL="1828800" lvl="3"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4pPr>
            <a:lvl5pPr marL="2286000" lvl="4"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5pPr>
            <a:lvl6pPr marL="2743200" lvl="5"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6pPr>
            <a:lvl7pPr marL="3200400" lvl="6"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7pPr>
            <a:lvl8pPr marL="3657600" lvl="7"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8pPr>
            <a:lvl9pPr marL="4114800" lvl="8"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4" r:id="rId26"/>
    <p:sldLayoutId id="2147483675" r:id="rId27"/>
    <p:sldLayoutId id="2147483676" r:id="rId28"/>
    <p:sldLayoutId id="2147483679" r:id="rId29"/>
    <p:sldLayoutId id="2147483680" r:id="rId30"/>
    <p:sldLayoutId id="2147483681" r:id="rId31"/>
    <p:sldLayoutId id="2147483682" r:id="rId32"/>
    <p:sldLayoutId id="2147483683" r:id="rId33"/>
    <p:sldLayoutId id="2147483684" r:id="rId34"/>
    <p:sldLayoutId id="2147483685" r:id="rId35"/>
    <p:sldLayoutId id="2147483686" r:id="rId36"/>
    <p:sldLayoutId id="2147483687" r:id="rId37"/>
    <p:sldLayoutId id="2147483688" r:id="rId38"/>
    <p:sldLayoutId id="2147483689" r:id="rId39"/>
    <p:sldLayoutId id="2147483690" r:id="rId40"/>
    <p:sldLayoutId id="2147483691" r:id="rId41"/>
    <p:sldLayoutId id="2147483692" r:id="rId42"/>
    <p:sldLayoutId id="2147483693" r:id="rId43"/>
    <p:sldLayoutId id="2147483694" r:id="rId44"/>
    <p:sldLayoutId id="2147483695" r:id="rId45"/>
    <p:sldLayoutId id="2147483696" r:id="rId46"/>
    <p:sldLayoutId id="2147483697" r:id="rId47"/>
    <p:sldLayoutId id="2147483698" r:id="rId48"/>
    <p:sldLayoutId id="2147483699" r:id="rId49"/>
    <p:sldLayoutId id="2147483700" r:id="rId50"/>
    <p:sldLayoutId id="2147483701" r:id="rId51"/>
    <p:sldLayoutId id="2147483702" r:id="rId52"/>
    <p:sldLayoutId id="2147483703" r:id="rId53"/>
    <p:sldLayoutId id="2147483704" r:id="rId54"/>
    <p:sldLayoutId id="2147483705" r:id="rId55"/>
    <p:sldLayoutId id="2147483706" r:id="rId56"/>
    <p:sldLayoutId id="2147483707" r:id="rId57"/>
    <p:sldLayoutId id="2147483708" r:id="rId58"/>
    <p:sldLayoutId id="2147483709" r:id="rId5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hyperlink" Target="http://bit.ly/2Tynxth" TargetMode="External"/><Relationship Id="rId7"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61.xml"/><Relationship Id="rId5" Type="http://schemas.openxmlformats.org/officeDocument/2006/relationships/hyperlink" Target="http://bit.ly/33VAFh3" TargetMode="External"/><Relationship Id="rId4" Type="http://schemas.openxmlformats.org/officeDocument/2006/relationships/hyperlink" Target="http://bit.ly/30B07Gq"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1.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9.xml"/><Relationship Id="rId1" Type="http://schemas.openxmlformats.org/officeDocument/2006/relationships/slideLayout" Target="../slideLayouts/slideLayout27.xml"/><Relationship Id="rId4" Type="http://schemas.openxmlformats.org/officeDocument/2006/relationships/image" Target="../media/image15.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3.xml"/><Relationship Id="rId1" Type="http://schemas.openxmlformats.org/officeDocument/2006/relationships/slideLayout" Target="../slideLayouts/slideLayout43.xml"/><Relationship Id="rId5" Type="http://schemas.openxmlformats.org/officeDocument/2006/relationships/image" Target="../media/image16.png"/><Relationship Id="rId4" Type="http://schemas.openxmlformats.org/officeDocument/2006/relationships/hyperlink" Target="https://docs.google.com/spreadsheets/d/1a0BuhVCUgQOsj3skGi-FSX9Ivjn0948NY9nrTv8dP5Y/copy#gid=846478629"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3.xml"/></Relationships>
</file>

<file path=ppt/slides/_rels/slide5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2.xml"/><Relationship Id="rId1" Type="http://schemas.openxmlformats.org/officeDocument/2006/relationships/slideLayout" Target="../slideLayouts/slideLayout51.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3.xml"/><Relationship Id="rId1" Type="http://schemas.openxmlformats.org/officeDocument/2006/relationships/slideLayout" Target="../slideLayouts/slideLayout52.xml"/><Relationship Id="rId4" Type="http://schemas.openxmlformats.org/officeDocument/2006/relationships/image" Target="../media/image15.jpg"/></Relationships>
</file>

<file path=ppt/slides/_rels/slide5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4.xml"/><Relationship Id="rId1" Type="http://schemas.openxmlformats.org/officeDocument/2006/relationships/slideLayout" Target="../slideLayouts/slideLayout5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8.xml"/></Relationships>
</file>

<file path=ppt/slides/_rels/slide5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58.xml"/><Relationship Id="rId1" Type="http://schemas.openxmlformats.org/officeDocument/2006/relationships/slideLayout" Target="../slideLayouts/slideLayout44.xml"/><Relationship Id="rId5" Type="http://schemas.openxmlformats.org/officeDocument/2006/relationships/image" Target="../media/image18.png"/><Relationship Id="rId4" Type="http://schemas.openxmlformats.org/officeDocument/2006/relationships/hyperlink" Target="https://docs.google.com/spreadsheets/d/1a0BuhVCUgQOsj3skGi-FSX9Ivjn0948NY9nrTv8dP5Y/copy#gid=2094709717" TargetMode="External"/></Relationships>
</file>

<file path=ppt/slides/_rels/slide5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59.xml"/><Relationship Id="rId1" Type="http://schemas.openxmlformats.org/officeDocument/2006/relationships/slideLayout" Target="../slideLayouts/slideLayout44.xml"/><Relationship Id="rId5" Type="http://schemas.openxmlformats.org/officeDocument/2006/relationships/image" Target="../media/image19.png"/><Relationship Id="rId4" Type="http://schemas.openxmlformats.org/officeDocument/2006/relationships/hyperlink" Target="https://docs.google.com/spreadsheets/d/1a0BuhVCUgQOsj3skGi-FSX9Ivjn0948NY9nrTv8dP5Y/copy#gid=1667605426"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9.xml"/><Relationship Id="rId5" Type="http://schemas.openxmlformats.org/officeDocument/2006/relationships/image" Target="../media/image3.jpg"/><Relationship Id="rId4" Type="http://schemas.openxmlformats.org/officeDocument/2006/relationships/image" Target="../media/image2.jpg"/></Relationships>
</file>

<file path=ppt/slides/_rels/slide60.xml.rels><?xml version="1.0" encoding="UTF-8" standalone="yes"?>
<Relationships xmlns="http://schemas.openxmlformats.org/package/2006/relationships"><Relationship Id="rId3" Type="http://schemas.openxmlformats.org/officeDocument/2006/relationships/hyperlink" Target="https://docs.google.com/spreadsheets/d/1a0BuhVCUgQOsj3skGi-FSX9Ivjn0948NY9nrTv8dP5Y/copy" TargetMode="External"/><Relationship Id="rId2" Type="http://schemas.openxmlformats.org/officeDocument/2006/relationships/notesSlide" Target="../notesSlides/notesSlide60.xml"/><Relationship Id="rId1" Type="http://schemas.openxmlformats.org/officeDocument/2006/relationships/slideLayout" Target="../slideLayouts/slideLayout50.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0.png"/></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5.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37.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06"/>
        <p:cNvGrpSpPr/>
        <p:nvPr/>
      </p:nvGrpSpPr>
      <p:grpSpPr>
        <a:xfrm>
          <a:off x="0" y="0"/>
          <a:ext cx="0" cy="0"/>
          <a:chOff x="0" y="0"/>
          <a:chExt cx="0" cy="0"/>
        </a:xfrm>
      </p:grpSpPr>
      <p:sp>
        <p:nvSpPr>
          <p:cNvPr id="1207" name="Google Shape;1207;p69"/>
          <p:cNvSpPr txBox="1">
            <a:spLocks noGrp="1"/>
          </p:cNvSpPr>
          <p:nvPr>
            <p:ph type="ctrTitle"/>
          </p:nvPr>
        </p:nvSpPr>
        <p:spPr>
          <a:xfrm>
            <a:off x="720000" y="1185650"/>
            <a:ext cx="3852000" cy="23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ONLINE NEWS APP</a:t>
            </a:r>
            <a:endParaRPr/>
          </a:p>
        </p:txBody>
      </p:sp>
      <p:sp>
        <p:nvSpPr>
          <p:cNvPr id="1208" name="Google Shape;1208;p69"/>
          <p:cNvSpPr/>
          <p:nvPr/>
        </p:nvSpPr>
        <p:spPr>
          <a:xfrm>
            <a:off x="720000" y="3778125"/>
            <a:ext cx="4019100" cy="3732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9"/>
          <p:cNvSpPr txBox="1">
            <a:spLocks noGrp="1"/>
          </p:cNvSpPr>
          <p:nvPr>
            <p:ph type="subTitle" idx="1"/>
          </p:nvPr>
        </p:nvSpPr>
        <p:spPr>
          <a:xfrm>
            <a:off x="790635" y="3761000"/>
            <a:ext cx="3909900" cy="41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 is where your presentation begins</a:t>
            </a:r>
            <a:endParaRPr/>
          </a:p>
        </p:txBody>
      </p:sp>
      <p:sp>
        <p:nvSpPr>
          <p:cNvPr id="1210" name="Google Shape;1210;p69"/>
          <p:cNvSpPr/>
          <p:nvPr/>
        </p:nvSpPr>
        <p:spPr>
          <a:xfrm>
            <a:off x="7945430" y="395745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a:effectLst>
            <a:outerShdw blurRad="57150" dist="3810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9"/>
          <p:cNvSpPr/>
          <p:nvPr/>
        </p:nvSpPr>
        <p:spPr>
          <a:xfrm>
            <a:off x="4816755" y="11044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 name="Google Shape;1212;p69"/>
          <p:cNvGrpSpPr/>
          <p:nvPr/>
        </p:nvGrpSpPr>
        <p:grpSpPr>
          <a:xfrm>
            <a:off x="4985306" y="1282487"/>
            <a:ext cx="3427498" cy="2849974"/>
            <a:chOff x="4985306" y="1282487"/>
            <a:chExt cx="3427498" cy="2849974"/>
          </a:xfrm>
        </p:grpSpPr>
        <p:sp>
          <p:nvSpPr>
            <p:cNvPr id="1213" name="Google Shape;1213;p69"/>
            <p:cNvSpPr/>
            <p:nvPr/>
          </p:nvSpPr>
          <p:spPr>
            <a:xfrm>
              <a:off x="5044568" y="1717313"/>
              <a:ext cx="3151960" cy="2106720"/>
            </a:xfrm>
            <a:custGeom>
              <a:avLst/>
              <a:gdLst/>
              <a:ahLst/>
              <a:cxnLst/>
              <a:rect l="l" t="t" r="r" b="b"/>
              <a:pathLst>
                <a:path w="147116" h="98330" extrusionOk="0">
                  <a:moveTo>
                    <a:pt x="1490" y="0"/>
                  </a:moveTo>
                  <a:cubicBezTo>
                    <a:pt x="669" y="0"/>
                    <a:pt x="0" y="638"/>
                    <a:pt x="0" y="1489"/>
                  </a:cubicBezTo>
                  <a:lnTo>
                    <a:pt x="0" y="2979"/>
                  </a:lnTo>
                  <a:lnTo>
                    <a:pt x="0" y="96932"/>
                  </a:lnTo>
                  <a:cubicBezTo>
                    <a:pt x="0" y="97722"/>
                    <a:pt x="639" y="98330"/>
                    <a:pt x="1399" y="98330"/>
                  </a:cubicBezTo>
                  <a:lnTo>
                    <a:pt x="145657" y="98330"/>
                  </a:lnTo>
                  <a:cubicBezTo>
                    <a:pt x="146447" y="98330"/>
                    <a:pt x="147055" y="97691"/>
                    <a:pt x="147055" y="96932"/>
                  </a:cubicBezTo>
                  <a:lnTo>
                    <a:pt x="147055" y="2979"/>
                  </a:lnTo>
                  <a:lnTo>
                    <a:pt x="147055" y="1489"/>
                  </a:lnTo>
                  <a:cubicBezTo>
                    <a:pt x="147116" y="638"/>
                    <a:pt x="146477" y="0"/>
                    <a:pt x="145626" y="0"/>
                  </a:cubicBezTo>
                  <a:close/>
                </a:path>
              </a:pathLst>
            </a:custGeom>
            <a:gradFill>
              <a:gsLst>
                <a:gs pos="0">
                  <a:schemeClr val="lt1"/>
                </a:gs>
                <a:gs pos="100000">
                  <a:srgbClr val="66BEE9">
                    <a:alpha val="34509"/>
                  </a:srgbClr>
                </a:gs>
              </a:gsLst>
              <a:lin ang="5400012" scaled="0"/>
            </a:gradFill>
            <a:ln>
              <a:noFill/>
            </a:ln>
            <a:effectLst>
              <a:outerShdw blurRad="57150" dist="3810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9"/>
            <p:cNvSpPr/>
            <p:nvPr/>
          </p:nvSpPr>
          <p:spPr>
            <a:xfrm>
              <a:off x="4985949" y="1711443"/>
              <a:ext cx="3151318" cy="2043559"/>
            </a:xfrm>
            <a:custGeom>
              <a:avLst/>
              <a:gdLst/>
              <a:ahLst/>
              <a:cxnLst/>
              <a:rect l="l" t="t" r="r" b="b"/>
              <a:pathLst>
                <a:path w="147086" h="95382" extrusionOk="0">
                  <a:moveTo>
                    <a:pt x="1" y="1"/>
                  </a:moveTo>
                  <a:lnTo>
                    <a:pt x="1" y="93984"/>
                  </a:lnTo>
                  <a:cubicBezTo>
                    <a:pt x="1" y="94744"/>
                    <a:pt x="609" y="95382"/>
                    <a:pt x="1399" y="95382"/>
                  </a:cubicBezTo>
                  <a:lnTo>
                    <a:pt x="145627" y="95382"/>
                  </a:lnTo>
                  <a:cubicBezTo>
                    <a:pt x="146417" y="95382"/>
                    <a:pt x="147086" y="94774"/>
                    <a:pt x="147086" y="93984"/>
                  </a:cubicBezTo>
                  <a:lnTo>
                    <a:pt x="147086" y="1"/>
                  </a:lnTo>
                  <a:close/>
                </a:path>
              </a:pathLst>
            </a:custGeom>
            <a:solidFill>
              <a:schemeClr val="lt1"/>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9"/>
            <p:cNvSpPr/>
            <p:nvPr/>
          </p:nvSpPr>
          <p:spPr>
            <a:xfrm>
              <a:off x="4985306" y="1648282"/>
              <a:ext cx="3151960" cy="63182"/>
            </a:xfrm>
            <a:custGeom>
              <a:avLst/>
              <a:gdLst/>
              <a:ahLst/>
              <a:cxnLst/>
              <a:rect l="l" t="t" r="r" b="b"/>
              <a:pathLst>
                <a:path w="147116" h="2949" extrusionOk="0">
                  <a:moveTo>
                    <a:pt x="1459" y="0"/>
                  </a:moveTo>
                  <a:cubicBezTo>
                    <a:pt x="639" y="0"/>
                    <a:pt x="0" y="669"/>
                    <a:pt x="0" y="1490"/>
                  </a:cubicBezTo>
                  <a:lnTo>
                    <a:pt x="0" y="2949"/>
                  </a:lnTo>
                  <a:lnTo>
                    <a:pt x="147116" y="2949"/>
                  </a:lnTo>
                  <a:lnTo>
                    <a:pt x="147116" y="1490"/>
                  </a:lnTo>
                  <a:cubicBezTo>
                    <a:pt x="147116" y="638"/>
                    <a:pt x="146417" y="0"/>
                    <a:pt x="145626" y="0"/>
                  </a:cubicBezTo>
                  <a:close/>
                </a:path>
              </a:pathLst>
            </a:custGeom>
            <a:solidFill>
              <a:schemeClr val="l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9"/>
            <p:cNvSpPr/>
            <p:nvPr/>
          </p:nvSpPr>
          <p:spPr>
            <a:xfrm>
              <a:off x="5026335" y="1674313"/>
              <a:ext cx="18254" cy="17611"/>
            </a:xfrm>
            <a:custGeom>
              <a:avLst/>
              <a:gdLst/>
              <a:ahLst/>
              <a:cxnLst/>
              <a:rect l="l" t="t" r="r" b="b"/>
              <a:pathLst>
                <a:path w="852" h="822" extrusionOk="0">
                  <a:moveTo>
                    <a:pt x="426" y="1"/>
                  </a:moveTo>
                  <a:cubicBezTo>
                    <a:pt x="183" y="1"/>
                    <a:pt x="0" y="183"/>
                    <a:pt x="0" y="427"/>
                  </a:cubicBezTo>
                  <a:cubicBezTo>
                    <a:pt x="0" y="639"/>
                    <a:pt x="183" y="822"/>
                    <a:pt x="426" y="822"/>
                  </a:cubicBezTo>
                  <a:cubicBezTo>
                    <a:pt x="669" y="822"/>
                    <a:pt x="851" y="639"/>
                    <a:pt x="851" y="427"/>
                  </a:cubicBezTo>
                  <a:cubicBezTo>
                    <a:pt x="851" y="183"/>
                    <a:pt x="669" y="1"/>
                    <a:pt x="426"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9"/>
            <p:cNvSpPr/>
            <p:nvPr/>
          </p:nvSpPr>
          <p:spPr>
            <a:xfrm>
              <a:off x="5071263" y="1674313"/>
              <a:ext cx="18254" cy="17611"/>
            </a:xfrm>
            <a:custGeom>
              <a:avLst/>
              <a:gdLst/>
              <a:ahLst/>
              <a:cxnLst/>
              <a:rect l="l" t="t" r="r" b="b"/>
              <a:pathLst>
                <a:path w="852" h="822" extrusionOk="0">
                  <a:moveTo>
                    <a:pt x="426" y="1"/>
                  </a:moveTo>
                  <a:cubicBezTo>
                    <a:pt x="183" y="1"/>
                    <a:pt x="1" y="183"/>
                    <a:pt x="1" y="427"/>
                  </a:cubicBezTo>
                  <a:cubicBezTo>
                    <a:pt x="1" y="639"/>
                    <a:pt x="183" y="822"/>
                    <a:pt x="426" y="822"/>
                  </a:cubicBezTo>
                  <a:cubicBezTo>
                    <a:pt x="639" y="822"/>
                    <a:pt x="852" y="639"/>
                    <a:pt x="852" y="427"/>
                  </a:cubicBezTo>
                  <a:cubicBezTo>
                    <a:pt x="852" y="183"/>
                    <a:pt x="639" y="1"/>
                    <a:pt x="426"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9"/>
            <p:cNvSpPr/>
            <p:nvPr/>
          </p:nvSpPr>
          <p:spPr>
            <a:xfrm>
              <a:off x="5116192" y="1674313"/>
              <a:ext cx="17611" cy="17611"/>
            </a:xfrm>
            <a:custGeom>
              <a:avLst/>
              <a:gdLst/>
              <a:ahLst/>
              <a:cxnLst/>
              <a:rect l="l" t="t" r="r" b="b"/>
              <a:pathLst>
                <a:path w="822" h="822" extrusionOk="0">
                  <a:moveTo>
                    <a:pt x="427" y="1"/>
                  </a:moveTo>
                  <a:cubicBezTo>
                    <a:pt x="183" y="1"/>
                    <a:pt x="1" y="183"/>
                    <a:pt x="1" y="427"/>
                  </a:cubicBezTo>
                  <a:cubicBezTo>
                    <a:pt x="1" y="639"/>
                    <a:pt x="183" y="822"/>
                    <a:pt x="427" y="822"/>
                  </a:cubicBezTo>
                  <a:cubicBezTo>
                    <a:pt x="639" y="822"/>
                    <a:pt x="822" y="639"/>
                    <a:pt x="822" y="427"/>
                  </a:cubicBezTo>
                  <a:cubicBezTo>
                    <a:pt x="822" y="183"/>
                    <a:pt x="639" y="1"/>
                    <a:pt x="427"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9"/>
            <p:cNvSpPr/>
            <p:nvPr/>
          </p:nvSpPr>
          <p:spPr>
            <a:xfrm>
              <a:off x="5053706" y="1787625"/>
              <a:ext cx="3014540" cy="1892492"/>
            </a:xfrm>
            <a:custGeom>
              <a:avLst/>
              <a:gdLst/>
              <a:ahLst/>
              <a:cxnLst/>
              <a:rect l="l" t="t" r="r" b="b"/>
              <a:pathLst>
                <a:path w="140702" h="88331" extrusionOk="0">
                  <a:moveTo>
                    <a:pt x="0" y="1"/>
                  </a:moveTo>
                  <a:lnTo>
                    <a:pt x="0" y="88330"/>
                  </a:lnTo>
                  <a:lnTo>
                    <a:pt x="140702" y="88330"/>
                  </a:lnTo>
                  <a:lnTo>
                    <a:pt x="140702" y="1"/>
                  </a:lnTo>
                  <a:close/>
                </a:path>
              </a:pathLst>
            </a:custGeom>
            <a:gradFill>
              <a:gsLst>
                <a:gs pos="0">
                  <a:schemeClr val="lt1"/>
                </a:gs>
                <a:gs pos="100000">
                  <a:srgbClr val="66BEE9">
                    <a:alpha val="34509"/>
                  </a:srgbClr>
                </a:gs>
              </a:gsLst>
              <a:lin ang="5400012" scaled="0"/>
            </a:gra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69"/>
            <p:cNvGrpSpPr/>
            <p:nvPr/>
          </p:nvGrpSpPr>
          <p:grpSpPr>
            <a:xfrm>
              <a:off x="6414630" y="3150775"/>
              <a:ext cx="707500" cy="356921"/>
              <a:chOff x="2317875" y="3150775"/>
              <a:chExt cx="707500" cy="356921"/>
            </a:xfrm>
          </p:grpSpPr>
          <p:sp>
            <p:nvSpPr>
              <p:cNvPr id="1221" name="Google Shape;1221;p69"/>
              <p:cNvSpPr/>
              <p:nvPr/>
            </p:nvSpPr>
            <p:spPr>
              <a:xfrm>
                <a:off x="2317875" y="3150775"/>
                <a:ext cx="707500" cy="356921"/>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rgbClr val="F9F8FF">
                      <a:alpha val="86666"/>
                    </a:srgbClr>
                  </a:gs>
                </a:gsLst>
                <a:lin ang="5400700"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 name="Google Shape;1222;p69"/>
              <p:cNvGrpSpPr/>
              <p:nvPr/>
            </p:nvGrpSpPr>
            <p:grpSpPr>
              <a:xfrm>
                <a:off x="2415693" y="3236562"/>
                <a:ext cx="471900" cy="95000"/>
                <a:chOff x="5088750" y="3020450"/>
                <a:chExt cx="471900" cy="95000"/>
              </a:xfrm>
            </p:grpSpPr>
            <p:sp>
              <p:nvSpPr>
                <p:cNvPr id="1223" name="Google Shape;1223;p69"/>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9"/>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9"/>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9"/>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7" name="Google Shape;1227;p69"/>
            <p:cNvGrpSpPr/>
            <p:nvPr/>
          </p:nvGrpSpPr>
          <p:grpSpPr>
            <a:xfrm>
              <a:off x="7199580" y="3150775"/>
              <a:ext cx="707500" cy="356921"/>
              <a:chOff x="3102825" y="3150775"/>
              <a:chExt cx="707500" cy="356921"/>
            </a:xfrm>
          </p:grpSpPr>
          <p:sp>
            <p:nvSpPr>
              <p:cNvPr id="1228" name="Google Shape;1228;p69"/>
              <p:cNvSpPr/>
              <p:nvPr/>
            </p:nvSpPr>
            <p:spPr>
              <a:xfrm>
                <a:off x="3102825" y="3150775"/>
                <a:ext cx="707500" cy="356921"/>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rgbClr val="F9F8FF">
                      <a:alpha val="86666"/>
                    </a:srgbClr>
                  </a:gs>
                </a:gsLst>
                <a:lin ang="5400700"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9"/>
              <p:cNvSpPr/>
              <p:nvPr/>
            </p:nvSpPr>
            <p:spPr>
              <a:xfrm>
                <a:off x="3176913" y="3409013"/>
                <a:ext cx="266750" cy="40300"/>
              </a:xfrm>
              <a:custGeom>
                <a:avLst/>
                <a:gdLst/>
                <a:ahLst/>
                <a:cxnLst/>
                <a:rect l="l" t="t" r="r" b="b"/>
                <a:pathLst>
                  <a:path w="10670" h="1612" extrusionOk="0">
                    <a:moveTo>
                      <a:pt x="791" y="1"/>
                    </a:moveTo>
                    <a:cubicBezTo>
                      <a:pt x="335" y="1"/>
                      <a:pt x="1" y="396"/>
                      <a:pt x="1" y="822"/>
                    </a:cubicBezTo>
                    <a:cubicBezTo>
                      <a:pt x="1" y="1278"/>
                      <a:pt x="366" y="1612"/>
                      <a:pt x="791" y="1612"/>
                    </a:cubicBezTo>
                    <a:lnTo>
                      <a:pt x="9880" y="1612"/>
                    </a:lnTo>
                    <a:cubicBezTo>
                      <a:pt x="10305" y="1612"/>
                      <a:pt x="10670" y="1247"/>
                      <a:pt x="10670" y="822"/>
                    </a:cubicBezTo>
                    <a:cubicBezTo>
                      <a:pt x="10670" y="366"/>
                      <a:pt x="10305" y="1"/>
                      <a:pt x="9880"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9"/>
              <p:cNvSpPr/>
              <p:nvPr/>
            </p:nvSpPr>
            <p:spPr>
              <a:xfrm>
                <a:off x="3176163" y="3209163"/>
                <a:ext cx="560825" cy="39550"/>
              </a:xfrm>
              <a:custGeom>
                <a:avLst/>
                <a:gdLst/>
                <a:ahLst/>
                <a:cxnLst/>
                <a:rect l="l" t="t" r="r" b="b"/>
                <a:pathLst>
                  <a:path w="22433" h="1582" extrusionOk="0">
                    <a:moveTo>
                      <a:pt x="791" y="1"/>
                    </a:moveTo>
                    <a:cubicBezTo>
                      <a:pt x="335" y="1"/>
                      <a:pt x="1" y="366"/>
                      <a:pt x="1" y="791"/>
                    </a:cubicBezTo>
                    <a:cubicBezTo>
                      <a:pt x="1" y="1247"/>
                      <a:pt x="365" y="1581"/>
                      <a:pt x="791" y="1581"/>
                    </a:cubicBezTo>
                    <a:lnTo>
                      <a:pt x="21642" y="1581"/>
                    </a:lnTo>
                    <a:cubicBezTo>
                      <a:pt x="22098" y="1581"/>
                      <a:pt x="22433" y="1247"/>
                      <a:pt x="22433" y="791"/>
                    </a:cubicBezTo>
                    <a:cubicBezTo>
                      <a:pt x="22433" y="335"/>
                      <a:pt x="22068" y="1"/>
                      <a:pt x="21642"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9"/>
              <p:cNvSpPr/>
              <p:nvPr/>
            </p:nvSpPr>
            <p:spPr>
              <a:xfrm>
                <a:off x="3176163" y="3308713"/>
                <a:ext cx="560825" cy="40300"/>
              </a:xfrm>
              <a:custGeom>
                <a:avLst/>
                <a:gdLst/>
                <a:ahLst/>
                <a:cxnLst/>
                <a:rect l="l" t="t" r="r" b="b"/>
                <a:pathLst>
                  <a:path w="22433" h="1612" extrusionOk="0">
                    <a:moveTo>
                      <a:pt x="791" y="1"/>
                    </a:moveTo>
                    <a:cubicBezTo>
                      <a:pt x="335" y="1"/>
                      <a:pt x="1" y="365"/>
                      <a:pt x="1" y="791"/>
                    </a:cubicBezTo>
                    <a:cubicBezTo>
                      <a:pt x="1" y="1247"/>
                      <a:pt x="365" y="1612"/>
                      <a:pt x="791" y="1612"/>
                    </a:cubicBezTo>
                    <a:lnTo>
                      <a:pt x="21642" y="1612"/>
                    </a:lnTo>
                    <a:cubicBezTo>
                      <a:pt x="22098" y="1612"/>
                      <a:pt x="22433" y="1247"/>
                      <a:pt x="22433" y="791"/>
                    </a:cubicBezTo>
                    <a:cubicBezTo>
                      <a:pt x="22433" y="335"/>
                      <a:pt x="22068" y="1"/>
                      <a:pt x="21642"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69"/>
            <p:cNvGrpSpPr/>
            <p:nvPr/>
          </p:nvGrpSpPr>
          <p:grpSpPr>
            <a:xfrm>
              <a:off x="6414640" y="2097213"/>
              <a:ext cx="1514782" cy="1006855"/>
              <a:chOff x="4981963" y="3755000"/>
              <a:chExt cx="1001575" cy="735575"/>
            </a:xfrm>
          </p:grpSpPr>
          <p:sp>
            <p:nvSpPr>
              <p:cNvPr id="1233" name="Google Shape;1233;p69"/>
              <p:cNvSpPr/>
              <p:nvPr/>
            </p:nvSpPr>
            <p:spPr>
              <a:xfrm>
                <a:off x="4981963" y="3755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9"/>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9"/>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9"/>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 name="Google Shape;1237;p69"/>
            <p:cNvSpPr/>
            <p:nvPr/>
          </p:nvSpPr>
          <p:spPr>
            <a:xfrm>
              <a:off x="5246855" y="2672675"/>
              <a:ext cx="1076178" cy="835033"/>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accent5"/>
            </a:solidFill>
            <a:ln>
              <a:noFill/>
            </a:ln>
            <a:effectLst>
              <a:outerShdw blurRad="71438" dist="47625" dir="5400000" algn="bl" rotWithShape="0">
                <a:schemeClr val="dk1">
                  <a:alpha val="18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 name="Google Shape;1238;p69"/>
            <p:cNvGrpSpPr/>
            <p:nvPr/>
          </p:nvGrpSpPr>
          <p:grpSpPr>
            <a:xfrm>
              <a:off x="5999093" y="1884550"/>
              <a:ext cx="707500" cy="707475"/>
              <a:chOff x="5921438" y="1923500"/>
              <a:chExt cx="707500" cy="707475"/>
            </a:xfrm>
          </p:grpSpPr>
          <p:sp>
            <p:nvSpPr>
              <p:cNvPr id="1239" name="Google Shape;1239;p69"/>
              <p:cNvSpPr/>
              <p:nvPr/>
            </p:nvSpPr>
            <p:spPr>
              <a:xfrm>
                <a:off x="5921438" y="1923500"/>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9"/>
              <p:cNvSpPr/>
              <p:nvPr/>
            </p:nvSpPr>
            <p:spPr>
              <a:xfrm>
                <a:off x="6070750" y="2199097"/>
                <a:ext cx="404418" cy="244866"/>
              </a:xfrm>
              <a:custGeom>
                <a:avLst/>
                <a:gdLst/>
                <a:ahLst/>
                <a:cxnLst/>
                <a:rect l="l" t="t" r="r" b="b"/>
                <a:pathLst>
                  <a:path w="18876" h="11429" extrusionOk="0">
                    <a:moveTo>
                      <a:pt x="11976" y="0"/>
                    </a:moveTo>
                    <a:lnTo>
                      <a:pt x="8085" y="6262"/>
                    </a:lnTo>
                    <a:lnTo>
                      <a:pt x="5654" y="2249"/>
                    </a:lnTo>
                    <a:lnTo>
                      <a:pt x="0" y="11429"/>
                    </a:lnTo>
                    <a:lnTo>
                      <a:pt x="18876" y="11429"/>
                    </a:lnTo>
                    <a:lnTo>
                      <a:pt x="11976" y="0"/>
                    </a:lnTo>
                    <a:close/>
                  </a:path>
                </a:pathLst>
              </a:custGeom>
              <a:solidFill>
                <a:schemeClr val="lt2"/>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9"/>
              <p:cNvSpPr/>
              <p:nvPr/>
            </p:nvSpPr>
            <p:spPr>
              <a:xfrm>
                <a:off x="6146294" y="2120938"/>
                <a:ext cx="89878" cy="89899"/>
              </a:xfrm>
              <a:custGeom>
                <a:avLst/>
                <a:gdLst/>
                <a:ahLst/>
                <a:cxnLst/>
                <a:rect l="l" t="t" r="r" b="b"/>
                <a:pathLst>
                  <a:path w="4195" h="4196" extrusionOk="0">
                    <a:moveTo>
                      <a:pt x="2097" y="1"/>
                    </a:moveTo>
                    <a:cubicBezTo>
                      <a:pt x="942" y="1"/>
                      <a:pt x="0" y="943"/>
                      <a:pt x="0" y="2098"/>
                    </a:cubicBezTo>
                    <a:cubicBezTo>
                      <a:pt x="0" y="3223"/>
                      <a:pt x="942" y="4195"/>
                      <a:pt x="2097" y="4195"/>
                    </a:cubicBezTo>
                    <a:cubicBezTo>
                      <a:pt x="3222" y="4195"/>
                      <a:pt x="4195" y="3223"/>
                      <a:pt x="4195" y="2098"/>
                    </a:cubicBezTo>
                    <a:cubicBezTo>
                      <a:pt x="4195" y="943"/>
                      <a:pt x="3222" y="1"/>
                      <a:pt x="2097" y="1"/>
                    </a:cubicBezTo>
                    <a:close/>
                  </a:path>
                </a:pathLst>
              </a:custGeom>
              <a:solidFill>
                <a:schemeClr val="accen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69"/>
            <p:cNvSpPr/>
            <p:nvPr/>
          </p:nvSpPr>
          <p:spPr>
            <a:xfrm>
              <a:off x="7230732" y="2571057"/>
              <a:ext cx="21" cy="21"/>
            </a:xfrm>
            <a:custGeom>
              <a:avLst/>
              <a:gdLst/>
              <a:ahLst/>
              <a:cxnLst/>
              <a:rect l="l" t="t" r="r" b="b"/>
              <a:pathLst>
                <a:path w="1" h="1" extrusionOk="0">
                  <a:moveTo>
                    <a:pt x="1" y="1"/>
                  </a:moveTo>
                  <a:close/>
                </a:path>
              </a:pathLst>
            </a:custGeom>
            <a:solidFill>
              <a:srgbClr val="E5D7FF"/>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 name="Google Shape;1243;p69"/>
            <p:cNvGrpSpPr/>
            <p:nvPr/>
          </p:nvGrpSpPr>
          <p:grpSpPr>
            <a:xfrm>
              <a:off x="6917447" y="2127681"/>
              <a:ext cx="560809" cy="513696"/>
              <a:chOff x="2820743" y="2218101"/>
              <a:chExt cx="814064" cy="745676"/>
            </a:xfrm>
          </p:grpSpPr>
          <p:sp>
            <p:nvSpPr>
              <p:cNvPr id="1244" name="Google Shape;1244;p69"/>
              <p:cNvSpPr/>
              <p:nvPr/>
            </p:nvSpPr>
            <p:spPr>
              <a:xfrm>
                <a:off x="3133976" y="2218101"/>
                <a:ext cx="500831" cy="707903"/>
              </a:xfrm>
              <a:custGeom>
                <a:avLst/>
                <a:gdLst/>
                <a:ahLst/>
                <a:cxnLst/>
                <a:rect l="l" t="t" r="r" b="b"/>
                <a:pathLst>
                  <a:path w="23376" h="33041" extrusionOk="0">
                    <a:moveTo>
                      <a:pt x="16263" y="0"/>
                    </a:moveTo>
                    <a:lnTo>
                      <a:pt x="1" y="16475"/>
                    </a:lnTo>
                    <a:lnTo>
                      <a:pt x="16779" y="33040"/>
                    </a:lnTo>
                    <a:cubicBezTo>
                      <a:pt x="20852" y="28815"/>
                      <a:pt x="23375" y="23101"/>
                      <a:pt x="23375" y="16779"/>
                    </a:cubicBezTo>
                    <a:cubicBezTo>
                      <a:pt x="23375" y="10213"/>
                      <a:pt x="20640" y="4256"/>
                      <a:pt x="16263" y="0"/>
                    </a:cubicBezTo>
                    <a:close/>
                  </a:path>
                </a:pathLst>
              </a:custGeom>
              <a:solidFill>
                <a:schemeClr val="accent3"/>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9"/>
              <p:cNvSpPr/>
              <p:nvPr/>
            </p:nvSpPr>
            <p:spPr>
              <a:xfrm>
                <a:off x="3133976" y="2263030"/>
                <a:ext cx="217528" cy="308049"/>
              </a:xfrm>
              <a:custGeom>
                <a:avLst/>
                <a:gdLst/>
                <a:ahLst/>
                <a:cxnLst/>
                <a:rect l="l" t="t" r="r" b="b"/>
                <a:pathLst>
                  <a:path w="10153" h="14378" extrusionOk="0">
                    <a:moveTo>
                      <a:pt x="1" y="1"/>
                    </a:moveTo>
                    <a:lnTo>
                      <a:pt x="1" y="14378"/>
                    </a:lnTo>
                    <a:lnTo>
                      <a:pt x="10153" y="4134"/>
                    </a:lnTo>
                    <a:cubicBezTo>
                      <a:pt x="7539" y="1551"/>
                      <a:pt x="3952" y="1"/>
                      <a:pt x="1" y="1"/>
                    </a:cubicBezTo>
                    <a:close/>
                  </a:path>
                </a:pathLst>
              </a:custGeom>
              <a:solidFill>
                <a:schemeClr val="accen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9"/>
              <p:cNvSpPr/>
              <p:nvPr/>
            </p:nvSpPr>
            <p:spPr>
              <a:xfrm>
                <a:off x="3133976" y="2571057"/>
                <a:ext cx="278761" cy="392720"/>
              </a:xfrm>
              <a:custGeom>
                <a:avLst/>
                <a:gdLst/>
                <a:ahLst/>
                <a:cxnLst/>
                <a:rect l="l" t="t" r="r" b="b"/>
                <a:pathLst>
                  <a:path w="13011" h="18330" extrusionOk="0">
                    <a:moveTo>
                      <a:pt x="1" y="1"/>
                    </a:moveTo>
                    <a:lnTo>
                      <a:pt x="1" y="18329"/>
                    </a:lnTo>
                    <a:cubicBezTo>
                      <a:pt x="5107" y="18329"/>
                      <a:pt x="9697" y="16232"/>
                      <a:pt x="13010" y="12828"/>
                    </a:cubicBezTo>
                    <a:lnTo>
                      <a:pt x="1" y="1"/>
                    </a:lnTo>
                    <a:close/>
                  </a:path>
                </a:pathLst>
              </a:custGeom>
              <a:solidFill>
                <a:srgbClr val="8859F7"/>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9"/>
              <p:cNvSpPr/>
              <p:nvPr/>
            </p:nvSpPr>
            <p:spPr>
              <a:xfrm>
                <a:off x="2820743" y="2351601"/>
                <a:ext cx="311969" cy="440905"/>
              </a:xfrm>
              <a:custGeom>
                <a:avLst/>
                <a:gdLst/>
                <a:ahLst/>
                <a:cxnLst/>
                <a:rect l="l" t="t" r="r" b="b"/>
                <a:pathLst>
                  <a:path w="14561" h="20579" extrusionOk="0">
                    <a:moveTo>
                      <a:pt x="4438" y="0"/>
                    </a:moveTo>
                    <a:cubicBezTo>
                      <a:pt x="1703" y="2645"/>
                      <a:pt x="1" y="6353"/>
                      <a:pt x="1" y="10456"/>
                    </a:cubicBezTo>
                    <a:cubicBezTo>
                      <a:pt x="1" y="14408"/>
                      <a:pt x="1551" y="17964"/>
                      <a:pt x="4104" y="20578"/>
                    </a:cubicBezTo>
                    <a:lnTo>
                      <a:pt x="14560" y="10244"/>
                    </a:lnTo>
                    <a:lnTo>
                      <a:pt x="4438" y="0"/>
                    </a:lnTo>
                    <a:close/>
                  </a:path>
                </a:pathLst>
              </a:custGeom>
              <a:solidFill>
                <a:schemeClr val="accent4"/>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9"/>
              <p:cNvSpPr/>
              <p:nvPr/>
            </p:nvSpPr>
            <p:spPr>
              <a:xfrm>
                <a:off x="2917134" y="2263030"/>
                <a:ext cx="216864" cy="308049"/>
              </a:xfrm>
              <a:custGeom>
                <a:avLst/>
                <a:gdLst/>
                <a:ahLst/>
                <a:cxnLst/>
                <a:rect l="l" t="t" r="r" b="b"/>
                <a:pathLst>
                  <a:path w="10122" h="14378" extrusionOk="0">
                    <a:moveTo>
                      <a:pt x="10122" y="1"/>
                    </a:moveTo>
                    <a:cubicBezTo>
                      <a:pt x="6170" y="1"/>
                      <a:pt x="2614" y="1551"/>
                      <a:pt x="0" y="4104"/>
                    </a:cubicBezTo>
                    <a:lnTo>
                      <a:pt x="10122" y="14378"/>
                    </a:lnTo>
                    <a:lnTo>
                      <a:pt x="10122" y="1"/>
                    </a:lnTo>
                    <a:close/>
                  </a:path>
                </a:pathLst>
              </a:custGeom>
              <a:solidFill>
                <a:schemeClr val="accent2"/>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9"/>
              <p:cNvSpPr/>
              <p:nvPr/>
            </p:nvSpPr>
            <p:spPr>
              <a:xfrm>
                <a:off x="2910621" y="2571057"/>
                <a:ext cx="223377" cy="317176"/>
              </a:xfrm>
              <a:custGeom>
                <a:avLst/>
                <a:gdLst/>
                <a:ahLst/>
                <a:cxnLst/>
                <a:rect l="l" t="t" r="r" b="b"/>
                <a:pathLst>
                  <a:path w="10426" h="14804" extrusionOk="0">
                    <a:moveTo>
                      <a:pt x="10426" y="1"/>
                    </a:moveTo>
                    <a:lnTo>
                      <a:pt x="0" y="10335"/>
                    </a:lnTo>
                    <a:cubicBezTo>
                      <a:pt x="2645" y="13071"/>
                      <a:pt x="6322" y="14803"/>
                      <a:pt x="10426" y="14803"/>
                    </a:cubicBezTo>
                    <a:lnTo>
                      <a:pt x="10426" y="1"/>
                    </a:lnTo>
                    <a:close/>
                  </a:path>
                </a:pathLst>
              </a:custGeom>
              <a:solidFill>
                <a:schemeClr val="accent1"/>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69"/>
            <p:cNvGrpSpPr/>
            <p:nvPr/>
          </p:nvGrpSpPr>
          <p:grpSpPr>
            <a:xfrm>
              <a:off x="6693855" y="1446700"/>
              <a:ext cx="1718949" cy="389816"/>
              <a:chOff x="6153850" y="1669725"/>
              <a:chExt cx="1718949" cy="389816"/>
            </a:xfrm>
          </p:grpSpPr>
          <p:sp>
            <p:nvSpPr>
              <p:cNvPr id="1251" name="Google Shape;1251;p69"/>
              <p:cNvSpPr/>
              <p:nvPr/>
            </p:nvSpPr>
            <p:spPr>
              <a:xfrm>
                <a:off x="6156586" y="1672448"/>
                <a:ext cx="1714402" cy="373134"/>
              </a:xfrm>
              <a:custGeom>
                <a:avLst/>
                <a:gdLst/>
                <a:ahLst/>
                <a:cxnLst/>
                <a:rect l="l" t="t" r="r" b="b"/>
                <a:pathLst>
                  <a:path w="141045" h="30698" extrusionOk="0">
                    <a:moveTo>
                      <a:pt x="2924" y="0"/>
                    </a:moveTo>
                    <a:cubicBezTo>
                      <a:pt x="1386" y="0"/>
                      <a:pt x="0" y="1386"/>
                      <a:pt x="0" y="3093"/>
                    </a:cubicBezTo>
                    <a:lnTo>
                      <a:pt x="0" y="27603"/>
                    </a:lnTo>
                    <a:cubicBezTo>
                      <a:pt x="0" y="29311"/>
                      <a:pt x="1386" y="30697"/>
                      <a:pt x="3093" y="30697"/>
                    </a:cubicBezTo>
                    <a:lnTo>
                      <a:pt x="137951" y="30697"/>
                    </a:lnTo>
                    <a:cubicBezTo>
                      <a:pt x="139659" y="30697"/>
                      <a:pt x="141045" y="29311"/>
                      <a:pt x="141045" y="27603"/>
                    </a:cubicBezTo>
                    <a:lnTo>
                      <a:pt x="141045" y="3093"/>
                    </a:lnTo>
                    <a:cubicBezTo>
                      <a:pt x="141045" y="1386"/>
                      <a:pt x="139659" y="0"/>
                      <a:pt x="137782" y="0"/>
                    </a:cubicBezTo>
                    <a:close/>
                  </a:path>
                </a:pathLst>
              </a:custGeom>
              <a:solidFill>
                <a:srgbClr val="A97FFF"/>
              </a:solidFill>
              <a:ln>
                <a:noFill/>
              </a:ln>
              <a:effectLst>
                <a:outerShdw blurRad="28575" dist="19050" dir="528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9"/>
              <p:cNvSpPr/>
              <p:nvPr/>
            </p:nvSpPr>
            <p:spPr>
              <a:xfrm>
                <a:off x="6153850" y="1669725"/>
                <a:ext cx="1718949" cy="389816"/>
              </a:xfrm>
              <a:custGeom>
                <a:avLst/>
                <a:gdLst/>
                <a:ahLst/>
                <a:cxnLst/>
                <a:rect l="l" t="t" r="r" b="b"/>
                <a:pathLst>
                  <a:path w="140437" h="30090" extrusionOk="0">
                    <a:moveTo>
                      <a:pt x="2789" y="0"/>
                    </a:moveTo>
                    <a:cubicBezTo>
                      <a:pt x="1251" y="0"/>
                      <a:pt x="1" y="1251"/>
                      <a:pt x="1" y="2789"/>
                    </a:cubicBezTo>
                    <a:lnTo>
                      <a:pt x="1" y="27299"/>
                    </a:lnTo>
                    <a:cubicBezTo>
                      <a:pt x="1" y="28838"/>
                      <a:pt x="1251" y="30089"/>
                      <a:pt x="2789" y="30089"/>
                    </a:cubicBezTo>
                    <a:lnTo>
                      <a:pt x="137647" y="30089"/>
                    </a:lnTo>
                    <a:cubicBezTo>
                      <a:pt x="139186" y="30089"/>
                      <a:pt x="140437" y="28838"/>
                      <a:pt x="140437" y="27299"/>
                    </a:cubicBezTo>
                    <a:lnTo>
                      <a:pt x="140437" y="2789"/>
                    </a:lnTo>
                    <a:cubicBezTo>
                      <a:pt x="140437" y="1251"/>
                      <a:pt x="139186" y="0"/>
                      <a:pt x="137647" y="0"/>
                    </a:cubicBezTo>
                    <a:close/>
                  </a:path>
                </a:pathLst>
              </a:custGeom>
              <a:gradFill>
                <a:gsLst>
                  <a:gs pos="0">
                    <a:schemeClr val="lt1"/>
                  </a:gs>
                  <a:gs pos="100000">
                    <a:schemeClr val="lt2"/>
                  </a:gs>
                </a:gsLst>
                <a:lin ang="5400012" scaled="0"/>
              </a:gradFill>
              <a:ln>
                <a:noFill/>
              </a:ln>
              <a:effectLst>
                <a:outerShdw blurRad="42863" dist="47625" dir="528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9"/>
              <p:cNvSpPr/>
              <p:nvPr/>
            </p:nvSpPr>
            <p:spPr>
              <a:xfrm>
                <a:off x="6246166" y="1742495"/>
                <a:ext cx="233011" cy="233011"/>
              </a:xfrm>
              <a:custGeom>
                <a:avLst/>
                <a:gdLst/>
                <a:ahLst/>
                <a:cxnLst/>
                <a:rect l="l" t="t" r="r" b="b"/>
                <a:pathLst>
                  <a:path w="19170" h="19170" extrusionOk="0">
                    <a:moveTo>
                      <a:pt x="9584" y="1"/>
                    </a:moveTo>
                    <a:cubicBezTo>
                      <a:pt x="4294" y="1"/>
                      <a:pt x="0" y="4294"/>
                      <a:pt x="0" y="9586"/>
                    </a:cubicBezTo>
                    <a:cubicBezTo>
                      <a:pt x="0" y="14876"/>
                      <a:pt x="4294" y="19170"/>
                      <a:pt x="9584" y="19170"/>
                    </a:cubicBezTo>
                    <a:cubicBezTo>
                      <a:pt x="14876" y="19170"/>
                      <a:pt x="19169" y="14876"/>
                      <a:pt x="19169" y="9586"/>
                    </a:cubicBezTo>
                    <a:cubicBezTo>
                      <a:pt x="19169" y="4294"/>
                      <a:pt x="14876" y="1"/>
                      <a:pt x="9584" y="1"/>
                    </a:cubicBezTo>
                    <a:close/>
                  </a:path>
                </a:pathLst>
              </a:custGeom>
              <a:gradFill>
                <a:gsLst>
                  <a:gs pos="0">
                    <a:srgbClr val="BBF6F4"/>
                  </a:gs>
                  <a:gs pos="100000">
                    <a:srgbClr val="4EE0DB"/>
                  </a:gs>
                </a:gsLst>
                <a:lin ang="5400012" scaled="0"/>
              </a:gra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9"/>
              <p:cNvSpPr/>
              <p:nvPr/>
            </p:nvSpPr>
            <p:spPr>
              <a:xfrm>
                <a:off x="6579205" y="1795915"/>
                <a:ext cx="674967" cy="37620"/>
              </a:xfrm>
              <a:custGeom>
                <a:avLst/>
                <a:gdLst/>
                <a:ahLst/>
                <a:cxnLst/>
                <a:rect l="l" t="t" r="r" b="b"/>
                <a:pathLst>
                  <a:path w="55530" h="3095" extrusionOk="0">
                    <a:moveTo>
                      <a:pt x="1556" y="1"/>
                    </a:moveTo>
                    <a:cubicBezTo>
                      <a:pt x="694" y="1"/>
                      <a:pt x="1" y="694"/>
                      <a:pt x="1" y="1540"/>
                    </a:cubicBezTo>
                    <a:cubicBezTo>
                      <a:pt x="1" y="2401"/>
                      <a:pt x="694" y="3095"/>
                      <a:pt x="1556" y="3095"/>
                    </a:cubicBezTo>
                    <a:lnTo>
                      <a:pt x="53975" y="3095"/>
                    </a:lnTo>
                    <a:cubicBezTo>
                      <a:pt x="54836" y="3095"/>
                      <a:pt x="55530" y="2401"/>
                      <a:pt x="55530" y="1540"/>
                    </a:cubicBezTo>
                    <a:cubicBezTo>
                      <a:pt x="55530" y="694"/>
                      <a:pt x="54836" y="1"/>
                      <a:pt x="53975"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9"/>
              <p:cNvSpPr/>
              <p:nvPr/>
            </p:nvSpPr>
            <p:spPr>
              <a:xfrm>
                <a:off x="7302010" y="1795915"/>
                <a:ext cx="477315" cy="37620"/>
              </a:xfrm>
              <a:custGeom>
                <a:avLst/>
                <a:gdLst/>
                <a:ahLst/>
                <a:cxnLst/>
                <a:rect l="l" t="t" r="r" b="b"/>
                <a:pathLst>
                  <a:path w="39269" h="3095" extrusionOk="0">
                    <a:moveTo>
                      <a:pt x="1540" y="1"/>
                    </a:moveTo>
                    <a:cubicBezTo>
                      <a:pt x="695" y="1"/>
                      <a:pt x="1" y="694"/>
                      <a:pt x="1" y="1540"/>
                    </a:cubicBezTo>
                    <a:cubicBezTo>
                      <a:pt x="1" y="2401"/>
                      <a:pt x="695" y="3095"/>
                      <a:pt x="1540" y="3095"/>
                    </a:cubicBezTo>
                    <a:lnTo>
                      <a:pt x="37714" y="3095"/>
                    </a:lnTo>
                    <a:cubicBezTo>
                      <a:pt x="38575" y="3095"/>
                      <a:pt x="39269" y="2401"/>
                      <a:pt x="39269" y="1540"/>
                    </a:cubicBezTo>
                    <a:cubicBezTo>
                      <a:pt x="39269" y="694"/>
                      <a:pt x="38575" y="1"/>
                      <a:pt x="37714"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9"/>
              <p:cNvSpPr/>
              <p:nvPr/>
            </p:nvSpPr>
            <p:spPr>
              <a:xfrm>
                <a:off x="6579205" y="1890844"/>
                <a:ext cx="265064" cy="37620"/>
              </a:xfrm>
              <a:custGeom>
                <a:avLst/>
                <a:gdLst/>
                <a:ahLst/>
                <a:cxnLst/>
                <a:rect l="l" t="t" r="r" b="b"/>
                <a:pathLst>
                  <a:path w="21807" h="3095" extrusionOk="0">
                    <a:moveTo>
                      <a:pt x="1556" y="0"/>
                    </a:moveTo>
                    <a:cubicBezTo>
                      <a:pt x="694" y="0"/>
                      <a:pt x="1" y="694"/>
                      <a:pt x="1" y="1539"/>
                    </a:cubicBezTo>
                    <a:cubicBezTo>
                      <a:pt x="1" y="2401"/>
                      <a:pt x="694" y="3094"/>
                      <a:pt x="1556" y="3094"/>
                    </a:cubicBezTo>
                    <a:lnTo>
                      <a:pt x="20269" y="3094"/>
                    </a:lnTo>
                    <a:cubicBezTo>
                      <a:pt x="21114" y="3094"/>
                      <a:pt x="21806" y="2401"/>
                      <a:pt x="21806" y="1539"/>
                    </a:cubicBezTo>
                    <a:cubicBezTo>
                      <a:pt x="21806" y="694"/>
                      <a:pt x="21114" y="0"/>
                      <a:pt x="20269" y="0"/>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69"/>
            <p:cNvGrpSpPr/>
            <p:nvPr/>
          </p:nvGrpSpPr>
          <p:grpSpPr>
            <a:xfrm>
              <a:off x="5293648" y="1384678"/>
              <a:ext cx="459836" cy="389787"/>
              <a:chOff x="5215992" y="1423628"/>
              <a:chExt cx="459836" cy="389787"/>
            </a:xfrm>
          </p:grpSpPr>
          <p:sp>
            <p:nvSpPr>
              <p:cNvPr id="1258" name="Google Shape;1258;p69"/>
              <p:cNvSpPr/>
              <p:nvPr/>
            </p:nvSpPr>
            <p:spPr>
              <a:xfrm>
                <a:off x="5215992" y="1423628"/>
                <a:ext cx="459836" cy="389787"/>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gradFill>
                <a:gsLst>
                  <a:gs pos="0">
                    <a:srgbClr val="FFFFFF"/>
                  </a:gs>
                  <a:gs pos="100000">
                    <a:srgbClr val="FC809B"/>
                  </a:gs>
                </a:gsLst>
                <a:lin ang="5400012"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9"/>
              <p:cNvSpPr/>
              <p:nvPr/>
            </p:nvSpPr>
            <p:spPr>
              <a:xfrm>
                <a:off x="5360634" y="1526348"/>
                <a:ext cx="170547" cy="138713"/>
              </a:xfrm>
              <a:custGeom>
                <a:avLst/>
                <a:gdLst/>
                <a:ahLst/>
                <a:cxnLst/>
                <a:rect l="l" t="t" r="r" b="b"/>
                <a:pathLst>
                  <a:path w="14031" h="11412" extrusionOk="0">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chemeClr val="accent6"/>
              </a:solidFill>
              <a:ln>
                <a:noFill/>
              </a:ln>
              <a:effectLst>
                <a:outerShdw blurRad="57150" dist="19050" dir="5400000" algn="bl" rotWithShape="0">
                  <a:srgbClr val="5352EE">
                    <a:alpha val="25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69"/>
            <p:cNvGrpSpPr/>
            <p:nvPr/>
          </p:nvGrpSpPr>
          <p:grpSpPr>
            <a:xfrm>
              <a:off x="6134530" y="1282487"/>
              <a:ext cx="436632" cy="284986"/>
              <a:chOff x="4842900" y="2922987"/>
              <a:chExt cx="436632" cy="284986"/>
            </a:xfrm>
          </p:grpSpPr>
          <p:sp>
            <p:nvSpPr>
              <p:cNvPr id="1261" name="Google Shape;1261;p69"/>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9"/>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69"/>
            <p:cNvGrpSpPr/>
            <p:nvPr/>
          </p:nvGrpSpPr>
          <p:grpSpPr>
            <a:xfrm>
              <a:off x="6571165" y="3364761"/>
              <a:ext cx="767400" cy="767700"/>
              <a:chOff x="3375684" y="2512136"/>
              <a:chExt cx="767400" cy="767700"/>
            </a:xfrm>
          </p:grpSpPr>
          <p:sp>
            <p:nvSpPr>
              <p:cNvPr id="1264" name="Google Shape;1264;p69"/>
              <p:cNvSpPr/>
              <p:nvPr/>
            </p:nvSpPr>
            <p:spPr>
              <a:xfrm>
                <a:off x="3375684" y="2512136"/>
                <a:ext cx="767400" cy="767700"/>
              </a:xfrm>
              <a:prstGeom prst="ellipse">
                <a:avLst/>
              </a:prstGeom>
              <a:gradFill>
                <a:gsLst>
                  <a:gs pos="0">
                    <a:schemeClr val="lt1"/>
                  </a:gs>
                  <a:gs pos="100000">
                    <a:srgbClr val="66BEE9">
                      <a:alpha val="34509"/>
                    </a:srgbClr>
                  </a:gs>
                </a:gsLst>
                <a:lin ang="5400012" scaled="0"/>
              </a:gradFill>
              <a:ln>
                <a:noFill/>
              </a:ln>
              <a:effectLst>
                <a:outerShdw blurRad="157163" dist="85725" dir="5400000" algn="bl" rotWithShape="0">
                  <a:schemeClr val="dk1">
                    <a:alpha val="3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 name="Google Shape;1265;p69"/>
              <p:cNvGrpSpPr/>
              <p:nvPr/>
            </p:nvGrpSpPr>
            <p:grpSpPr>
              <a:xfrm>
                <a:off x="3531930" y="2668504"/>
                <a:ext cx="454894" cy="454955"/>
                <a:chOff x="7325238" y="1448084"/>
                <a:chExt cx="269999" cy="269987"/>
              </a:xfrm>
            </p:grpSpPr>
            <p:sp>
              <p:nvSpPr>
                <p:cNvPr id="1266" name="Google Shape;1266;p69"/>
                <p:cNvSpPr/>
                <p:nvPr/>
              </p:nvSpPr>
              <p:spPr>
                <a:xfrm>
                  <a:off x="7325238" y="1448084"/>
                  <a:ext cx="269999" cy="269987"/>
                </a:xfrm>
                <a:custGeom>
                  <a:avLst/>
                  <a:gdLst/>
                  <a:ahLst/>
                  <a:cxnLst/>
                  <a:rect l="l" t="t" r="r" b="b"/>
                  <a:pathLst>
                    <a:path w="22213" h="22212" extrusionOk="0">
                      <a:moveTo>
                        <a:pt x="11106" y="0"/>
                      </a:moveTo>
                      <a:cubicBezTo>
                        <a:pt x="4987" y="0"/>
                        <a:pt x="1" y="4986"/>
                        <a:pt x="1" y="11105"/>
                      </a:cubicBezTo>
                      <a:cubicBezTo>
                        <a:pt x="1" y="17242"/>
                        <a:pt x="4987" y="22212"/>
                        <a:pt x="11106" y="22212"/>
                      </a:cubicBezTo>
                      <a:cubicBezTo>
                        <a:pt x="17225" y="22212"/>
                        <a:pt x="22212" y="17242"/>
                        <a:pt x="22212" y="11105"/>
                      </a:cubicBezTo>
                      <a:cubicBezTo>
                        <a:pt x="22212" y="4986"/>
                        <a:pt x="17225" y="0"/>
                        <a:pt x="11106" y="0"/>
                      </a:cubicBezTo>
                      <a:close/>
                    </a:path>
                  </a:pathLst>
                </a:custGeom>
                <a:solidFill>
                  <a:schemeClr val="accent3"/>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9"/>
                <p:cNvSpPr/>
                <p:nvPr/>
              </p:nvSpPr>
              <p:spPr>
                <a:xfrm>
                  <a:off x="7412764" y="1486894"/>
                  <a:ext cx="97191" cy="96195"/>
                </a:xfrm>
                <a:custGeom>
                  <a:avLst/>
                  <a:gdLst/>
                  <a:ahLst/>
                  <a:cxnLst/>
                  <a:rect l="l" t="t" r="r" b="b"/>
                  <a:pathLst>
                    <a:path w="7996" h="7914" extrusionOk="0">
                      <a:moveTo>
                        <a:pt x="4011" y="1"/>
                      </a:moveTo>
                      <a:cubicBezTo>
                        <a:pt x="1859" y="1"/>
                        <a:pt x="84" y="1730"/>
                        <a:pt x="51" y="3889"/>
                      </a:cubicBezTo>
                      <a:cubicBezTo>
                        <a:pt x="1" y="6070"/>
                        <a:pt x="1741" y="7879"/>
                        <a:pt x="3922" y="7912"/>
                      </a:cubicBezTo>
                      <a:cubicBezTo>
                        <a:pt x="3954" y="7913"/>
                        <a:pt x="3986" y="7913"/>
                        <a:pt x="4017" y="7913"/>
                      </a:cubicBezTo>
                      <a:cubicBezTo>
                        <a:pt x="6171" y="7913"/>
                        <a:pt x="7912" y="6191"/>
                        <a:pt x="7962" y="4042"/>
                      </a:cubicBezTo>
                      <a:cubicBezTo>
                        <a:pt x="7995" y="1861"/>
                        <a:pt x="6255" y="53"/>
                        <a:pt x="4074" y="1"/>
                      </a:cubicBezTo>
                      <a:cubicBezTo>
                        <a:pt x="4053" y="1"/>
                        <a:pt x="4032" y="1"/>
                        <a:pt x="4011" y="1"/>
                      </a:cubicBezTo>
                      <a:close/>
                    </a:path>
                  </a:pathLst>
                </a:custGeom>
                <a:solidFill>
                  <a:schemeClr val="lt1"/>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9"/>
                <p:cNvSpPr/>
                <p:nvPr/>
              </p:nvSpPr>
              <p:spPr>
                <a:xfrm>
                  <a:off x="7366528" y="1603992"/>
                  <a:ext cx="184732" cy="105676"/>
                </a:xfrm>
                <a:custGeom>
                  <a:avLst/>
                  <a:gdLst/>
                  <a:ahLst/>
                  <a:cxnLst/>
                  <a:rect l="l" t="t" r="r" b="b"/>
                  <a:pathLst>
                    <a:path w="15198" h="8694" extrusionOk="0">
                      <a:moveTo>
                        <a:pt x="7551" y="1"/>
                      </a:moveTo>
                      <a:cubicBezTo>
                        <a:pt x="4102" y="1"/>
                        <a:pt x="1150" y="2179"/>
                        <a:pt x="1" y="5243"/>
                      </a:cubicBezTo>
                      <a:cubicBezTo>
                        <a:pt x="1860" y="7305"/>
                        <a:pt x="4531" y="8641"/>
                        <a:pt x="7540" y="8691"/>
                      </a:cubicBezTo>
                      <a:cubicBezTo>
                        <a:pt x="7618" y="8693"/>
                        <a:pt x="7697" y="8694"/>
                        <a:pt x="7775" y="8694"/>
                      </a:cubicBezTo>
                      <a:cubicBezTo>
                        <a:pt x="10690" y="8694"/>
                        <a:pt x="13321" y="7473"/>
                        <a:pt x="15198" y="5531"/>
                      </a:cubicBezTo>
                      <a:cubicBezTo>
                        <a:pt x="14150" y="2369"/>
                        <a:pt x="11208" y="54"/>
                        <a:pt x="7709" y="3"/>
                      </a:cubicBezTo>
                      <a:cubicBezTo>
                        <a:pt x="7656" y="2"/>
                        <a:pt x="7603" y="1"/>
                        <a:pt x="7551" y="1"/>
                      </a:cubicBezTo>
                      <a:close/>
                    </a:path>
                  </a:pathLst>
                </a:custGeom>
                <a:solidFill>
                  <a:schemeClr val="lt1"/>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9" name="Google Shape;1269;p69"/>
            <p:cNvGrpSpPr/>
            <p:nvPr/>
          </p:nvGrpSpPr>
          <p:grpSpPr>
            <a:xfrm>
              <a:off x="5236755" y="1884550"/>
              <a:ext cx="707500" cy="707475"/>
              <a:chOff x="5146250" y="3137125"/>
              <a:chExt cx="707500" cy="707475"/>
            </a:xfrm>
          </p:grpSpPr>
          <p:sp>
            <p:nvSpPr>
              <p:cNvPr id="1270" name="Google Shape;1270;p69"/>
              <p:cNvSpPr/>
              <p:nvPr/>
            </p:nvSpPr>
            <p:spPr>
              <a:xfrm>
                <a:off x="5146250" y="3137125"/>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2"/>
              </a:solidFill>
              <a:ln>
                <a:noFill/>
              </a:ln>
              <a:effectLst>
                <a:outerShdw blurRad="57150" dist="3810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9"/>
              <p:cNvSpPr/>
              <p:nvPr/>
            </p:nvSpPr>
            <p:spPr>
              <a:xfrm>
                <a:off x="5241250" y="3704000"/>
                <a:ext cx="297150" cy="47900"/>
              </a:xfrm>
              <a:custGeom>
                <a:avLst/>
                <a:gdLst/>
                <a:ahLst/>
                <a:cxnLst/>
                <a:rect l="l" t="t" r="r" b="b"/>
                <a:pathLst>
                  <a:path w="11886" h="1916"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9"/>
              <p:cNvSpPr/>
              <p:nvPr/>
            </p:nvSpPr>
            <p:spPr>
              <a:xfrm>
                <a:off x="5241250" y="3704000"/>
                <a:ext cx="297150" cy="47900"/>
              </a:xfrm>
              <a:custGeom>
                <a:avLst/>
                <a:gdLst/>
                <a:ahLst/>
                <a:cxnLst/>
                <a:rect l="l" t="t" r="r" b="b"/>
                <a:pathLst>
                  <a:path w="11886" h="1916" fill="none"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9"/>
              <p:cNvSpPr/>
              <p:nvPr/>
            </p:nvSpPr>
            <p:spPr>
              <a:xfrm>
                <a:off x="5582425" y="3704000"/>
                <a:ext cx="176325" cy="47900"/>
              </a:xfrm>
              <a:custGeom>
                <a:avLst/>
                <a:gdLst/>
                <a:ahLst/>
                <a:cxnLst/>
                <a:rect l="l" t="t" r="r" b="b"/>
                <a:pathLst>
                  <a:path w="7053" h="1916"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9"/>
              <p:cNvSpPr/>
              <p:nvPr/>
            </p:nvSpPr>
            <p:spPr>
              <a:xfrm>
                <a:off x="5582425" y="3704000"/>
                <a:ext cx="176325" cy="47900"/>
              </a:xfrm>
              <a:custGeom>
                <a:avLst/>
                <a:gdLst/>
                <a:ahLst/>
                <a:cxnLst/>
                <a:rect l="l" t="t" r="r" b="b"/>
                <a:pathLst>
                  <a:path w="7053" h="1916" fill="none"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9"/>
              <p:cNvSpPr/>
              <p:nvPr/>
            </p:nvSpPr>
            <p:spPr>
              <a:xfrm>
                <a:off x="5241250" y="3232850"/>
                <a:ext cx="517500" cy="285750"/>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chemeClr val="lt1"/>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9"/>
              <p:cNvSpPr/>
              <p:nvPr/>
            </p:nvSpPr>
            <p:spPr>
              <a:xfrm>
                <a:off x="5241250" y="3232850"/>
                <a:ext cx="517500" cy="285750"/>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chemeClr val="lt1"/>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9"/>
              <p:cNvSpPr/>
              <p:nvPr/>
            </p:nvSpPr>
            <p:spPr>
              <a:xfrm>
                <a:off x="5458575" y="3324050"/>
                <a:ext cx="86650" cy="101850"/>
              </a:xfrm>
              <a:custGeom>
                <a:avLst/>
                <a:gdLst/>
                <a:ahLst/>
                <a:cxnLst/>
                <a:rect l="l" t="t" r="r" b="b"/>
                <a:pathLst>
                  <a:path w="3466" h="4074" extrusionOk="0">
                    <a:moveTo>
                      <a:pt x="3222" y="1703"/>
                    </a:moveTo>
                    <a:lnTo>
                      <a:pt x="578" y="152"/>
                    </a:lnTo>
                    <a:cubicBezTo>
                      <a:pt x="304" y="0"/>
                      <a:pt x="0" y="183"/>
                      <a:pt x="0" y="487"/>
                    </a:cubicBezTo>
                    <a:lnTo>
                      <a:pt x="0" y="3557"/>
                    </a:lnTo>
                    <a:cubicBezTo>
                      <a:pt x="0" y="3861"/>
                      <a:pt x="304" y="4073"/>
                      <a:pt x="578" y="3921"/>
                    </a:cubicBezTo>
                    <a:lnTo>
                      <a:pt x="3222" y="2341"/>
                    </a:lnTo>
                    <a:cubicBezTo>
                      <a:pt x="3466" y="2250"/>
                      <a:pt x="3466" y="1855"/>
                      <a:pt x="3222" y="1703"/>
                    </a:cubicBezTo>
                    <a:close/>
                  </a:path>
                </a:pathLst>
              </a:custGeom>
              <a:solidFill>
                <a:schemeClr val="accent3"/>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9"/>
              <p:cNvSpPr/>
              <p:nvPr/>
            </p:nvSpPr>
            <p:spPr>
              <a:xfrm>
                <a:off x="5257200" y="3608250"/>
                <a:ext cx="484850" cy="25"/>
              </a:xfrm>
              <a:custGeom>
                <a:avLst/>
                <a:gdLst/>
                <a:ahLst/>
                <a:cxnLst/>
                <a:rect l="l" t="t" r="r" b="b"/>
                <a:pathLst>
                  <a:path w="19394" h="1" fill="none" extrusionOk="0">
                    <a:moveTo>
                      <a:pt x="1" y="0"/>
                    </a:moveTo>
                    <a:lnTo>
                      <a:pt x="19393" y="0"/>
                    </a:lnTo>
                  </a:path>
                </a:pathLst>
              </a:custGeom>
              <a:noFill/>
              <a:ln w="19000" cap="rnd" cmpd="sng">
                <a:solidFill>
                  <a:srgbClr val="DEDBF9"/>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9"/>
              <p:cNvSpPr/>
              <p:nvPr/>
            </p:nvSpPr>
            <p:spPr>
              <a:xfrm>
                <a:off x="5257200" y="3608250"/>
                <a:ext cx="152775" cy="25"/>
              </a:xfrm>
              <a:custGeom>
                <a:avLst/>
                <a:gdLst/>
                <a:ahLst/>
                <a:cxnLst/>
                <a:rect l="l" t="t" r="r" b="b"/>
                <a:pathLst>
                  <a:path w="6111" h="1" fill="none" extrusionOk="0">
                    <a:moveTo>
                      <a:pt x="1" y="0"/>
                    </a:moveTo>
                    <a:lnTo>
                      <a:pt x="6110" y="0"/>
                    </a:lnTo>
                  </a:path>
                </a:pathLst>
              </a:custGeom>
              <a:noFill/>
              <a:ln w="19000" cap="rnd" cmpd="sng">
                <a:solidFill>
                  <a:srgbClr val="D074B5"/>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9"/>
              <p:cNvSpPr/>
              <p:nvPr/>
            </p:nvSpPr>
            <p:spPr>
              <a:xfrm>
                <a:off x="5365100" y="3576325"/>
                <a:ext cx="63100" cy="63100"/>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rgbClr val="DD81C2"/>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69"/>
            <p:cNvGrpSpPr/>
            <p:nvPr/>
          </p:nvGrpSpPr>
          <p:grpSpPr>
            <a:xfrm>
              <a:off x="5495867" y="2789445"/>
              <a:ext cx="622391" cy="623829"/>
              <a:chOff x="5096713" y="3964200"/>
              <a:chExt cx="324500" cy="325250"/>
            </a:xfrm>
          </p:grpSpPr>
          <p:sp>
            <p:nvSpPr>
              <p:cNvPr id="1282" name="Google Shape;1282;p69"/>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9"/>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9"/>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9"/>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9"/>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7" name="Google Shape;1287;p69"/>
          <p:cNvGrpSpPr/>
          <p:nvPr/>
        </p:nvGrpSpPr>
        <p:grpSpPr>
          <a:xfrm rot="10800000" flipH="1">
            <a:off x="830290" y="497323"/>
            <a:ext cx="429322" cy="93999"/>
            <a:chOff x="5840230" y="744468"/>
            <a:chExt cx="431653" cy="94500"/>
          </a:xfrm>
        </p:grpSpPr>
        <p:sp>
          <p:nvSpPr>
            <p:cNvPr id="1288" name="Google Shape;1288;p6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07"/>
                                        </p:tgtEl>
                                        <p:attrNameLst>
                                          <p:attrName>style.visibility</p:attrName>
                                        </p:attrNameLst>
                                      </p:cBhvr>
                                      <p:to>
                                        <p:strVal val="visible"/>
                                      </p:to>
                                    </p:set>
                                    <p:anim calcmode="lin" valueType="num">
                                      <p:cBhvr additive="base">
                                        <p:cTn id="7" dur="800"/>
                                        <p:tgtEl>
                                          <p:spTgt spid="1207"/>
                                        </p:tgtEl>
                                        <p:attrNameLst>
                                          <p:attrName>ppt_x</p:attrName>
                                        </p:attrNameLst>
                                      </p:cBhvr>
                                      <p:tavLst>
                                        <p:tav tm="0">
                                          <p:val>
                                            <p:strVal val="#ppt_x-1"/>
                                          </p:val>
                                        </p:tav>
                                        <p:tav tm="100000">
                                          <p:val>
                                            <p:strVal val="#ppt_x"/>
                                          </p:val>
                                        </p:tav>
                                      </p:tavLst>
                                    </p:anim>
                                  </p:childTnLst>
                                </p:cTn>
                              </p:par>
                            </p:childTnLst>
                          </p:cTn>
                        </p:par>
                        <p:par>
                          <p:cTn id="8" fill="hold">
                            <p:stCondLst>
                              <p:cond delay="800"/>
                            </p:stCondLst>
                            <p:childTnLst>
                              <p:par>
                                <p:cTn id="9" presetID="23" presetClass="entr" presetSubtype="16" fill="hold" nodeType="afterEffect">
                                  <p:stCondLst>
                                    <p:cond delay="0"/>
                                  </p:stCondLst>
                                  <p:childTnLst>
                                    <p:set>
                                      <p:cBhvr>
                                        <p:cTn id="10" dur="1" fill="hold">
                                          <p:stCondLst>
                                            <p:cond delay="0"/>
                                          </p:stCondLst>
                                        </p:cTn>
                                        <p:tgtEl>
                                          <p:spTgt spid="1212"/>
                                        </p:tgtEl>
                                        <p:attrNameLst>
                                          <p:attrName>style.visibility</p:attrName>
                                        </p:attrNameLst>
                                      </p:cBhvr>
                                      <p:to>
                                        <p:strVal val="visible"/>
                                      </p:to>
                                    </p:set>
                                    <p:anim calcmode="lin" valueType="num">
                                      <p:cBhvr additive="base">
                                        <p:cTn id="11" dur="800"/>
                                        <p:tgtEl>
                                          <p:spTgt spid="1212"/>
                                        </p:tgtEl>
                                        <p:attrNameLst>
                                          <p:attrName>ppt_w</p:attrName>
                                        </p:attrNameLst>
                                      </p:cBhvr>
                                      <p:tavLst>
                                        <p:tav tm="0">
                                          <p:val>
                                            <p:strVal val="0"/>
                                          </p:val>
                                        </p:tav>
                                        <p:tav tm="100000">
                                          <p:val>
                                            <p:strVal val="#ppt_w"/>
                                          </p:val>
                                        </p:tav>
                                      </p:tavLst>
                                    </p:anim>
                                    <p:anim calcmode="lin" valueType="num">
                                      <p:cBhvr additive="base">
                                        <p:cTn id="12" dur="800"/>
                                        <p:tgtEl>
                                          <p:spTgt spid="1212"/>
                                        </p:tgtEl>
                                        <p:attrNameLst>
                                          <p:attrName>ppt_h</p:attrName>
                                        </p:attrNameLst>
                                      </p:cBhvr>
                                      <p:tavLst>
                                        <p:tav tm="0">
                                          <p:val>
                                            <p:strVal val="0"/>
                                          </p:val>
                                        </p:tav>
                                        <p:tav tm="100000">
                                          <p:val>
                                            <p:strVal val="#ppt_h"/>
                                          </p:val>
                                        </p:tav>
                                      </p:tavLst>
                                    </p:anim>
                                  </p:childTnLst>
                                </p:cTn>
                              </p:par>
                              <p:par>
                                <p:cTn id="13" presetID="8" presetClass="emph" presetSubtype="0" fill="hold" nodeType="withEffect">
                                  <p:stCondLst>
                                    <p:cond delay="0"/>
                                  </p:stCondLst>
                                  <p:childTnLst>
                                    <p:animRot by="-21600000">
                                      <p:cBhvr>
                                        <p:cTn id="14" dur="800" fill="hold"/>
                                        <p:tgtEl>
                                          <p:spTgt spid="1210"/>
                                        </p:tgtEl>
                                        <p:attrNameLst>
                                          <p:attrName>r</p:attrName>
                                        </p:attrNameLst>
                                      </p:cBhvr>
                                    </p:animRot>
                                  </p:childTnLst>
                                </p:cTn>
                              </p:par>
                              <p:par>
                                <p:cTn id="15" presetID="8" presetClass="emph" presetSubtype="0" fill="hold" nodeType="withEffect">
                                  <p:stCondLst>
                                    <p:cond delay="0"/>
                                  </p:stCondLst>
                                  <p:childTnLst>
                                    <p:animRot by="-21600000">
                                      <p:cBhvr>
                                        <p:cTn id="16" dur="800" fill="hold"/>
                                        <p:tgtEl>
                                          <p:spTgt spid="12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1"/>
        <p:cNvGrpSpPr/>
        <p:nvPr/>
      </p:nvGrpSpPr>
      <p:grpSpPr>
        <a:xfrm>
          <a:off x="0" y="0"/>
          <a:ext cx="0" cy="0"/>
          <a:chOff x="0" y="0"/>
          <a:chExt cx="0" cy="0"/>
        </a:xfrm>
      </p:grpSpPr>
      <p:sp>
        <p:nvSpPr>
          <p:cNvPr id="1592" name="Google Shape;1592;p78"/>
          <p:cNvSpPr/>
          <p:nvPr/>
        </p:nvSpPr>
        <p:spPr>
          <a:xfrm>
            <a:off x="1552658" y="887775"/>
            <a:ext cx="1159800" cy="8082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8"/>
          <p:cNvSpPr/>
          <p:nvPr/>
        </p:nvSpPr>
        <p:spPr>
          <a:xfrm>
            <a:off x="2846029" y="3173971"/>
            <a:ext cx="3459000" cy="808200"/>
          </a:xfrm>
          <a:prstGeom prst="roundRect">
            <a:avLst>
              <a:gd name="adj" fmla="val 31653"/>
            </a:avLst>
          </a:prstGeom>
          <a:solidFill>
            <a:schemeClr val="lt2"/>
          </a:solidFill>
          <a:ln w="9525" cap="flat" cmpd="sng">
            <a:solidFill>
              <a:srgbClr val="D2D6FF"/>
            </a:solidFill>
            <a:prstDash val="solid"/>
            <a:round/>
            <a:headEnd type="none" w="sm" len="sm"/>
            <a:tailEnd type="none" w="sm" len="sm"/>
          </a:ln>
          <a:effectLst>
            <a:outerShdw blurRad="57150" dist="47625"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8"/>
          <p:cNvSpPr txBox="1">
            <a:spLocks noGrp="1"/>
          </p:cNvSpPr>
          <p:nvPr>
            <p:ph type="title"/>
          </p:nvPr>
        </p:nvSpPr>
        <p:spPr>
          <a:xfrm>
            <a:off x="2477237" y="1522954"/>
            <a:ext cx="4205400" cy="166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VS. SOLUTION</a:t>
            </a:r>
            <a:endParaRPr/>
          </a:p>
        </p:txBody>
      </p:sp>
      <p:sp>
        <p:nvSpPr>
          <p:cNvPr id="1595" name="Google Shape;1595;p78"/>
          <p:cNvSpPr txBox="1">
            <a:spLocks noGrp="1"/>
          </p:cNvSpPr>
          <p:nvPr>
            <p:ph type="subTitle" idx="1"/>
          </p:nvPr>
        </p:nvSpPr>
        <p:spPr>
          <a:xfrm>
            <a:off x="3204287" y="3218546"/>
            <a:ext cx="27513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You can enter a subtitle here if you need it</a:t>
            </a:r>
            <a:endParaRPr/>
          </a:p>
        </p:txBody>
      </p:sp>
      <p:grpSp>
        <p:nvGrpSpPr>
          <p:cNvPr id="1596" name="Google Shape;1596;p78"/>
          <p:cNvGrpSpPr/>
          <p:nvPr/>
        </p:nvGrpSpPr>
        <p:grpSpPr>
          <a:xfrm>
            <a:off x="6782222" y="3381976"/>
            <a:ext cx="1514782" cy="1006855"/>
            <a:chOff x="4981963" y="3755000"/>
            <a:chExt cx="1001575" cy="735575"/>
          </a:xfrm>
        </p:grpSpPr>
        <p:sp>
          <p:nvSpPr>
            <p:cNvPr id="1597" name="Google Shape;1597;p78"/>
            <p:cNvSpPr/>
            <p:nvPr/>
          </p:nvSpPr>
          <p:spPr>
            <a:xfrm>
              <a:off x="4981963" y="3755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8"/>
            <p:cNvSpPr/>
            <p:nvPr/>
          </p:nvSpPr>
          <p:spPr>
            <a:xfrm>
              <a:off x="5092913" y="3848450"/>
              <a:ext cx="357950" cy="289550"/>
            </a:xfrm>
            <a:custGeom>
              <a:avLst/>
              <a:gdLst/>
              <a:ahLst/>
              <a:cxnLst/>
              <a:rect l="l" t="t" r="r" b="b"/>
              <a:pathLst>
                <a:path w="14318" h="11582" extrusionOk="0">
                  <a:moveTo>
                    <a:pt x="791" y="1"/>
                  </a:moveTo>
                  <a:cubicBezTo>
                    <a:pt x="335" y="1"/>
                    <a:pt x="1" y="365"/>
                    <a:pt x="1" y="791"/>
                  </a:cubicBezTo>
                  <a:lnTo>
                    <a:pt x="1" y="10791"/>
                  </a:lnTo>
                  <a:cubicBezTo>
                    <a:pt x="1" y="11247"/>
                    <a:pt x="366" y="11581"/>
                    <a:pt x="791" y="11581"/>
                  </a:cubicBezTo>
                  <a:lnTo>
                    <a:pt x="13527" y="11581"/>
                  </a:lnTo>
                  <a:cubicBezTo>
                    <a:pt x="13952" y="11581"/>
                    <a:pt x="14287" y="11247"/>
                    <a:pt x="14317" y="10791"/>
                  </a:cubicBezTo>
                  <a:lnTo>
                    <a:pt x="14317" y="791"/>
                  </a:lnTo>
                  <a:cubicBezTo>
                    <a:pt x="14317" y="335"/>
                    <a:pt x="13952" y="1"/>
                    <a:pt x="13527" y="1"/>
                  </a:cubicBezTo>
                  <a:close/>
                </a:path>
              </a:pathLst>
            </a:custGeom>
            <a:solidFill>
              <a:schemeClr val="accent1"/>
            </a:solidFill>
            <a:ln>
              <a:noFill/>
            </a:ln>
            <a:effectLst>
              <a:outerShdw blurRad="57150" dist="7620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8"/>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8"/>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8"/>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8"/>
            <p:cNvSpPr/>
            <p:nvPr/>
          </p:nvSpPr>
          <p:spPr>
            <a:xfrm>
              <a:off x="5515413" y="3848450"/>
              <a:ext cx="357950" cy="289550"/>
            </a:xfrm>
            <a:custGeom>
              <a:avLst/>
              <a:gdLst/>
              <a:ahLst/>
              <a:cxnLst/>
              <a:rect l="l" t="t" r="r" b="b"/>
              <a:pathLst>
                <a:path w="14318" h="11582" extrusionOk="0">
                  <a:moveTo>
                    <a:pt x="791" y="1"/>
                  </a:moveTo>
                  <a:cubicBezTo>
                    <a:pt x="335" y="1"/>
                    <a:pt x="1" y="365"/>
                    <a:pt x="1" y="791"/>
                  </a:cubicBezTo>
                  <a:lnTo>
                    <a:pt x="1" y="10791"/>
                  </a:lnTo>
                  <a:cubicBezTo>
                    <a:pt x="1" y="11247"/>
                    <a:pt x="396" y="11581"/>
                    <a:pt x="791" y="11581"/>
                  </a:cubicBezTo>
                  <a:lnTo>
                    <a:pt x="13527" y="11581"/>
                  </a:lnTo>
                  <a:cubicBezTo>
                    <a:pt x="13952" y="11581"/>
                    <a:pt x="14287" y="11247"/>
                    <a:pt x="14317" y="10791"/>
                  </a:cubicBezTo>
                  <a:lnTo>
                    <a:pt x="14317" y="791"/>
                  </a:lnTo>
                  <a:cubicBezTo>
                    <a:pt x="14317" y="335"/>
                    <a:pt x="13952" y="1"/>
                    <a:pt x="13527" y="1"/>
                  </a:cubicBezTo>
                  <a:close/>
                </a:path>
              </a:pathLst>
            </a:custGeom>
            <a:solidFill>
              <a:schemeClr val="accent3"/>
            </a:solidFill>
            <a:ln>
              <a:noFill/>
            </a:ln>
            <a:effectLst>
              <a:outerShdw blurRad="57150" dist="76200" dir="540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78"/>
          <p:cNvGrpSpPr/>
          <p:nvPr/>
        </p:nvGrpSpPr>
        <p:grpSpPr>
          <a:xfrm flipH="1">
            <a:off x="7908792" y="2620556"/>
            <a:ext cx="789081" cy="515055"/>
            <a:chOff x="4842900" y="2922987"/>
            <a:chExt cx="436632" cy="284986"/>
          </a:xfrm>
        </p:grpSpPr>
        <p:sp>
          <p:nvSpPr>
            <p:cNvPr id="1604" name="Google Shape;1604;p78"/>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8"/>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6" name="Google Shape;1606;p78"/>
          <p:cNvSpPr/>
          <p:nvPr/>
        </p:nvSpPr>
        <p:spPr>
          <a:xfrm>
            <a:off x="847750" y="41251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8"/>
          <p:cNvSpPr/>
          <p:nvPr/>
        </p:nvSpPr>
        <p:spPr>
          <a:xfrm>
            <a:off x="8077075" y="80115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8"/>
          <p:cNvSpPr txBox="1">
            <a:spLocks noGrp="1"/>
          </p:cNvSpPr>
          <p:nvPr>
            <p:ph type="title" idx="2"/>
          </p:nvPr>
        </p:nvSpPr>
        <p:spPr>
          <a:xfrm>
            <a:off x="1639207" y="935175"/>
            <a:ext cx="969000" cy="71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594"/>
                                        </p:tgtEl>
                                        <p:attrNameLst>
                                          <p:attrName>style.visibility</p:attrName>
                                        </p:attrNameLst>
                                      </p:cBhvr>
                                      <p:to>
                                        <p:strVal val="visible"/>
                                      </p:to>
                                    </p:set>
                                    <p:anim calcmode="lin" valueType="num">
                                      <p:cBhvr additive="base">
                                        <p:cTn id="7" dur="800"/>
                                        <p:tgtEl>
                                          <p:spTgt spid="1594"/>
                                        </p:tgtEl>
                                        <p:attrNameLst>
                                          <p:attrName>ppt_w</p:attrName>
                                        </p:attrNameLst>
                                      </p:cBhvr>
                                      <p:tavLst>
                                        <p:tav tm="0">
                                          <p:val>
                                            <p:strVal val="0"/>
                                          </p:val>
                                        </p:tav>
                                        <p:tav tm="100000">
                                          <p:val>
                                            <p:strVal val="#ppt_w"/>
                                          </p:val>
                                        </p:tav>
                                      </p:tavLst>
                                    </p:anim>
                                    <p:anim calcmode="lin" valueType="num">
                                      <p:cBhvr additive="base">
                                        <p:cTn id="8" dur="800"/>
                                        <p:tgtEl>
                                          <p:spTgt spid="1594"/>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 presetClass="entr" presetSubtype="1" fill="hold" nodeType="afterEffect">
                                  <p:stCondLst>
                                    <p:cond delay="0"/>
                                  </p:stCondLst>
                                  <p:childTnLst>
                                    <p:set>
                                      <p:cBhvr>
                                        <p:cTn id="11" dur="1" fill="hold">
                                          <p:stCondLst>
                                            <p:cond delay="0"/>
                                          </p:stCondLst>
                                        </p:cTn>
                                        <p:tgtEl>
                                          <p:spTgt spid="1603"/>
                                        </p:tgtEl>
                                        <p:attrNameLst>
                                          <p:attrName>style.visibility</p:attrName>
                                        </p:attrNameLst>
                                      </p:cBhvr>
                                      <p:to>
                                        <p:strVal val="visible"/>
                                      </p:to>
                                    </p:set>
                                    <p:anim calcmode="lin" valueType="num">
                                      <p:cBhvr additive="base">
                                        <p:cTn id="12" dur="800"/>
                                        <p:tgtEl>
                                          <p:spTgt spid="1603"/>
                                        </p:tgtEl>
                                        <p:attrNameLst>
                                          <p:attrName>ppt_y</p:attrName>
                                        </p:attrNameLst>
                                      </p:cBhvr>
                                      <p:tavLst>
                                        <p:tav tm="0">
                                          <p:val>
                                            <p:strVal val="#ppt_y-1"/>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596"/>
                                        </p:tgtEl>
                                        <p:attrNameLst>
                                          <p:attrName>style.visibility</p:attrName>
                                        </p:attrNameLst>
                                      </p:cBhvr>
                                      <p:to>
                                        <p:strVal val="visible"/>
                                      </p:to>
                                    </p:set>
                                    <p:anim calcmode="lin" valueType="num">
                                      <p:cBhvr additive="base">
                                        <p:cTn id="15" dur="800"/>
                                        <p:tgtEl>
                                          <p:spTgt spid="1596"/>
                                        </p:tgtEl>
                                        <p:attrNameLst>
                                          <p:attrName>ppt_y</p:attrName>
                                        </p:attrNameLst>
                                      </p:cBhvr>
                                      <p:tavLst>
                                        <p:tav tm="0">
                                          <p:val>
                                            <p:strVal val="#ppt_y-1"/>
                                          </p:val>
                                        </p:tav>
                                        <p:tav tm="100000">
                                          <p:val>
                                            <p:strVal val="#ppt_y"/>
                                          </p:val>
                                        </p:tav>
                                      </p:tavLst>
                                    </p:anim>
                                  </p:childTnLst>
                                </p:cTn>
                              </p:par>
                            </p:childTnLst>
                          </p:cTn>
                        </p:par>
                        <p:par>
                          <p:cTn id="16" fill="hold">
                            <p:stCondLst>
                              <p:cond delay="1600"/>
                            </p:stCondLst>
                            <p:childTnLst>
                              <p:par>
                                <p:cTn id="17" presetID="8" presetClass="emph" presetSubtype="0" fill="hold" nodeType="afterEffect">
                                  <p:stCondLst>
                                    <p:cond delay="0"/>
                                  </p:stCondLst>
                                  <p:childTnLst>
                                    <p:animRot by="-21600000">
                                      <p:cBhvr>
                                        <p:cTn id="18" dur="800" fill="hold"/>
                                        <p:tgtEl>
                                          <p:spTgt spid="1607"/>
                                        </p:tgtEl>
                                        <p:attrNameLst>
                                          <p:attrName>r</p:attrName>
                                        </p:attrNameLst>
                                      </p:cBhvr>
                                    </p:animRot>
                                  </p:childTnLst>
                                </p:cTn>
                              </p:par>
                              <p:par>
                                <p:cTn id="19" presetID="8" presetClass="emph" presetSubtype="0" fill="hold" nodeType="withEffect">
                                  <p:stCondLst>
                                    <p:cond delay="0"/>
                                  </p:stCondLst>
                                  <p:childTnLst>
                                    <p:animRot by="-21600000">
                                      <p:cBhvr>
                                        <p:cTn id="20" dur="800" fill="hold"/>
                                        <p:tgtEl>
                                          <p:spTgt spid="160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2"/>
        <p:cNvGrpSpPr/>
        <p:nvPr/>
      </p:nvGrpSpPr>
      <p:grpSpPr>
        <a:xfrm>
          <a:off x="0" y="0"/>
          <a:ext cx="0" cy="0"/>
          <a:chOff x="0" y="0"/>
          <a:chExt cx="0" cy="0"/>
        </a:xfrm>
      </p:grpSpPr>
      <p:sp>
        <p:nvSpPr>
          <p:cNvPr id="1613" name="Google Shape;1613;p79"/>
          <p:cNvSpPr/>
          <p:nvPr/>
        </p:nvSpPr>
        <p:spPr>
          <a:xfrm>
            <a:off x="2379437" y="3206425"/>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9"/>
          <p:cNvSpPr/>
          <p:nvPr/>
        </p:nvSpPr>
        <p:spPr>
          <a:xfrm>
            <a:off x="2379437" y="1764800"/>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9"/>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TWO COLUMNS</a:t>
            </a:r>
            <a:endParaRPr/>
          </a:p>
        </p:txBody>
      </p:sp>
      <p:sp>
        <p:nvSpPr>
          <p:cNvPr id="1616" name="Google Shape;1616;p79"/>
          <p:cNvSpPr txBox="1">
            <a:spLocks noGrp="1"/>
          </p:cNvSpPr>
          <p:nvPr>
            <p:ph type="subTitle" idx="1"/>
          </p:nvPr>
        </p:nvSpPr>
        <p:spPr>
          <a:xfrm>
            <a:off x="4244613" y="1724175"/>
            <a:ext cx="2834100" cy="104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1617" name="Google Shape;1617;p79"/>
          <p:cNvSpPr txBox="1">
            <a:spLocks noGrp="1"/>
          </p:cNvSpPr>
          <p:nvPr>
            <p:ph type="subTitle" idx="2"/>
          </p:nvPr>
        </p:nvSpPr>
        <p:spPr>
          <a:xfrm>
            <a:off x="4244613" y="3165775"/>
            <a:ext cx="2834100" cy="104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1618" name="Google Shape;1618;p79"/>
          <p:cNvSpPr txBox="1">
            <a:spLocks noGrp="1"/>
          </p:cNvSpPr>
          <p:nvPr>
            <p:ph type="subTitle" idx="3"/>
          </p:nvPr>
        </p:nvSpPr>
        <p:spPr>
          <a:xfrm>
            <a:off x="2443939" y="1811150"/>
            <a:ext cx="1599000" cy="2454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MERCURY</a:t>
            </a:r>
            <a:endParaRPr/>
          </a:p>
        </p:txBody>
      </p:sp>
      <p:sp>
        <p:nvSpPr>
          <p:cNvPr id="1619" name="Google Shape;1619;p79"/>
          <p:cNvSpPr txBox="1">
            <a:spLocks noGrp="1"/>
          </p:cNvSpPr>
          <p:nvPr>
            <p:ph type="subTitle" idx="4"/>
          </p:nvPr>
        </p:nvSpPr>
        <p:spPr>
          <a:xfrm>
            <a:off x="2443937" y="3252775"/>
            <a:ext cx="1599000" cy="2454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VENUS</a:t>
            </a:r>
            <a:endParaRPr/>
          </a:p>
        </p:txBody>
      </p:sp>
      <p:grpSp>
        <p:nvGrpSpPr>
          <p:cNvPr id="1620" name="Google Shape;1620;p79"/>
          <p:cNvGrpSpPr/>
          <p:nvPr/>
        </p:nvGrpSpPr>
        <p:grpSpPr>
          <a:xfrm>
            <a:off x="1894138" y="3200725"/>
            <a:ext cx="348075" cy="349500"/>
            <a:chOff x="4019913" y="1462075"/>
            <a:chExt cx="348075" cy="349500"/>
          </a:xfrm>
        </p:grpSpPr>
        <p:sp>
          <p:nvSpPr>
            <p:cNvPr id="1621" name="Google Shape;1621;p79"/>
            <p:cNvSpPr/>
            <p:nvPr/>
          </p:nvSpPr>
          <p:spPr>
            <a:xfrm>
              <a:off x="4019913" y="1729625"/>
              <a:ext cx="348075" cy="81950"/>
            </a:xfrm>
            <a:custGeom>
              <a:avLst/>
              <a:gdLst/>
              <a:ahLst/>
              <a:cxnLst/>
              <a:rect l="l" t="t" r="r" b="b"/>
              <a:pathLst>
                <a:path w="13923" h="3278" extrusionOk="0">
                  <a:moveTo>
                    <a:pt x="8599" y="1228"/>
                  </a:moveTo>
                  <a:cubicBezTo>
                    <a:pt x="8829" y="1228"/>
                    <a:pt x="9015" y="1414"/>
                    <a:pt x="9015" y="1634"/>
                  </a:cubicBezTo>
                  <a:cubicBezTo>
                    <a:pt x="9015" y="1864"/>
                    <a:pt x="8829" y="2050"/>
                    <a:pt x="8599" y="2050"/>
                  </a:cubicBezTo>
                  <a:lnTo>
                    <a:pt x="2050" y="2050"/>
                  </a:lnTo>
                  <a:cubicBezTo>
                    <a:pt x="1817" y="2050"/>
                    <a:pt x="1645" y="1864"/>
                    <a:pt x="1645" y="1634"/>
                  </a:cubicBezTo>
                  <a:cubicBezTo>
                    <a:pt x="1645" y="1414"/>
                    <a:pt x="1817" y="1228"/>
                    <a:pt x="2050" y="1228"/>
                  </a:cubicBezTo>
                  <a:close/>
                  <a:moveTo>
                    <a:pt x="10243" y="1228"/>
                  </a:moveTo>
                  <a:cubicBezTo>
                    <a:pt x="10462" y="1228"/>
                    <a:pt x="10648" y="1414"/>
                    <a:pt x="10648" y="1634"/>
                  </a:cubicBezTo>
                  <a:cubicBezTo>
                    <a:pt x="10648" y="1864"/>
                    <a:pt x="10462" y="2050"/>
                    <a:pt x="10243" y="2050"/>
                  </a:cubicBezTo>
                  <a:cubicBezTo>
                    <a:pt x="10009" y="2050"/>
                    <a:pt x="9826" y="1864"/>
                    <a:pt x="9826" y="1634"/>
                  </a:cubicBezTo>
                  <a:cubicBezTo>
                    <a:pt x="9826" y="1414"/>
                    <a:pt x="10009" y="1228"/>
                    <a:pt x="10243" y="1228"/>
                  </a:cubicBezTo>
                  <a:close/>
                  <a:moveTo>
                    <a:pt x="11873" y="1228"/>
                  </a:moveTo>
                  <a:cubicBezTo>
                    <a:pt x="12106" y="1228"/>
                    <a:pt x="12289" y="1414"/>
                    <a:pt x="12289" y="1634"/>
                  </a:cubicBezTo>
                  <a:cubicBezTo>
                    <a:pt x="12289" y="1864"/>
                    <a:pt x="12106" y="2050"/>
                    <a:pt x="11873" y="2050"/>
                  </a:cubicBezTo>
                  <a:cubicBezTo>
                    <a:pt x="11653" y="2050"/>
                    <a:pt x="11467" y="1864"/>
                    <a:pt x="11467" y="1634"/>
                  </a:cubicBezTo>
                  <a:cubicBezTo>
                    <a:pt x="11467" y="1414"/>
                    <a:pt x="11653" y="1228"/>
                    <a:pt x="11873" y="1228"/>
                  </a:cubicBezTo>
                  <a:close/>
                  <a:moveTo>
                    <a:pt x="1" y="1"/>
                  </a:moveTo>
                  <a:lnTo>
                    <a:pt x="1" y="2050"/>
                  </a:lnTo>
                  <a:cubicBezTo>
                    <a:pt x="1" y="2722"/>
                    <a:pt x="556" y="3277"/>
                    <a:pt x="1228" y="3277"/>
                  </a:cubicBezTo>
                  <a:lnTo>
                    <a:pt x="12695" y="3277"/>
                  </a:lnTo>
                  <a:cubicBezTo>
                    <a:pt x="13378" y="3277"/>
                    <a:pt x="13922" y="2722"/>
                    <a:pt x="13922" y="2050"/>
                  </a:cubicBezTo>
                  <a:lnTo>
                    <a:pt x="139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9"/>
            <p:cNvSpPr/>
            <p:nvPr/>
          </p:nvSpPr>
          <p:spPr>
            <a:xfrm>
              <a:off x="4183688" y="1569950"/>
              <a:ext cx="25175" cy="31275"/>
            </a:xfrm>
            <a:custGeom>
              <a:avLst/>
              <a:gdLst/>
              <a:ahLst/>
              <a:cxnLst/>
              <a:rect l="l" t="t" r="r" b="b"/>
              <a:pathLst>
                <a:path w="1007" h="1251" extrusionOk="0">
                  <a:moveTo>
                    <a:pt x="1" y="1"/>
                  </a:moveTo>
                  <a:lnTo>
                    <a:pt x="1" y="1250"/>
                  </a:lnTo>
                  <a:lnTo>
                    <a:pt x="1006" y="625"/>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9"/>
            <p:cNvSpPr/>
            <p:nvPr/>
          </p:nvSpPr>
          <p:spPr>
            <a:xfrm>
              <a:off x="4122338" y="1513850"/>
              <a:ext cx="143225" cy="143525"/>
            </a:xfrm>
            <a:custGeom>
              <a:avLst/>
              <a:gdLst/>
              <a:ahLst/>
              <a:cxnLst/>
              <a:rect l="l" t="t" r="r" b="b"/>
              <a:pathLst>
                <a:path w="5729" h="5741" extrusionOk="0">
                  <a:moveTo>
                    <a:pt x="2053" y="1097"/>
                  </a:moveTo>
                  <a:cubicBezTo>
                    <a:pt x="2127" y="1097"/>
                    <a:pt x="2203" y="1117"/>
                    <a:pt x="2269" y="1159"/>
                  </a:cubicBezTo>
                  <a:lnTo>
                    <a:pt x="4443" y="2522"/>
                  </a:lnTo>
                  <a:cubicBezTo>
                    <a:pt x="4571" y="2592"/>
                    <a:pt x="4640" y="2731"/>
                    <a:pt x="4640" y="2869"/>
                  </a:cubicBezTo>
                  <a:cubicBezTo>
                    <a:pt x="4640" y="3008"/>
                    <a:pt x="4571" y="3136"/>
                    <a:pt x="4443" y="3217"/>
                  </a:cubicBezTo>
                  <a:lnTo>
                    <a:pt x="2269" y="4583"/>
                  </a:lnTo>
                  <a:cubicBezTo>
                    <a:pt x="2199" y="4619"/>
                    <a:pt x="2119" y="4641"/>
                    <a:pt x="2049" y="4641"/>
                  </a:cubicBezTo>
                  <a:cubicBezTo>
                    <a:pt x="1980" y="4641"/>
                    <a:pt x="1911" y="4630"/>
                    <a:pt x="1852" y="4594"/>
                  </a:cubicBezTo>
                  <a:cubicBezTo>
                    <a:pt x="1713" y="4524"/>
                    <a:pt x="1633" y="4386"/>
                    <a:pt x="1633" y="4236"/>
                  </a:cubicBezTo>
                  <a:lnTo>
                    <a:pt x="1633" y="1506"/>
                  </a:lnTo>
                  <a:cubicBezTo>
                    <a:pt x="1633" y="1356"/>
                    <a:pt x="1713" y="1217"/>
                    <a:pt x="1852" y="1148"/>
                  </a:cubicBezTo>
                  <a:cubicBezTo>
                    <a:pt x="1914" y="1114"/>
                    <a:pt x="1983" y="1097"/>
                    <a:pt x="2053" y="1097"/>
                  </a:cubicBezTo>
                  <a:close/>
                  <a:moveTo>
                    <a:pt x="2871" y="1"/>
                  </a:moveTo>
                  <a:cubicBezTo>
                    <a:pt x="1286" y="1"/>
                    <a:pt x="0" y="1286"/>
                    <a:pt x="0" y="2869"/>
                  </a:cubicBezTo>
                  <a:cubicBezTo>
                    <a:pt x="0" y="4455"/>
                    <a:pt x="1286" y="5741"/>
                    <a:pt x="2871" y="5741"/>
                  </a:cubicBezTo>
                  <a:cubicBezTo>
                    <a:pt x="4443" y="5741"/>
                    <a:pt x="5729" y="4455"/>
                    <a:pt x="5729" y="2869"/>
                  </a:cubicBezTo>
                  <a:cubicBezTo>
                    <a:pt x="5729" y="1286"/>
                    <a:pt x="4443" y="1"/>
                    <a:pt x="28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9"/>
            <p:cNvSpPr/>
            <p:nvPr/>
          </p:nvSpPr>
          <p:spPr>
            <a:xfrm>
              <a:off x="4019913" y="1462075"/>
              <a:ext cx="348075" cy="247100"/>
            </a:xfrm>
            <a:custGeom>
              <a:avLst/>
              <a:gdLst/>
              <a:ahLst/>
              <a:cxnLst/>
              <a:rect l="l" t="t" r="r" b="b"/>
              <a:pathLst>
                <a:path w="13923" h="9884" extrusionOk="0">
                  <a:moveTo>
                    <a:pt x="6968" y="1261"/>
                  </a:moveTo>
                  <a:cubicBezTo>
                    <a:pt x="8993" y="1261"/>
                    <a:pt x="10648" y="2905"/>
                    <a:pt x="10648" y="4940"/>
                  </a:cubicBezTo>
                  <a:cubicBezTo>
                    <a:pt x="10648" y="6979"/>
                    <a:pt x="8993" y="8620"/>
                    <a:pt x="6968" y="8620"/>
                  </a:cubicBezTo>
                  <a:cubicBezTo>
                    <a:pt x="4930" y="8620"/>
                    <a:pt x="3275" y="6979"/>
                    <a:pt x="3275" y="4940"/>
                  </a:cubicBezTo>
                  <a:cubicBezTo>
                    <a:pt x="3275" y="2905"/>
                    <a:pt x="4930" y="1261"/>
                    <a:pt x="6968" y="1261"/>
                  </a:cubicBezTo>
                  <a:close/>
                  <a:moveTo>
                    <a:pt x="1228" y="0"/>
                  </a:moveTo>
                  <a:cubicBezTo>
                    <a:pt x="556" y="0"/>
                    <a:pt x="1" y="556"/>
                    <a:pt x="1" y="1228"/>
                  </a:cubicBezTo>
                  <a:lnTo>
                    <a:pt x="1" y="9883"/>
                  </a:lnTo>
                  <a:lnTo>
                    <a:pt x="13922" y="9883"/>
                  </a:lnTo>
                  <a:lnTo>
                    <a:pt x="13922" y="1228"/>
                  </a:lnTo>
                  <a:cubicBezTo>
                    <a:pt x="13922" y="556"/>
                    <a:pt x="13378" y="0"/>
                    <a:pt x="12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79"/>
          <p:cNvGrpSpPr/>
          <p:nvPr/>
        </p:nvGrpSpPr>
        <p:grpSpPr>
          <a:xfrm>
            <a:off x="1892688" y="1759100"/>
            <a:ext cx="349525" cy="349500"/>
            <a:chOff x="3271863" y="1462075"/>
            <a:chExt cx="349525" cy="349500"/>
          </a:xfrm>
        </p:grpSpPr>
        <p:sp>
          <p:nvSpPr>
            <p:cNvPr id="1626" name="Google Shape;1626;p79"/>
            <p:cNvSpPr/>
            <p:nvPr/>
          </p:nvSpPr>
          <p:spPr>
            <a:xfrm>
              <a:off x="3271863" y="1694075"/>
              <a:ext cx="349525" cy="54675"/>
            </a:xfrm>
            <a:custGeom>
              <a:avLst/>
              <a:gdLst/>
              <a:ahLst/>
              <a:cxnLst/>
              <a:rect l="l" t="t" r="r" b="b"/>
              <a:pathLst>
                <a:path w="13981" h="2187" extrusionOk="0">
                  <a:moveTo>
                    <a:pt x="1" y="1"/>
                  </a:moveTo>
                  <a:lnTo>
                    <a:pt x="1" y="962"/>
                  </a:lnTo>
                  <a:cubicBezTo>
                    <a:pt x="1" y="1631"/>
                    <a:pt x="556" y="2186"/>
                    <a:pt x="1239" y="2186"/>
                  </a:cubicBezTo>
                  <a:lnTo>
                    <a:pt x="12753" y="2186"/>
                  </a:lnTo>
                  <a:cubicBezTo>
                    <a:pt x="13436" y="2186"/>
                    <a:pt x="13980" y="1631"/>
                    <a:pt x="13980" y="962"/>
                  </a:cubicBezTo>
                  <a:lnTo>
                    <a:pt x="139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9"/>
            <p:cNvSpPr/>
            <p:nvPr/>
          </p:nvSpPr>
          <p:spPr>
            <a:xfrm>
              <a:off x="3341013" y="1769275"/>
              <a:ext cx="211500" cy="42300"/>
            </a:xfrm>
            <a:custGeom>
              <a:avLst/>
              <a:gdLst/>
              <a:ahLst/>
              <a:cxnLst/>
              <a:rect l="l" t="t" r="r" b="b"/>
              <a:pathLst>
                <a:path w="8460" h="1692" extrusionOk="0">
                  <a:moveTo>
                    <a:pt x="1481" y="0"/>
                  </a:moveTo>
                  <a:lnTo>
                    <a:pt x="1203" y="869"/>
                  </a:lnTo>
                  <a:lnTo>
                    <a:pt x="406" y="869"/>
                  </a:lnTo>
                  <a:cubicBezTo>
                    <a:pt x="187" y="869"/>
                    <a:pt x="1" y="1053"/>
                    <a:pt x="1" y="1275"/>
                  </a:cubicBezTo>
                  <a:cubicBezTo>
                    <a:pt x="1" y="1505"/>
                    <a:pt x="187" y="1691"/>
                    <a:pt x="406" y="1691"/>
                  </a:cubicBezTo>
                  <a:lnTo>
                    <a:pt x="8054" y="1691"/>
                  </a:lnTo>
                  <a:cubicBezTo>
                    <a:pt x="8273" y="1691"/>
                    <a:pt x="8459" y="1505"/>
                    <a:pt x="8459" y="1275"/>
                  </a:cubicBezTo>
                  <a:cubicBezTo>
                    <a:pt x="8459" y="1053"/>
                    <a:pt x="8273" y="869"/>
                    <a:pt x="8054" y="869"/>
                  </a:cubicBezTo>
                  <a:lnTo>
                    <a:pt x="7257" y="869"/>
                  </a:lnTo>
                  <a:lnTo>
                    <a:pt x="69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9"/>
            <p:cNvSpPr/>
            <p:nvPr/>
          </p:nvSpPr>
          <p:spPr>
            <a:xfrm>
              <a:off x="3344488" y="1516775"/>
              <a:ext cx="116025" cy="20225"/>
            </a:xfrm>
            <a:custGeom>
              <a:avLst/>
              <a:gdLst/>
              <a:ahLst/>
              <a:cxnLst/>
              <a:rect l="l" t="t" r="r" b="b"/>
              <a:pathLst>
                <a:path w="4641" h="809" extrusionOk="0">
                  <a:moveTo>
                    <a:pt x="1" y="0"/>
                  </a:moveTo>
                  <a:lnTo>
                    <a:pt x="1" y="808"/>
                  </a:lnTo>
                  <a:lnTo>
                    <a:pt x="4641" y="808"/>
                  </a:lnTo>
                  <a:lnTo>
                    <a:pt x="4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9"/>
            <p:cNvSpPr/>
            <p:nvPr/>
          </p:nvSpPr>
          <p:spPr>
            <a:xfrm>
              <a:off x="3271863" y="1462075"/>
              <a:ext cx="349525" cy="211475"/>
            </a:xfrm>
            <a:custGeom>
              <a:avLst/>
              <a:gdLst/>
              <a:ahLst/>
              <a:cxnLst/>
              <a:rect l="l" t="t" r="r" b="b"/>
              <a:pathLst>
                <a:path w="13981" h="8459" extrusionOk="0">
                  <a:moveTo>
                    <a:pt x="11503" y="1366"/>
                  </a:moveTo>
                  <a:cubicBezTo>
                    <a:pt x="11723" y="1366"/>
                    <a:pt x="11909" y="1552"/>
                    <a:pt x="11909" y="1772"/>
                  </a:cubicBezTo>
                  <a:cubicBezTo>
                    <a:pt x="11909" y="2002"/>
                    <a:pt x="11723" y="2188"/>
                    <a:pt x="11503" y="2188"/>
                  </a:cubicBezTo>
                  <a:lnTo>
                    <a:pt x="9581" y="2188"/>
                  </a:lnTo>
                  <a:cubicBezTo>
                    <a:pt x="9362" y="2188"/>
                    <a:pt x="9176" y="2002"/>
                    <a:pt x="9176" y="1772"/>
                  </a:cubicBezTo>
                  <a:cubicBezTo>
                    <a:pt x="9176" y="1552"/>
                    <a:pt x="9362" y="1366"/>
                    <a:pt x="9581" y="1366"/>
                  </a:cubicBezTo>
                  <a:close/>
                  <a:moveTo>
                    <a:pt x="7951" y="1366"/>
                  </a:moveTo>
                  <a:cubicBezTo>
                    <a:pt x="8171" y="1366"/>
                    <a:pt x="8357" y="1552"/>
                    <a:pt x="8357" y="1772"/>
                  </a:cubicBezTo>
                  <a:lnTo>
                    <a:pt x="8357" y="3413"/>
                  </a:lnTo>
                  <a:cubicBezTo>
                    <a:pt x="8357" y="3635"/>
                    <a:pt x="8171" y="3818"/>
                    <a:pt x="7951" y="3818"/>
                  </a:cubicBezTo>
                  <a:lnTo>
                    <a:pt x="2489" y="3818"/>
                  </a:lnTo>
                  <a:cubicBezTo>
                    <a:pt x="2270" y="3818"/>
                    <a:pt x="2084" y="3635"/>
                    <a:pt x="2084" y="3413"/>
                  </a:cubicBezTo>
                  <a:lnTo>
                    <a:pt x="2084" y="1772"/>
                  </a:lnTo>
                  <a:cubicBezTo>
                    <a:pt x="2084" y="1552"/>
                    <a:pt x="2270" y="1366"/>
                    <a:pt x="2489" y="1366"/>
                  </a:cubicBezTo>
                  <a:close/>
                  <a:moveTo>
                    <a:pt x="11503" y="2996"/>
                  </a:moveTo>
                  <a:cubicBezTo>
                    <a:pt x="11723" y="2996"/>
                    <a:pt x="11909" y="3183"/>
                    <a:pt x="11909" y="3413"/>
                  </a:cubicBezTo>
                  <a:cubicBezTo>
                    <a:pt x="11909" y="3635"/>
                    <a:pt x="11723" y="3818"/>
                    <a:pt x="11503" y="3818"/>
                  </a:cubicBezTo>
                  <a:lnTo>
                    <a:pt x="9581" y="3818"/>
                  </a:lnTo>
                  <a:cubicBezTo>
                    <a:pt x="9362" y="3818"/>
                    <a:pt x="9176" y="3635"/>
                    <a:pt x="9176" y="3413"/>
                  </a:cubicBezTo>
                  <a:cubicBezTo>
                    <a:pt x="9176" y="3183"/>
                    <a:pt x="9362" y="2996"/>
                    <a:pt x="9581" y="2996"/>
                  </a:cubicBezTo>
                  <a:close/>
                  <a:moveTo>
                    <a:pt x="4400" y="4640"/>
                  </a:moveTo>
                  <a:cubicBezTo>
                    <a:pt x="4630" y="4640"/>
                    <a:pt x="4816" y="4827"/>
                    <a:pt x="4816" y="5046"/>
                  </a:cubicBezTo>
                  <a:cubicBezTo>
                    <a:pt x="4816" y="5276"/>
                    <a:pt x="4630" y="5462"/>
                    <a:pt x="4400" y="5462"/>
                  </a:cubicBezTo>
                  <a:lnTo>
                    <a:pt x="2489" y="5462"/>
                  </a:lnTo>
                  <a:cubicBezTo>
                    <a:pt x="2270" y="5462"/>
                    <a:pt x="2084" y="5276"/>
                    <a:pt x="2084" y="5046"/>
                  </a:cubicBezTo>
                  <a:cubicBezTo>
                    <a:pt x="2084" y="4827"/>
                    <a:pt x="2270" y="4640"/>
                    <a:pt x="2489" y="4640"/>
                  </a:cubicBezTo>
                  <a:close/>
                  <a:moveTo>
                    <a:pt x="7951" y="4640"/>
                  </a:moveTo>
                  <a:cubicBezTo>
                    <a:pt x="8171" y="4640"/>
                    <a:pt x="8357" y="4827"/>
                    <a:pt x="8357" y="5046"/>
                  </a:cubicBezTo>
                  <a:cubicBezTo>
                    <a:pt x="8357" y="5276"/>
                    <a:pt x="8171" y="5462"/>
                    <a:pt x="7951" y="5462"/>
                  </a:cubicBezTo>
                  <a:lnTo>
                    <a:pt x="6041" y="5462"/>
                  </a:lnTo>
                  <a:cubicBezTo>
                    <a:pt x="5810" y="5462"/>
                    <a:pt x="5624" y="5276"/>
                    <a:pt x="5624" y="5046"/>
                  </a:cubicBezTo>
                  <a:cubicBezTo>
                    <a:pt x="5624" y="4827"/>
                    <a:pt x="5810" y="4640"/>
                    <a:pt x="6041" y="4640"/>
                  </a:cubicBezTo>
                  <a:close/>
                  <a:moveTo>
                    <a:pt x="11503" y="4640"/>
                  </a:moveTo>
                  <a:cubicBezTo>
                    <a:pt x="11723" y="4640"/>
                    <a:pt x="11909" y="4827"/>
                    <a:pt x="11909" y="5046"/>
                  </a:cubicBezTo>
                  <a:cubicBezTo>
                    <a:pt x="11909" y="5276"/>
                    <a:pt x="11723" y="5462"/>
                    <a:pt x="11503" y="5462"/>
                  </a:cubicBezTo>
                  <a:lnTo>
                    <a:pt x="9581" y="5462"/>
                  </a:lnTo>
                  <a:cubicBezTo>
                    <a:pt x="9362" y="5462"/>
                    <a:pt x="9176" y="5276"/>
                    <a:pt x="9176" y="5046"/>
                  </a:cubicBezTo>
                  <a:cubicBezTo>
                    <a:pt x="9176" y="4827"/>
                    <a:pt x="9362" y="4640"/>
                    <a:pt x="9581" y="4640"/>
                  </a:cubicBezTo>
                  <a:close/>
                  <a:moveTo>
                    <a:pt x="4400" y="6284"/>
                  </a:moveTo>
                  <a:cubicBezTo>
                    <a:pt x="4630" y="6284"/>
                    <a:pt x="4816" y="6457"/>
                    <a:pt x="4816" y="6690"/>
                  </a:cubicBezTo>
                  <a:cubicBezTo>
                    <a:pt x="4816" y="6909"/>
                    <a:pt x="4630" y="7093"/>
                    <a:pt x="4400" y="7093"/>
                  </a:cubicBezTo>
                  <a:lnTo>
                    <a:pt x="2489" y="7093"/>
                  </a:lnTo>
                  <a:cubicBezTo>
                    <a:pt x="2270" y="7093"/>
                    <a:pt x="2084" y="6909"/>
                    <a:pt x="2084" y="6690"/>
                  </a:cubicBezTo>
                  <a:cubicBezTo>
                    <a:pt x="2084" y="6457"/>
                    <a:pt x="2270" y="6284"/>
                    <a:pt x="2489" y="6284"/>
                  </a:cubicBezTo>
                  <a:close/>
                  <a:moveTo>
                    <a:pt x="7951" y="6284"/>
                  </a:moveTo>
                  <a:cubicBezTo>
                    <a:pt x="8171" y="6284"/>
                    <a:pt x="8357" y="6457"/>
                    <a:pt x="8357" y="6690"/>
                  </a:cubicBezTo>
                  <a:cubicBezTo>
                    <a:pt x="8357" y="6909"/>
                    <a:pt x="8171" y="7093"/>
                    <a:pt x="7951" y="7093"/>
                  </a:cubicBezTo>
                  <a:lnTo>
                    <a:pt x="6041" y="7093"/>
                  </a:lnTo>
                  <a:cubicBezTo>
                    <a:pt x="5810" y="7093"/>
                    <a:pt x="5624" y="6909"/>
                    <a:pt x="5624" y="6690"/>
                  </a:cubicBezTo>
                  <a:cubicBezTo>
                    <a:pt x="5624" y="6457"/>
                    <a:pt x="5810" y="6284"/>
                    <a:pt x="6041" y="6284"/>
                  </a:cubicBezTo>
                  <a:close/>
                  <a:moveTo>
                    <a:pt x="11503" y="6284"/>
                  </a:moveTo>
                  <a:cubicBezTo>
                    <a:pt x="11723" y="6284"/>
                    <a:pt x="11909" y="6457"/>
                    <a:pt x="11909" y="6690"/>
                  </a:cubicBezTo>
                  <a:cubicBezTo>
                    <a:pt x="11909" y="6909"/>
                    <a:pt x="11723" y="7093"/>
                    <a:pt x="11503" y="7093"/>
                  </a:cubicBezTo>
                  <a:lnTo>
                    <a:pt x="9581" y="7093"/>
                  </a:lnTo>
                  <a:cubicBezTo>
                    <a:pt x="9362" y="7093"/>
                    <a:pt x="9176" y="6909"/>
                    <a:pt x="9176" y="6690"/>
                  </a:cubicBezTo>
                  <a:cubicBezTo>
                    <a:pt x="9176" y="6457"/>
                    <a:pt x="9362" y="6284"/>
                    <a:pt x="9581" y="6284"/>
                  </a:cubicBezTo>
                  <a:close/>
                  <a:moveTo>
                    <a:pt x="1239" y="0"/>
                  </a:moveTo>
                  <a:cubicBezTo>
                    <a:pt x="556" y="0"/>
                    <a:pt x="1" y="556"/>
                    <a:pt x="1" y="1228"/>
                  </a:cubicBezTo>
                  <a:lnTo>
                    <a:pt x="1" y="8459"/>
                  </a:lnTo>
                  <a:lnTo>
                    <a:pt x="13980" y="8459"/>
                  </a:lnTo>
                  <a:lnTo>
                    <a:pt x="13980" y="1228"/>
                  </a:lnTo>
                  <a:cubicBezTo>
                    <a:pt x="13980" y="556"/>
                    <a:pt x="13436" y="0"/>
                    <a:pt x="12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0" name="Google Shape;1630;p79"/>
          <p:cNvSpPr/>
          <p:nvPr/>
        </p:nvSpPr>
        <p:spPr>
          <a:xfrm>
            <a:off x="936800" y="3913999"/>
            <a:ext cx="297009" cy="296363"/>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9"/>
          <p:cNvSpPr/>
          <p:nvPr/>
        </p:nvSpPr>
        <p:spPr>
          <a:xfrm>
            <a:off x="1000013" y="14159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9"/>
          <p:cNvSpPr/>
          <p:nvPr/>
        </p:nvSpPr>
        <p:spPr>
          <a:xfrm rot="10800000">
            <a:off x="7805629" y="1690383"/>
            <a:ext cx="338446" cy="338446"/>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 name="Google Shape;1633;p79"/>
          <p:cNvGrpSpPr/>
          <p:nvPr/>
        </p:nvGrpSpPr>
        <p:grpSpPr>
          <a:xfrm>
            <a:off x="7447711" y="4118848"/>
            <a:ext cx="743279" cy="485160"/>
            <a:chOff x="4842900" y="2922987"/>
            <a:chExt cx="436632" cy="284986"/>
          </a:xfrm>
        </p:grpSpPr>
        <p:sp>
          <p:nvSpPr>
            <p:cNvPr id="1634" name="Google Shape;1634;p79"/>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9"/>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79"/>
          <p:cNvGrpSpPr/>
          <p:nvPr/>
        </p:nvGrpSpPr>
        <p:grpSpPr>
          <a:xfrm>
            <a:off x="7754325" y="3861825"/>
            <a:ext cx="612500" cy="296375"/>
            <a:chOff x="5658425" y="2734375"/>
            <a:chExt cx="612500" cy="296375"/>
          </a:xfrm>
        </p:grpSpPr>
        <p:sp>
          <p:nvSpPr>
            <p:cNvPr id="1637" name="Google Shape;1637;p79"/>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9"/>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9"/>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9"/>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630"/>
                                        </p:tgtEl>
                                        <p:attrNameLst>
                                          <p:attrName>style.visibility</p:attrName>
                                        </p:attrNameLst>
                                      </p:cBhvr>
                                      <p:to>
                                        <p:strVal val="visible"/>
                                      </p:to>
                                    </p:set>
                                    <p:anim calcmode="lin" valueType="num">
                                      <p:cBhvr additive="base">
                                        <p:cTn id="7" dur="800"/>
                                        <p:tgtEl>
                                          <p:spTgt spid="1630"/>
                                        </p:tgtEl>
                                        <p:attrNameLst>
                                          <p:attrName>ppt_w</p:attrName>
                                        </p:attrNameLst>
                                      </p:cBhvr>
                                      <p:tavLst>
                                        <p:tav tm="0">
                                          <p:val>
                                            <p:strVal val="0"/>
                                          </p:val>
                                        </p:tav>
                                        <p:tav tm="100000">
                                          <p:val>
                                            <p:strVal val="#ppt_w"/>
                                          </p:val>
                                        </p:tav>
                                      </p:tavLst>
                                    </p:anim>
                                    <p:anim calcmode="lin" valueType="num">
                                      <p:cBhvr additive="base">
                                        <p:cTn id="8" dur="800"/>
                                        <p:tgtEl>
                                          <p:spTgt spid="1630"/>
                                        </p:tgtEl>
                                        <p:attrNameLst>
                                          <p:attrName>ppt_h</p:attrName>
                                        </p:attrNameLst>
                                      </p:cBhvr>
                                      <p:tavLst>
                                        <p:tav tm="0">
                                          <p:val>
                                            <p:strVal val="0"/>
                                          </p:val>
                                        </p:tav>
                                        <p:tav tm="100000">
                                          <p:val>
                                            <p:strVal val="#ppt_h"/>
                                          </p:val>
                                        </p:tav>
                                      </p:tavLst>
                                    </p:anim>
                                  </p:childTnLst>
                                </p:cTn>
                              </p:par>
                              <p:par>
                                <p:cTn id="9" presetID="8" presetClass="emph" presetSubtype="0" fill="hold" nodeType="withEffect">
                                  <p:stCondLst>
                                    <p:cond delay="0"/>
                                  </p:stCondLst>
                                  <p:childTnLst>
                                    <p:animRot by="-21600000">
                                      <p:cBhvr>
                                        <p:cTn id="10" dur="800" fill="hold"/>
                                        <p:tgtEl>
                                          <p:spTgt spid="1632"/>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63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4"/>
        <p:cNvGrpSpPr/>
        <p:nvPr/>
      </p:nvGrpSpPr>
      <p:grpSpPr>
        <a:xfrm>
          <a:off x="0" y="0"/>
          <a:ext cx="0" cy="0"/>
          <a:chOff x="0" y="0"/>
          <a:chExt cx="0" cy="0"/>
        </a:xfrm>
      </p:grpSpPr>
      <p:sp>
        <p:nvSpPr>
          <p:cNvPr id="1645" name="Google Shape;1645;p80"/>
          <p:cNvSpPr/>
          <p:nvPr/>
        </p:nvSpPr>
        <p:spPr>
          <a:xfrm>
            <a:off x="5304075" y="3283250"/>
            <a:ext cx="20631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0"/>
          <p:cNvSpPr/>
          <p:nvPr/>
        </p:nvSpPr>
        <p:spPr>
          <a:xfrm>
            <a:off x="1629825" y="3283250"/>
            <a:ext cx="20631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0"/>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DIFFERENTIAL VALUE</a:t>
            </a:r>
            <a:endParaRPr/>
          </a:p>
        </p:txBody>
      </p:sp>
      <p:sp>
        <p:nvSpPr>
          <p:cNvPr id="1648" name="Google Shape;1648;p80"/>
          <p:cNvSpPr txBox="1">
            <a:spLocks noGrp="1"/>
          </p:cNvSpPr>
          <p:nvPr>
            <p:ph type="subTitle" idx="1"/>
          </p:nvPr>
        </p:nvSpPr>
        <p:spPr>
          <a:xfrm>
            <a:off x="1575538" y="3636525"/>
            <a:ext cx="1997400" cy="732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This is the ringed planet. It’s a gas giant, composed of hydrogen and helium</a:t>
            </a:r>
            <a:endParaRPr/>
          </a:p>
        </p:txBody>
      </p:sp>
      <p:sp>
        <p:nvSpPr>
          <p:cNvPr id="1649" name="Google Shape;1649;p80"/>
          <p:cNvSpPr txBox="1">
            <a:spLocks noGrp="1"/>
          </p:cNvSpPr>
          <p:nvPr>
            <p:ph type="subTitle" idx="2"/>
          </p:nvPr>
        </p:nvSpPr>
        <p:spPr>
          <a:xfrm>
            <a:off x="5424070" y="3636525"/>
            <a:ext cx="1997400" cy="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Venus has a beautiful name and is the second planet from the Sun</a:t>
            </a:r>
            <a:endParaRPr/>
          </a:p>
        </p:txBody>
      </p:sp>
      <p:sp>
        <p:nvSpPr>
          <p:cNvPr id="1650" name="Google Shape;1650;p80"/>
          <p:cNvSpPr txBox="1">
            <a:spLocks noGrp="1"/>
          </p:cNvSpPr>
          <p:nvPr>
            <p:ph type="subTitle" idx="3"/>
          </p:nvPr>
        </p:nvSpPr>
        <p:spPr>
          <a:xfrm>
            <a:off x="1974014" y="3329600"/>
            <a:ext cx="1599000" cy="245400"/>
          </a:xfrm>
          <a:prstGeom prst="rect">
            <a:avLst/>
          </a:prstGeom>
        </p:spPr>
        <p:txBody>
          <a:bodyPr spcFirstLastPara="1" wrap="square" lIns="91425" tIns="91425" rIns="91425" bIns="91425" anchor="ctr" anchorCtr="0">
            <a:noAutofit/>
          </a:bodyPr>
          <a:lstStyle/>
          <a:p>
            <a:pPr marL="0" lvl="0" indent="0" algn="r" rtl="0">
              <a:spcBef>
                <a:spcPts val="0"/>
              </a:spcBef>
              <a:spcAft>
                <a:spcPts val="1200"/>
              </a:spcAft>
              <a:buNone/>
            </a:pPr>
            <a:r>
              <a:rPr lang="en"/>
              <a:t>SATURN</a:t>
            </a:r>
            <a:endParaRPr/>
          </a:p>
        </p:txBody>
      </p:sp>
      <p:sp>
        <p:nvSpPr>
          <p:cNvPr id="1651" name="Google Shape;1651;p80"/>
          <p:cNvSpPr txBox="1">
            <a:spLocks noGrp="1"/>
          </p:cNvSpPr>
          <p:nvPr>
            <p:ph type="subTitle" idx="4"/>
          </p:nvPr>
        </p:nvSpPr>
        <p:spPr>
          <a:xfrm>
            <a:off x="5424087" y="3329600"/>
            <a:ext cx="1599000" cy="2454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VENUS</a:t>
            </a:r>
            <a:endParaRPr/>
          </a:p>
        </p:txBody>
      </p:sp>
      <p:grpSp>
        <p:nvGrpSpPr>
          <p:cNvPr id="1652" name="Google Shape;1652;p80"/>
          <p:cNvGrpSpPr/>
          <p:nvPr/>
        </p:nvGrpSpPr>
        <p:grpSpPr>
          <a:xfrm>
            <a:off x="4884613" y="3277675"/>
            <a:ext cx="299450" cy="349250"/>
            <a:chOff x="7822388" y="3684475"/>
            <a:chExt cx="299450" cy="349250"/>
          </a:xfrm>
        </p:grpSpPr>
        <p:sp>
          <p:nvSpPr>
            <p:cNvPr id="1653" name="Google Shape;1653;p80"/>
            <p:cNvSpPr/>
            <p:nvPr/>
          </p:nvSpPr>
          <p:spPr>
            <a:xfrm>
              <a:off x="7896738" y="3813825"/>
              <a:ext cx="147000" cy="146250"/>
            </a:xfrm>
            <a:custGeom>
              <a:avLst/>
              <a:gdLst/>
              <a:ahLst/>
              <a:cxnLst/>
              <a:rect l="l" t="t" r="r" b="b"/>
              <a:pathLst>
                <a:path w="5880" h="5850" extrusionOk="0">
                  <a:moveTo>
                    <a:pt x="1053" y="1"/>
                  </a:moveTo>
                  <a:lnTo>
                    <a:pt x="93" y="961"/>
                  </a:lnTo>
                  <a:cubicBezTo>
                    <a:pt x="23" y="1031"/>
                    <a:pt x="1" y="1136"/>
                    <a:pt x="48" y="1228"/>
                  </a:cubicBezTo>
                  <a:cubicBezTo>
                    <a:pt x="579" y="2189"/>
                    <a:pt x="1239" y="3080"/>
                    <a:pt x="2014" y="3855"/>
                  </a:cubicBezTo>
                  <a:cubicBezTo>
                    <a:pt x="2789" y="4641"/>
                    <a:pt x="3680" y="5302"/>
                    <a:pt x="4652" y="5821"/>
                  </a:cubicBezTo>
                  <a:cubicBezTo>
                    <a:pt x="4685" y="5840"/>
                    <a:pt x="4724" y="5850"/>
                    <a:pt x="4762" y="5850"/>
                  </a:cubicBezTo>
                  <a:cubicBezTo>
                    <a:pt x="4820" y="5850"/>
                    <a:pt x="4878" y="5829"/>
                    <a:pt x="4919" y="5788"/>
                  </a:cubicBezTo>
                  <a:lnTo>
                    <a:pt x="5880" y="4827"/>
                  </a:lnTo>
                  <a:lnTo>
                    <a:pt x="4872" y="3830"/>
                  </a:lnTo>
                  <a:lnTo>
                    <a:pt x="4491" y="4213"/>
                  </a:lnTo>
                  <a:cubicBezTo>
                    <a:pt x="4412" y="4290"/>
                    <a:pt x="4303" y="4335"/>
                    <a:pt x="4188" y="4335"/>
                  </a:cubicBezTo>
                  <a:cubicBezTo>
                    <a:pt x="4165" y="4335"/>
                    <a:pt x="4142" y="4334"/>
                    <a:pt x="4119" y="4330"/>
                  </a:cubicBezTo>
                  <a:cubicBezTo>
                    <a:pt x="3761" y="4247"/>
                    <a:pt x="3056" y="4038"/>
                    <a:pt x="2453" y="3427"/>
                  </a:cubicBezTo>
                  <a:cubicBezTo>
                    <a:pt x="2186" y="3161"/>
                    <a:pt x="1725" y="2594"/>
                    <a:pt x="1550" y="1747"/>
                  </a:cubicBezTo>
                  <a:cubicBezTo>
                    <a:pt x="1517" y="1622"/>
                    <a:pt x="1562" y="1484"/>
                    <a:pt x="1656" y="1378"/>
                  </a:cubicBezTo>
                  <a:lnTo>
                    <a:pt x="2048" y="998"/>
                  </a:lnTo>
                  <a:lnTo>
                    <a:pt x="10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0"/>
            <p:cNvSpPr/>
            <p:nvPr/>
          </p:nvSpPr>
          <p:spPr>
            <a:xfrm>
              <a:off x="7822388" y="3684475"/>
              <a:ext cx="299450" cy="349250"/>
            </a:xfrm>
            <a:custGeom>
              <a:avLst/>
              <a:gdLst/>
              <a:ahLst/>
              <a:cxnLst/>
              <a:rect l="l" t="t" r="r" b="b"/>
              <a:pathLst>
                <a:path w="11978" h="13970" extrusionOk="0">
                  <a:moveTo>
                    <a:pt x="4027" y="4319"/>
                  </a:moveTo>
                  <a:cubicBezTo>
                    <a:pt x="4213" y="4319"/>
                    <a:pt x="4397" y="4389"/>
                    <a:pt x="4536" y="4528"/>
                  </a:cubicBezTo>
                  <a:lnTo>
                    <a:pt x="5660" y="5650"/>
                  </a:lnTo>
                  <a:cubicBezTo>
                    <a:pt x="5949" y="5938"/>
                    <a:pt x="5949" y="6402"/>
                    <a:pt x="5660" y="6680"/>
                  </a:cubicBezTo>
                  <a:lnTo>
                    <a:pt x="5383" y="6969"/>
                  </a:lnTo>
                  <a:cubicBezTo>
                    <a:pt x="5533" y="7491"/>
                    <a:pt x="5821" y="7849"/>
                    <a:pt x="6007" y="8021"/>
                  </a:cubicBezTo>
                  <a:cubicBezTo>
                    <a:pt x="6366" y="8379"/>
                    <a:pt x="6757" y="8554"/>
                    <a:pt x="7049" y="8646"/>
                  </a:cubicBezTo>
                  <a:lnTo>
                    <a:pt x="7338" y="8357"/>
                  </a:lnTo>
                  <a:cubicBezTo>
                    <a:pt x="7476" y="8213"/>
                    <a:pt x="7661" y="8140"/>
                    <a:pt x="7848" y="8140"/>
                  </a:cubicBezTo>
                  <a:cubicBezTo>
                    <a:pt x="8034" y="8140"/>
                    <a:pt x="8222" y="8213"/>
                    <a:pt x="8368" y="8357"/>
                  </a:cubicBezTo>
                  <a:lnTo>
                    <a:pt x="9490" y="9479"/>
                  </a:lnTo>
                  <a:cubicBezTo>
                    <a:pt x="9779" y="9768"/>
                    <a:pt x="9779" y="10232"/>
                    <a:pt x="9490" y="10509"/>
                  </a:cubicBezTo>
                  <a:lnTo>
                    <a:pt x="8471" y="11540"/>
                  </a:lnTo>
                  <a:cubicBezTo>
                    <a:pt x="8273" y="11737"/>
                    <a:pt x="7996" y="11839"/>
                    <a:pt x="7729" y="11839"/>
                  </a:cubicBezTo>
                  <a:cubicBezTo>
                    <a:pt x="7557" y="11839"/>
                    <a:pt x="7382" y="11795"/>
                    <a:pt x="7232" y="11712"/>
                  </a:cubicBezTo>
                  <a:cubicBezTo>
                    <a:pt x="6191" y="11156"/>
                    <a:pt x="5244" y="10451"/>
                    <a:pt x="4411" y="9607"/>
                  </a:cubicBezTo>
                  <a:cubicBezTo>
                    <a:pt x="3578" y="8774"/>
                    <a:pt x="2869" y="7824"/>
                    <a:pt x="2303" y="6783"/>
                  </a:cubicBezTo>
                  <a:cubicBezTo>
                    <a:pt x="2084" y="6380"/>
                    <a:pt x="2153" y="5880"/>
                    <a:pt x="2489" y="5558"/>
                  </a:cubicBezTo>
                  <a:lnTo>
                    <a:pt x="3508" y="4528"/>
                  </a:lnTo>
                  <a:cubicBezTo>
                    <a:pt x="3647" y="4389"/>
                    <a:pt x="3830" y="4319"/>
                    <a:pt x="4027" y="4319"/>
                  </a:cubicBezTo>
                  <a:close/>
                  <a:moveTo>
                    <a:pt x="2125" y="1"/>
                  </a:moveTo>
                  <a:cubicBezTo>
                    <a:pt x="1713" y="1"/>
                    <a:pt x="1279" y="28"/>
                    <a:pt x="823" y="84"/>
                  </a:cubicBezTo>
                  <a:cubicBezTo>
                    <a:pt x="648" y="107"/>
                    <a:pt x="509" y="234"/>
                    <a:pt x="476" y="395"/>
                  </a:cubicBezTo>
                  <a:cubicBezTo>
                    <a:pt x="440" y="570"/>
                    <a:pt x="509" y="743"/>
                    <a:pt x="662" y="837"/>
                  </a:cubicBezTo>
                  <a:cubicBezTo>
                    <a:pt x="662" y="848"/>
                    <a:pt x="1725" y="1520"/>
                    <a:pt x="1934" y="2617"/>
                  </a:cubicBezTo>
                  <a:cubicBezTo>
                    <a:pt x="2050" y="3267"/>
                    <a:pt x="1853" y="3961"/>
                    <a:pt x="1320" y="4666"/>
                  </a:cubicBezTo>
                  <a:cubicBezTo>
                    <a:pt x="903" y="5233"/>
                    <a:pt x="545" y="5949"/>
                    <a:pt x="326" y="6691"/>
                  </a:cubicBezTo>
                  <a:cubicBezTo>
                    <a:pt x="70" y="7571"/>
                    <a:pt x="1" y="8474"/>
                    <a:pt x="129" y="9307"/>
                  </a:cubicBezTo>
                  <a:cubicBezTo>
                    <a:pt x="231" y="9976"/>
                    <a:pt x="465" y="10615"/>
                    <a:pt x="812" y="11181"/>
                  </a:cubicBezTo>
                  <a:cubicBezTo>
                    <a:pt x="1192" y="11817"/>
                    <a:pt x="1725" y="12395"/>
                    <a:pt x="2397" y="12881"/>
                  </a:cubicBezTo>
                  <a:cubicBezTo>
                    <a:pt x="3369" y="13586"/>
                    <a:pt x="4583" y="13969"/>
                    <a:pt x="5821" y="13969"/>
                  </a:cubicBezTo>
                  <a:lnTo>
                    <a:pt x="5844" y="13969"/>
                  </a:lnTo>
                  <a:cubicBezTo>
                    <a:pt x="7071" y="13969"/>
                    <a:pt x="8285" y="13600"/>
                    <a:pt x="9256" y="12906"/>
                  </a:cubicBezTo>
                  <a:cubicBezTo>
                    <a:pt x="9629" y="12639"/>
                    <a:pt x="10576" y="11876"/>
                    <a:pt x="11200" y="10545"/>
                  </a:cubicBezTo>
                  <a:cubicBezTo>
                    <a:pt x="11825" y="9237"/>
                    <a:pt x="11978" y="7802"/>
                    <a:pt x="11642" y="6252"/>
                  </a:cubicBezTo>
                  <a:cubicBezTo>
                    <a:pt x="11631" y="6158"/>
                    <a:pt x="11478" y="5408"/>
                    <a:pt x="11028" y="4539"/>
                  </a:cubicBezTo>
                  <a:cubicBezTo>
                    <a:pt x="10403" y="3325"/>
                    <a:pt x="9490" y="2492"/>
                    <a:pt x="8390" y="2120"/>
                  </a:cubicBezTo>
                  <a:cubicBezTo>
                    <a:pt x="8344" y="2105"/>
                    <a:pt x="8297" y="2098"/>
                    <a:pt x="8251" y="2098"/>
                  </a:cubicBezTo>
                  <a:cubicBezTo>
                    <a:pt x="8157" y="2098"/>
                    <a:pt x="8066" y="2128"/>
                    <a:pt x="7996" y="2189"/>
                  </a:cubicBezTo>
                  <a:cubicBezTo>
                    <a:pt x="7882" y="2284"/>
                    <a:pt x="7835" y="2434"/>
                    <a:pt x="7857" y="2573"/>
                  </a:cubicBezTo>
                  <a:cubicBezTo>
                    <a:pt x="7937" y="3059"/>
                    <a:pt x="8007" y="4169"/>
                    <a:pt x="7685" y="4550"/>
                  </a:cubicBezTo>
                  <a:cubicBezTo>
                    <a:pt x="7604" y="4644"/>
                    <a:pt x="7521" y="4678"/>
                    <a:pt x="7382" y="4678"/>
                  </a:cubicBezTo>
                  <a:cubicBezTo>
                    <a:pt x="7257" y="4678"/>
                    <a:pt x="7243" y="4630"/>
                    <a:pt x="7221" y="4597"/>
                  </a:cubicBezTo>
                  <a:cubicBezTo>
                    <a:pt x="7163" y="4458"/>
                    <a:pt x="7163" y="4228"/>
                    <a:pt x="7152" y="4133"/>
                  </a:cubicBezTo>
                  <a:cubicBezTo>
                    <a:pt x="7152" y="3289"/>
                    <a:pt x="6793" y="2062"/>
                    <a:pt x="5799" y="1184"/>
                  </a:cubicBezTo>
                  <a:cubicBezTo>
                    <a:pt x="4902" y="396"/>
                    <a:pt x="3673" y="1"/>
                    <a:pt x="21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80"/>
          <p:cNvGrpSpPr/>
          <p:nvPr/>
        </p:nvGrpSpPr>
        <p:grpSpPr>
          <a:xfrm>
            <a:off x="3812913" y="3277575"/>
            <a:ext cx="349525" cy="349425"/>
            <a:chOff x="6290113" y="2015175"/>
            <a:chExt cx="349525" cy="349425"/>
          </a:xfrm>
        </p:grpSpPr>
        <p:sp>
          <p:nvSpPr>
            <p:cNvPr id="1656" name="Google Shape;1656;p80"/>
            <p:cNvSpPr/>
            <p:nvPr/>
          </p:nvSpPr>
          <p:spPr>
            <a:xfrm>
              <a:off x="6290113" y="2247200"/>
              <a:ext cx="349525" cy="54650"/>
            </a:xfrm>
            <a:custGeom>
              <a:avLst/>
              <a:gdLst/>
              <a:ahLst/>
              <a:cxnLst/>
              <a:rect l="l" t="t" r="r" b="b"/>
              <a:pathLst>
                <a:path w="13981" h="2186" extrusionOk="0">
                  <a:moveTo>
                    <a:pt x="1" y="0"/>
                  </a:moveTo>
                  <a:lnTo>
                    <a:pt x="1" y="958"/>
                  </a:lnTo>
                  <a:cubicBezTo>
                    <a:pt x="1" y="1630"/>
                    <a:pt x="556" y="2186"/>
                    <a:pt x="1228" y="2186"/>
                  </a:cubicBezTo>
                  <a:lnTo>
                    <a:pt x="12753" y="2186"/>
                  </a:lnTo>
                  <a:cubicBezTo>
                    <a:pt x="13425" y="2186"/>
                    <a:pt x="13980" y="1630"/>
                    <a:pt x="13980" y="958"/>
                  </a:cubicBezTo>
                  <a:lnTo>
                    <a:pt x="139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0"/>
            <p:cNvSpPr/>
            <p:nvPr/>
          </p:nvSpPr>
          <p:spPr>
            <a:xfrm>
              <a:off x="6358988" y="2322375"/>
              <a:ext cx="211775" cy="42225"/>
            </a:xfrm>
            <a:custGeom>
              <a:avLst/>
              <a:gdLst/>
              <a:ahLst/>
              <a:cxnLst/>
              <a:rect l="l" t="t" r="r" b="b"/>
              <a:pathLst>
                <a:path w="8471" h="1689" extrusionOk="0">
                  <a:moveTo>
                    <a:pt x="1492" y="1"/>
                  </a:moveTo>
                  <a:lnTo>
                    <a:pt x="1203" y="867"/>
                  </a:lnTo>
                  <a:lnTo>
                    <a:pt x="417" y="867"/>
                  </a:lnTo>
                  <a:cubicBezTo>
                    <a:pt x="187" y="867"/>
                    <a:pt x="0" y="1053"/>
                    <a:pt x="0" y="1284"/>
                  </a:cubicBezTo>
                  <a:cubicBezTo>
                    <a:pt x="0" y="1506"/>
                    <a:pt x="187" y="1689"/>
                    <a:pt x="417" y="1689"/>
                  </a:cubicBezTo>
                  <a:lnTo>
                    <a:pt x="8054" y="1689"/>
                  </a:lnTo>
                  <a:cubicBezTo>
                    <a:pt x="8284" y="1689"/>
                    <a:pt x="8470" y="1506"/>
                    <a:pt x="8470" y="1284"/>
                  </a:cubicBezTo>
                  <a:cubicBezTo>
                    <a:pt x="8470" y="1053"/>
                    <a:pt x="8284" y="867"/>
                    <a:pt x="8054" y="867"/>
                  </a:cubicBezTo>
                  <a:lnTo>
                    <a:pt x="7268" y="867"/>
                  </a:lnTo>
                  <a:lnTo>
                    <a:pt x="69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0"/>
            <p:cNvSpPr/>
            <p:nvPr/>
          </p:nvSpPr>
          <p:spPr>
            <a:xfrm>
              <a:off x="6290113" y="2015175"/>
              <a:ext cx="349525" cy="211775"/>
            </a:xfrm>
            <a:custGeom>
              <a:avLst/>
              <a:gdLst/>
              <a:ahLst/>
              <a:cxnLst/>
              <a:rect l="l" t="t" r="r" b="b"/>
              <a:pathLst>
                <a:path w="13981" h="8471" extrusionOk="0">
                  <a:moveTo>
                    <a:pt x="2317" y="2186"/>
                  </a:moveTo>
                  <a:cubicBezTo>
                    <a:pt x="2536" y="2186"/>
                    <a:pt x="2719" y="2372"/>
                    <a:pt x="2719" y="2591"/>
                  </a:cubicBezTo>
                  <a:lnTo>
                    <a:pt x="2719" y="5463"/>
                  </a:lnTo>
                  <a:lnTo>
                    <a:pt x="3461" y="5463"/>
                  </a:lnTo>
                  <a:cubicBezTo>
                    <a:pt x="3680" y="5463"/>
                    <a:pt x="3866" y="5646"/>
                    <a:pt x="3866" y="5865"/>
                  </a:cubicBezTo>
                  <a:cubicBezTo>
                    <a:pt x="3866" y="6099"/>
                    <a:pt x="3691" y="6271"/>
                    <a:pt x="3461" y="6282"/>
                  </a:cubicBezTo>
                  <a:lnTo>
                    <a:pt x="2664" y="6282"/>
                  </a:lnTo>
                  <a:cubicBezTo>
                    <a:pt x="2292" y="6282"/>
                    <a:pt x="2270" y="6282"/>
                    <a:pt x="2247" y="6271"/>
                  </a:cubicBezTo>
                  <a:cubicBezTo>
                    <a:pt x="2050" y="6238"/>
                    <a:pt x="1900" y="6063"/>
                    <a:pt x="1900" y="5865"/>
                  </a:cubicBezTo>
                  <a:lnTo>
                    <a:pt x="1900" y="2591"/>
                  </a:lnTo>
                  <a:cubicBezTo>
                    <a:pt x="1900" y="2372"/>
                    <a:pt x="2083" y="2186"/>
                    <a:pt x="2317" y="2186"/>
                  </a:cubicBezTo>
                  <a:close/>
                  <a:moveTo>
                    <a:pt x="4988" y="2186"/>
                  </a:moveTo>
                  <a:cubicBezTo>
                    <a:pt x="5208" y="2186"/>
                    <a:pt x="5394" y="2372"/>
                    <a:pt x="5394" y="2591"/>
                  </a:cubicBezTo>
                  <a:lnTo>
                    <a:pt x="5394" y="5865"/>
                  </a:lnTo>
                  <a:cubicBezTo>
                    <a:pt x="5394" y="6099"/>
                    <a:pt x="5208" y="6282"/>
                    <a:pt x="4988" y="6282"/>
                  </a:cubicBezTo>
                  <a:cubicBezTo>
                    <a:pt x="4758" y="6282"/>
                    <a:pt x="4572" y="6099"/>
                    <a:pt x="4572" y="5865"/>
                  </a:cubicBezTo>
                  <a:lnTo>
                    <a:pt x="4572" y="2591"/>
                  </a:lnTo>
                  <a:cubicBezTo>
                    <a:pt x="4572" y="2372"/>
                    <a:pt x="4758" y="2186"/>
                    <a:pt x="4988" y="2186"/>
                  </a:cubicBezTo>
                  <a:close/>
                  <a:moveTo>
                    <a:pt x="6439" y="2189"/>
                  </a:moveTo>
                  <a:cubicBezTo>
                    <a:pt x="6605" y="2189"/>
                    <a:pt x="6763" y="2290"/>
                    <a:pt x="6829" y="2464"/>
                  </a:cubicBezTo>
                  <a:lnTo>
                    <a:pt x="7626" y="4755"/>
                  </a:lnTo>
                  <a:lnTo>
                    <a:pt x="8379" y="2477"/>
                  </a:lnTo>
                  <a:cubicBezTo>
                    <a:pt x="8435" y="2299"/>
                    <a:pt x="8594" y="2191"/>
                    <a:pt x="8768" y="2191"/>
                  </a:cubicBezTo>
                  <a:cubicBezTo>
                    <a:pt x="8811" y="2191"/>
                    <a:pt x="8855" y="2197"/>
                    <a:pt x="8898" y="2211"/>
                  </a:cubicBezTo>
                  <a:cubicBezTo>
                    <a:pt x="9106" y="2280"/>
                    <a:pt x="9223" y="2522"/>
                    <a:pt x="9154" y="2730"/>
                  </a:cubicBezTo>
                  <a:lnTo>
                    <a:pt x="8090" y="5949"/>
                  </a:lnTo>
                  <a:cubicBezTo>
                    <a:pt x="8021" y="6143"/>
                    <a:pt x="7835" y="6282"/>
                    <a:pt x="7626" y="6282"/>
                  </a:cubicBezTo>
                  <a:cubicBezTo>
                    <a:pt x="7429" y="6282"/>
                    <a:pt x="7246" y="6157"/>
                    <a:pt x="7176" y="5960"/>
                  </a:cubicBezTo>
                  <a:lnTo>
                    <a:pt x="6052" y="2730"/>
                  </a:lnTo>
                  <a:cubicBezTo>
                    <a:pt x="5982" y="2522"/>
                    <a:pt x="6088" y="2280"/>
                    <a:pt x="6307" y="2211"/>
                  </a:cubicBezTo>
                  <a:cubicBezTo>
                    <a:pt x="6351" y="2196"/>
                    <a:pt x="6395" y="2189"/>
                    <a:pt x="6439" y="2189"/>
                  </a:cubicBezTo>
                  <a:close/>
                  <a:moveTo>
                    <a:pt x="11664" y="2186"/>
                  </a:moveTo>
                  <a:cubicBezTo>
                    <a:pt x="11897" y="2186"/>
                    <a:pt x="12081" y="2372"/>
                    <a:pt x="12081" y="2591"/>
                  </a:cubicBezTo>
                  <a:cubicBezTo>
                    <a:pt x="12081" y="2825"/>
                    <a:pt x="11897" y="3008"/>
                    <a:pt x="11664" y="3008"/>
                  </a:cubicBezTo>
                  <a:lnTo>
                    <a:pt x="10692" y="3008"/>
                  </a:lnTo>
                  <a:lnTo>
                    <a:pt x="10692" y="3830"/>
                  </a:lnTo>
                  <a:lnTo>
                    <a:pt x="11561" y="3830"/>
                  </a:lnTo>
                  <a:cubicBezTo>
                    <a:pt x="11792" y="3830"/>
                    <a:pt x="11978" y="4005"/>
                    <a:pt x="11978" y="4235"/>
                  </a:cubicBezTo>
                  <a:cubicBezTo>
                    <a:pt x="11978" y="4455"/>
                    <a:pt x="11792" y="4641"/>
                    <a:pt x="11561" y="4641"/>
                  </a:cubicBezTo>
                  <a:lnTo>
                    <a:pt x="10692" y="4641"/>
                  </a:lnTo>
                  <a:lnTo>
                    <a:pt x="10692" y="5463"/>
                  </a:lnTo>
                  <a:lnTo>
                    <a:pt x="11664" y="5463"/>
                  </a:lnTo>
                  <a:cubicBezTo>
                    <a:pt x="11897" y="5463"/>
                    <a:pt x="12081" y="5646"/>
                    <a:pt x="12081" y="5865"/>
                  </a:cubicBezTo>
                  <a:cubicBezTo>
                    <a:pt x="12081" y="6099"/>
                    <a:pt x="11897" y="6282"/>
                    <a:pt x="11664" y="6282"/>
                  </a:cubicBezTo>
                  <a:lnTo>
                    <a:pt x="10287" y="6282"/>
                  </a:lnTo>
                  <a:cubicBezTo>
                    <a:pt x="10056" y="6282"/>
                    <a:pt x="9884" y="6099"/>
                    <a:pt x="9884" y="5865"/>
                  </a:cubicBezTo>
                  <a:lnTo>
                    <a:pt x="9884" y="2591"/>
                  </a:lnTo>
                  <a:cubicBezTo>
                    <a:pt x="9884" y="2372"/>
                    <a:pt x="10056" y="2186"/>
                    <a:pt x="10287" y="2186"/>
                  </a:cubicBezTo>
                  <a:close/>
                  <a:moveTo>
                    <a:pt x="1228" y="0"/>
                  </a:moveTo>
                  <a:cubicBezTo>
                    <a:pt x="556" y="0"/>
                    <a:pt x="1" y="556"/>
                    <a:pt x="1" y="1228"/>
                  </a:cubicBezTo>
                  <a:lnTo>
                    <a:pt x="1" y="8470"/>
                  </a:lnTo>
                  <a:lnTo>
                    <a:pt x="13980" y="8470"/>
                  </a:lnTo>
                  <a:lnTo>
                    <a:pt x="13980" y="1228"/>
                  </a:lnTo>
                  <a:cubicBezTo>
                    <a:pt x="13980" y="556"/>
                    <a:pt x="13425" y="0"/>
                    <a:pt x="12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80"/>
          <p:cNvGrpSpPr/>
          <p:nvPr/>
        </p:nvGrpSpPr>
        <p:grpSpPr>
          <a:xfrm>
            <a:off x="3296826" y="1265400"/>
            <a:ext cx="2545272" cy="1836199"/>
            <a:chOff x="3296826" y="1265400"/>
            <a:chExt cx="2545272" cy="1836199"/>
          </a:xfrm>
        </p:grpSpPr>
        <p:sp>
          <p:nvSpPr>
            <p:cNvPr id="1660" name="Google Shape;1660;p80"/>
            <p:cNvSpPr/>
            <p:nvPr/>
          </p:nvSpPr>
          <p:spPr>
            <a:xfrm>
              <a:off x="3975809" y="2596995"/>
              <a:ext cx="1241370" cy="377937"/>
            </a:xfrm>
            <a:custGeom>
              <a:avLst/>
              <a:gdLst/>
              <a:ahLst/>
              <a:cxnLst/>
              <a:rect l="l" t="t" r="r" b="b"/>
              <a:pathLst>
                <a:path w="16827" h="5123" extrusionOk="0">
                  <a:moveTo>
                    <a:pt x="5626" y="1"/>
                  </a:moveTo>
                  <a:cubicBezTo>
                    <a:pt x="5626" y="1"/>
                    <a:pt x="5626" y="2614"/>
                    <a:pt x="5206" y="4389"/>
                  </a:cubicBezTo>
                  <a:lnTo>
                    <a:pt x="0" y="4389"/>
                  </a:lnTo>
                  <a:lnTo>
                    <a:pt x="0" y="5123"/>
                  </a:lnTo>
                  <a:lnTo>
                    <a:pt x="16827" y="5123"/>
                  </a:lnTo>
                  <a:lnTo>
                    <a:pt x="16827" y="4389"/>
                  </a:lnTo>
                  <a:lnTo>
                    <a:pt x="11621" y="4389"/>
                  </a:lnTo>
                  <a:cubicBezTo>
                    <a:pt x="11201" y="2614"/>
                    <a:pt x="11201" y="1"/>
                    <a:pt x="11201" y="1"/>
                  </a:cubicBezTo>
                  <a:close/>
                </a:path>
              </a:pathLst>
            </a:custGeom>
            <a:solidFill>
              <a:schemeClr val="dk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0"/>
            <p:cNvSpPr/>
            <p:nvPr/>
          </p:nvSpPr>
          <p:spPr>
            <a:xfrm>
              <a:off x="3733025" y="1429839"/>
              <a:ext cx="1747523" cy="1255018"/>
            </a:xfrm>
            <a:custGeom>
              <a:avLst/>
              <a:gdLst/>
              <a:ahLst/>
              <a:cxnLst/>
              <a:rect l="l" t="t" r="r" b="b"/>
              <a:pathLst>
                <a:path w="23688" h="17012" extrusionOk="0">
                  <a:moveTo>
                    <a:pt x="1121" y="1"/>
                  </a:moveTo>
                  <a:cubicBezTo>
                    <a:pt x="505" y="1"/>
                    <a:pt x="1" y="502"/>
                    <a:pt x="1" y="1121"/>
                  </a:cubicBezTo>
                  <a:lnTo>
                    <a:pt x="1" y="15892"/>
                  </a:lnTo>
                  <a:cubicBezTo>
                    <a:pt x="1" y="16511"/>
                    <a:pt x="505" y="17012"/>
                    <a:pt x="1121" y="17012"/>
                  </a:cubicBezTo>
                  <a:lnTo>
                    <a:pt x="22568" y="17012"/>
                  </a:lnTo>
                  <a:cubicBezTo>
                    <a:pt x="23187" y="17012"/>
                    <a:pt x="23688" y="16511"/>
                    <a:pt x="23688" y="15892"/>
                  </a:cubicBezTo>
                  <a:lnTo>
                    <a:pt x="23688" y="1121"/>
                  </a:lnTo>
                  <a:cubicBezTo>
                    <a:pt x="23688" y="502"/>
                    <a:pt x="23187" y="1"/>
                    <a:pt x="22568"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0"/>
            <p:cNvSpPr/>
            <p:nvPr/>
          </p:nvSpPr>
          <p:spPr>
            <a:xfrm>
              <a:off x="3765042" y="1490185"/>
              <a:ext cx="1683710" cy="1059594"/>
            </a:xfrm>
            <a:custGeom>
              <a:avLst/>
              <a:gdLst/>
              <a:ahLst/>
              <a:cxnLst/>
              <a:rect l="l" t="t" r="r" b="b"/>
              <a:pathLst>
                <a:path w="22823" h="14363" extrusionOk="0">
                  <a:moveTo>
                    <a:pt x="594" y="0"/>
                  </a:moveTo>
                  <a:cubicBezTo>
                    <a:pt x="267" y="0"/>
                    <a:pt x="1" y="269"/>
                    <a:pt x="1" y="594"/>
                  </a:cubicBezTo>
                  <a:lnTo>
                    <a:pt x="1" y="13766"/>
                  </a:lnTo>
                  <a:cubicBezTo>
                    <a:pt x="1" y="14094"/>
                    <a:pt x="267" y="14363"/>
                    <a:pt x="594" y="14363"/>
                  </a:cubicBezTo>
                  <a:lnTo>
                    <a:pt x="22226" y="14363"/>
                  </a:lnTo>
                  <a:cubicBezTo>
                    <a:pt x="22554" y="14363"/>
                    <a:pt x="22823" y="14094"/>
                    <a:pt x="22823" y="13766"/>
                  </a:cubicBezTo>
                  <a:lnTo>
                    <a:pt x="22823" y="594"/>
                  </a:lnTo>
                  <a:cubicBezTo>
                    <a:pt x="22823" y="269"/>
                    <a:pt x="22554" y="0"/>
                    <a:pt x="22226" y="0"/>
                  </a:cubicBezTo>
                  <a:close/>
                </a:path>
              </a:pathLst>
            </a:custGeom>
            <a:gradFill>
              <a:gsLst>
                <a:gs pos="0">
                  <a:srgbClr val="66BEE9">
                    <a:alpha val="34509"/>
                  </a:srgbClr>
                </a:gs>
                <a:gs pos="100000">
                  <a:srgbClr val="4EB3E4">
                    <a:alpha val="57647"/>
                  </a:srgbClr>
                </a:gs>
              </a:gsLst>
              <a:lin ang="5400700" scaled="0"/>
            </a:gra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0"/>
            <p:cNvSpPr/>
            <p:nvPr/>
          </p:nvSpPr>
          <p:spPr>
            <a:xfrm>
              <a:off x="3765042" y="1490185"/>
              <a:ext cx="1683710" cy="358092"/>
            </a:xfrm>
            <a:custGeom>
              <a:avLst/>
              <a:gdLst/>
              <a:ahLst/>
              <a:cxnLst/>
              <a:rect l="l" t="t" r="r" b="b"/>
              <a:pathLst>
                <a:path w="22823" h="4854" extrusionOk="0">
                  <a:moveTo>
                    <a:pt x="594" y="0"/>
                  </a:moveTo>
                  <a:cubicBezTo>
                    <a:pt x="267" y="0"/>
                    <a:pt x="1" y="269"/>
                    <a:pt x="1" y="594"/>
                  </a:cubicBezTo>
                  <a:lnTo>
                    <a:pt x="1" y="4853"/>
                  </a:lnTo>
                  <a:lnTo>
                    <a:pt x="22823" y="4853"/>
                  </a:lnTo>
                  <a:lnTo>
                    <a:pt x="22823" y="594"/>
                  </a:lnTo>
                  <a:cubicBezTo>
                    <a:pt x="22823" y="269"/>
                    <a:pt x="22554" y="0"/>
                    <a:pt x="22226" y="0"/>
                  </a:cubicBezTo>
                  <a:close/>
                </a:path>
              </a:pathLst>
            </a:custGeom>
            <a:gradFill>
              <a:gsLst>
                <a:gs pos="0">
                  <a:schemeClr val="lt1"/>
                </a:gs>
                <a:gs pos="100000">
                  <a:schemeClr val="lt2"/>
                </a:gs>
              </a:gsLst>
              <a:lin ang="5400700" scaled="0"/>
            </a:gra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0"/>
            <p:cNvSpPr/>
            <p:nvPr/>
          </p:nvSpPr>
          <p:spPr>
            <a:xfrm>
              <a:off x="3765042" y="1490185"/>
              <a:ext cx="1683710" cy="121282"/>
            </a:xfrm>
            <a:custGeom>
              <a:avLst/>
              <a:gdLst/>
              <a:ahLst/>
              <a:cxnLst/>
              <a:rect l="l" t="t" r="r" b="b"/>
              <a:pathLst>
                <a:path w="22823" h="1644" extrusionOk="0">
                  <a:moveTo>
                    <a:pt x="594" y="0"/>
                  </a:moveTo>
                  <a:cubicBezTo>
                    <a:pt x="267" y="0"/>
                    <a:pt x="1" y="269"/>
                    <a:pt x="1" y="594"/>
                  </a:cubicBezTo>
                  <a:lnTo>
                    <a:pt x="1" y="1644"/>
                  </a:lnTo>
                  <a:lnTo>
                    <a:pt x="22823" y="1644"/>
                  </a:lnTo>
                  <a:lnTo>
                    <a:pt x="22823" y="594"/>
                  </a:lnTo>
                  <a:cubicBezTo>
                    <a:pt x="22823" y="269"/>
                    <a:pt x="22554" y="0"/>
                    <a:pt x="22226" y="0"/>
                  </a:cubicBezTo>
                  <a:close/>
                </a:path>
              </a:pathLst>
            </a:custGeom>
            <a:solidFill>
              <a:schemeClr val="dk2"/>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0"/>
            <p:cNvSpPr/>
            <p:nvPr/>
          </p:nvSpPr>
          <p:spPr>
            <a:xfrm>
              <a:off x="3807240" y="1530686"/>
              <a:ext cx="40501" cy="40354"/>
            </a:xfrm>
            <a:custGeom>
              <a:avLst/>
              <a:gdLst/>
              <a:ahLst/>
              <a:cxnLst/>
              <a:rect l="l" t="t" r="r" b="b"/>
              <a:pathLst>
                <a:path w="549" h="547" extrusionOk="0">
                  <a:moveTo>
                    <a:pt x="280" y="0"/>
                  </a:moveTo>
                  <a:cubicBezTo>
                    <a:pt x="129" y="0"/>
                    <a:pt x="0" y="126"/>
                    <a:pt x="0" y="280"/>
                  </a:cubicBezTo>
                  <a:cubicBezTo>
                    <a:pt x="0" y="431"/>
                    <a:pt x="129" y="546"/>
                    <a:pt x="280" y="546"/>
                  </a:cubicBezTo>
                  <a:cubicBezTo>
                    <a:pt x="431" y="546"/>
                    <a:pt x="549" y="431"/>
                    <a:pt x="549" y="280"/>
                  </a:cubicBezTo>
                  <a:cubicBezTo>
                    <a:pt x="549" y="126"/>
                    <a:pt x="431" y="0"/>
                    <a:pt x="280" y="0"/>
                  </a:cubicBezTo>
                  <a:close/>
                </a:path>
              </a:pathLst>
            </a:custGeom>
            <a:solidFill>
              <a:schemeClr val="accent2"/>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0"/>
            <p:cNvSpPr/>
            <p:nvPr/>
          </p:nvSpPr>
          <p:spPr>
            <a:xfrm>
              <a:off x="3881159" y="1530686"/>
              <a:ext cx="40575" cy="40354"/>
            </a:xfrm>
            <a:custGeom>
              <a:avLst/>
              <a:gdLst/>
              <a:ahLst/>
              <a:cxnLst/>
              <a:rect l="l" t="t" r="r" b="b"/>
              <a:pathLst>
                <a:path w="550" h="547" extrusionOk="0">
                  <a:moveTo>
                    <a:pt x="281" y="0"/>
                  </a:moveTo>
                  <a:cubicBezTo>
                    <a:pt x="129" y="0"/>
                    <a:pt x="1" y="126"/>
                    <a:pt x="1" y="280"/>
                  </a:cubicBezTo>
                  <a:cubicBezTo>
                    <a:pt x="1" y="431"/>
                    <a:pt x="129" y="546"/>
                    <a:pt x="281" y="546"/>
                  </a:cubicBezTo>
                  <a:cubicBezTo>
                    <a:pt x="432" y="546"/>
                    <a:pt x="549" y="431"/>
                    <a:pt x="549" y="280"/>
                  </a:cubicBezTo>
                  <a:cubicBezTo>
                    <a:pt x="549" y="126"/>
                    <a:pt x="432" y="0"/>
                    <a:pt x="281" y="0"/>
                  </a:cubicBezTo>
                  <a:close/>
                </a:path>
              </a:pathLst>
            </a:custGeom>
            <a:solidFill>
              <a:schemeClr val="accent4"/>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0"/>
            <p:cNvSpPr/>
            <p:nvPr/>
          </p:nvSpPr>
          <p:spPr>
            <a:xfrm>
              <a:off x="3956185" y="1530686"/>
              <a:ext cx="40354" cy="40354"/>
            </a:xfrm>
            <a:custGeom>
              <a:avLst/>
              <a:gdLst/>
              <a:ahLst/>
              <a:cxnLst/>
              <a:rect l="l" t="t" r="r" b="b"/>
              <a:pathLst>
                <a:path w="547" h="547" extrusionOk="0">
                  <a:moveTo>
                    <a:pt x="266" y="0"/>
                  </a:moveTo>
                  <a:cubicBezTo>
                    <a:pt x="115" y="0"/>
                    <a:pt x="0" y="126"/>
                    <a:pt x="0" y="280"/>
                  </a:cubicBezTo>
                  <a:cubicBezTo>
                    <a:pt x="0" y="431"/>
                    <a:pt x="115" y="546"/>
                    <a:pt x="266" y="546"/>
                  </a:cubicBezTo>
                  <a:cubicBezTo>
                    <a:pt x="420" y="546"/>
                    <a:pt x="546" y="431"/>
                    <a:pt x="546" y="280"/>
                  </a:cubicBezTo>
                  <a:cubicBezTo>
                    <a:pt x="546" y="126"/>
                    <a:pt x="420" y="0"/>
                    <a:pt x="266"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0"/>
            <p:cNvSpPr/>
            <p:nvPr/>
          </p:nvSpPr>
          <p:spPr>
            <a:xfrm>
              <a:off x="3849364" y="1651895"/>
              <a:ext cx="149020" cy="149020"/>
            </a:xfrm>
            <a:custGeom>
              <a:avLst/>
              <a:gdLst/>
              <a:ahLst/>
              <a:cxnLst/>
              <a:rect l="l" t="t" r="r" b="b"/>
              <a:pathLst>
                <a:path w="2020" h="2020" extrusionOk="0">
                  <a:moveTo>
                    <a:pt x="199" y="1"/>
                  </a:moveTo>
                  <a:cubicBezTo>
                    <a:pt x="93" y="1"/>
                    <a:pt x="0" y="93"/>
                    <a:pt x="0" y="200"/>
                  </a:cubicBezTo>
                  <a:lnTo>
                    <a:pt x="0" y="1821"/>
                  </a:lnTo>
                  <a:cubicBezTo>
                    <a:pt x="0" y="1927"/>
                    <a:pt x="93" y="2020"/>
                    <a:pt x="199" y="2020"/>
                  </a:cubicBezTo>
                  <a:lnTo>
                    <a:pt x="1820" y="2020"/>
                  </a:lnTo>
                  <a:cubicBezTo>
                    <a:pt x="1924" y="2020"/>
                    <a:pt x="2019" y="1927"/>
                    <a:pt x="2019" y="1821"/>
                  </a:cubicBezTo>
                  <a:lnTo>
                    <a:pt x="2019" y="200"/>
                  </a:lnTo>
                  <a:cubicBezTo>
                    <a:pt x="2019" y="93"/>
                    <a:pt x="1924" y="1"/>
                    <a:pt x="1820" y="1"/>
                  </a:cubicBez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0"/>
            <p:cNvSpPr/>
            <p:nvPr/>
          </p:nvSpPr>
          <p:spPr>
            <a:xfrm>
              <a:off x="4051573" y="1667387"/>
              <a:ext cx="101732" cy="6935"/>
            </a:xfrm>
            <a:custGeom>
              <a:avLst/>
              <a:gdLst/>
              <a:ahLst/>
              <a:cxnLst/>
              <a:rect l="l" t="t" r="r" b="b"/>
              <a:pathLst>
                <a:path w="1379" h="94" extrusionOk="0">
                  <a:moveTo>
                    <a:pt x="48" y="1"/>
                  </a:moveTo>
                  <a:cubicBezTo>
                    <a:pt x="23" y="1"/>
                    <a:pt x="1" y="23"/>
                    <a:pt x="1" y="48"/>
                  </a:cubicBezTo>
                  <a:cubicBezTo>
                    <a:pt x="1" y="71"/>
                    <a:pt x="23" y="93"/>
                    <a:pt x="48" y="93"/>
                  </a:cubicBezTo>
                  <a:lnTo>
                    <a:pt x="1331" y="93"/>
                  </a:lnTo>
                  <a:cubicBezTo>
                    <a:pt x="1353" y="93"/>
                    <a:pt x="1378" y="71"/>
                    <a:pt x="1378" y="48"/>
                  </a:cubicBezTo>
                  <a:cubicBezTo>
                    <a:pt x="1378" y="23"/>
                    <a:pt x="1353" y="1"/>
                    <a:pt x="1331"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0"/>
            <p:cNvSpPr/>
            <p:nvPr/>
          </p:nvSpPr>
          <p:spPr>
            <a:xfrm>
              <a:off x="4051573" y="1704421"/>
              <a:ext cx="189522" cy="7082"/>
            </a:xfrm>
            <a:custGeom>
              <a:avLst/>
              <a:gdLst/>
              <a:ahLst/>
              <a:cxnLst/>
              <a:rect l="l" t="t" r="r" b="b"/>
              <a:pathLst>
                <a:path w="2569" h="96" extrusionOk="0">
                  <a:moveTo>
                    <a:pt x="48" y="0"/>
                  </a:moveTo>
                  <a:cubicBezTo>
                    <a:pt x="23" y="0"/>
                    <a:pt x="1" y="25"/>
                    <a:pt x="1" y="48"/>
                  </a:cubicBezTo>
                  <a:cubicBezTo>
                    <a:pt x="1" y="70"/>
                    <a:pt x="23" y="95"/>
                    <a:pt x="48" y="95"/>
                  </a:cubicBezTo>
                  <a:lnTo>
                    <a:pt x="2521" y="95"/>
                  </a:lnTo>
                  <a:cubicBezTo>
                    <a:pt x="2543" y="95"/>
                    <a:pt x="2569" y="70"/>
                    <a:pt x="2569" y="48"/>
                  </a:cubicBezTo>
                  <a:cubicBezTo>
                    <a:pt x="2569" y="25"/>
                    <a:pt x="2543" y="0"/>
                    <a:pt x="2521"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0"/>
            <p:cNvSpPr/>
            <p:nvPr/>
          </p:nvSpPr>
          <p:spPr>
            <a:xfrm>
              <a:off x="4051573" y="1741381"/>
              <a:ext cx="189522" cy="7082"/>
            </a:xfrm>
            <a:custGeom>
              <a:avLst/>
              <a:gdLst/>
              <a:ahLst/>
              <a:cxnLst/>
              <a:rect l="l" t="t" r="r" b="b"/>
              <a:pathLst>
                <a:path w="2569" h="96" extrusionOk="0">
                  <a:moveTo>
                    <a:pt x="48" y="0"/>
                  </a:moveTo>
                  <a:cubicBezTo>
                    <a:pt x="23" y="0"/>
                    <a:pt x="1" y="26"/>
                    <a:pt x="1" y="48"/>
                  </a:cubicBezTo>
                  <a:cubicBezTo>
                    <a:pt x="1" y="70"/>
                    <a:pt x="23" y="96"/>
                    <a:pt x="48" y="96"/>
                  </a:cubicBezTo>
                  <a:lnTo>
                    <a:pt x="2521" y="96"/>
                  </a:lnTo>
                  <a:cubicBezTo>
                    <a:pt x="2543" y="96"/>
                    <a:pt x="2569" y="70"/>
                    <a:pt x="2569" y="48"/>
                  </a:cubicBezTo>
                  <a:cubicBezTo>
                    <a:pt x="2569" y="26"/>
                    <a:pt x="2543" y="0"/>
                    <a:pt x="2521"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0"/>
            <p:cNvSpPr/>
            <p:nvPr/>
          </p:nvSpPr>
          <p:spPr>
            <a:xfrm>
              <a:off x="4051573" y="1778562"/>
              <a:ext cx="189522" cy="6861"/>
            </a:xfrm>
            <a:custGeom>
              <a:avLst/>
              <a:gdLst/>
              <a:ahLst/>
              <a:cxnLst/>
              <a:rect l="l" t="t" r="r" b="b"/>
              <a:pathLst>
                <a:path w="2569" h="93" extrusionOk="0">
                  <a:moveTo>
                    <a:pt x="48" y="0"/>
                  </a:moveTo>
                  <a:cubicBezTo>
                    <a:pt x="23" y="0"/>
                    <a:pt x="1" y="23"/>
                    <a:pt x="1" y="45"/>
                  </a:cubicBezTo>
                  <a:cubicBezTo>
                    <a:pt x="1" y="70"/>
                    <a:pt x="23" y="93"/>
                    <a:pt x="48" y="93"/>
                  </a:cubicBezTo>
                  <a:lnTo>
                    <a:pt x="2521" y="93"/>
                  </a:lnTo>
                  <a:cubicBezTo>
                    <a:pt x="2543" y="93"/>
                    <a:pt x="2569" y="70"/>
                    <a:pt x="2569" y="45"/>
                  </a:cubicBezTo>
                  <a:cubicBezTo>
                    <a:pt x="2569" y="23"/>
                    <a:pt x="2543" y="0"/>
                    <a:pt x="2521"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0"/>
            <p:cNvSpPr/>
            <p:nvPr/>
          </p:nvSpPr>
          <p:spPr>
            <a:xfrm>
              <a:off x="4321800" y="1645108"/>
              <a:ext cx="7082" cy="155808"/>
            </a:xfrm>
            <a:custGeom>
              <a:avLst/>
              <a:gdLst/>
              <a:ahLst/>
              <a:cxnLst/>
              <a:rect l="l" t="t" r="r" b="b"/>
              <a:pathLst>
                <a:path w="96" h="2112" extrusionOk="0">
                  <a:moveTo>
                    <a:pt x="48" y="0"/>
                  </a:moveTo>
                  <a:cubicBezTo>
                    <a:pt x="26" y="0"/>
                    <a:pt x="0" y="23"/>
                    <a:pt x="0" y="45"/>
                  </a:cubicBezTo>
                  <a:lnTo>
                    <a:pt x="0" y="2064"/>
                  </a:lnTo>
                  <a:cubicBezTo>
                    <a:pt x="0" y="2089"/>
                    <a:pt x="26" y="2112"/>
                    <a:pt x="48" y="2112"/>
                  </a:cubicBezTo>
                  <a:cubicBezTo>
                    <a:pt x="70" y="2112"/>
                    <a:pt x="96" y="2089"/>
                    <a:pt x="96" y="2064"/>
                  </a:cubicBezTo>
                  <a:lnTo>
                    <a:pt x="96" y="45"/>
                  </a:lnTo>
                  <a:cubicBezTo>
                    <a:pt x="96" y="23"/>
                    <a:pt x="70" y="0"/>
                    <a:pt x="48"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0"/>
            <p:cNvSpPr/>
            <p:nvPr/>
          </p:nvSpPr>
          <p:spPr>
            <a:xfrm>
              <a:off x="4402801" y="1651895"/>
              <a:ext cx="148135" cy="149020"/>
            </a:xfrm>
            <a:custGeom>
              <a:avLst/>
              <a:gdLst/>
              <a:ahLst/>
              <a:cxnLst/>
              <a:rect l="l" t="t" r="r" b="b"/>
              <a:pathLst>
                <a:path w="2008" h="2020" extrusionOk="0">
                  <a:moveTo>
                    <a:pt x="199" y="1"/>
                  </a:moveTo>
                  <a:cubicBezTo>
                    <a:pt x="81" y="1"/>
                    <a:pt x="0" y="93"/>
                    <a:pt x="0" y="200"/>
                  </a:cubicBezTo>
                  <a:lnTo>
                    <a:pt x="0" y="1821"/>
                  </a:lnTo>
                  <a:cubicBezTo>
                    <a:pt x="0" y="1927"/>
                    <a:pt x="81" y="2020"/>
                    <a:pt x="199" y="2020"/>
                  </a:cubicBezTo>
                  <a:lnTo>
                    <a:pt x="1820" y="2020"/>
                  </a:lnTo>
                  <a:cubicBezTo>
                    <a:pt x="1927" y="2020"/>
                    <a:pt x="2008" y="1927"/>
                    <a:pt x="2008" y="1821"/>
                  </a:cubicBezTo>
                  <a:lnTo>
                    <a:pt x="2008" y="200"/>
                  </a:lnTo>
                  <a:cubicBezTo>
                    <a:pt x="2008" y="93"/>
                    <a:pt x="1927" y="1"/>
                    <a:pt x="1820" y="1"/>
                  </a:cubicBez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0"/>
            <p:cNvSpPr/>
            <p:nvPr/>
          </p:nvSpPr>
          <p:spPr>
            <a:xfrm>
              <a:off x="4605011" y="1667387"/>
              <a:ext cx="101732" cy="6935"/>
            </a:xfrm>
            <a:custGeom>
              <a:avLst/>
              <a:gdLst/>
              <a:ahLst/>
              <a:cxnLst/>
              <a:rect l="l" t="t" r="r" b="b"/>
              <a:pathLst>
                <a:path w="1379" h="94" extrusionOk="0">
                  <a:moveTo>
                    <a:pt x="48" y="1"/>
                  </a:moveTo>
                  <a:cubicBezTo>
                    <a:pt x="26" y="1"/>
                    <a:pt x="1" y="23"/>
                    <a:pt x="1" y="48"/>
                  </a:cubicBezTo>
                  <a:cubicBezTo>
                    <a:pt x="1" y="71"/>
                    <a:pt x="26" y="93"/>
                    <a:pt x="48" y="93"/>
                  </a:cubicBezTo>
                  <a:lnTo>
                    <a:pt x="1331" y="93"/>
                  </a:lnTo>
                  <a:cubicBezTo>
                    <a:pt x="1356" y="93"/>
                    <a:pt x="1378" y="71"/>
                    <a:pt x="1378" y="48"/>
                  </a:cubicBezTo>
                  <a:cubicBezTo>
                    <a:pt x="1378" y="23"/>
                    <a:pt x="1356" y="1"/>
                    <a:pt x="1331"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0"/>
            <p:cNvSpPr/>
            <p:nvPr/>
          </p:nvSpPr>
          <p:spPr>
            <a:xfrm>
              <a:off x="4605011" y="1704421"/>
              <a:ext cx="188710" cy="7082"/>
            </a:xfrm>
            <a:custGeom>
              <a:avLst/>
              <a:gdLst/>
              <a:ahLst/>
              <a:cxnLst/>
              <a:rect l="l" t="t" r="r" b="b"/>
              <a:pathLst>
                <a:path w="2558" h="96" extrusionOk="0">
                  <a:moveTo>
                    <a:pt x="48" y="0"/>
                  </a:moveTo>
                  <a:cubicBezTo>
                    <a:pt x="26" y="0"/>
                    <a:pt x="1" y="25"/>
                    <a:pt x="1" y="48"/>
                  </a:cubicBezTo>
                  <a:cubicBezTo>
                    <a:pt x="1" y="70"/>
                    <a:pt x="26" y="95"/>
                    <a:pt x="48" y="95"/>
                  </a:cubicBezTo>
                  <a:lnTo>
                    <a:pt x="2521" y="95"/>
                  </a:lnTo>
                  <a:cubicBezTo>
                    <a:pt x="2546" y="95"/>
                    <a:pt x="2557" y="70"/>
                    <a:pt x="2557" y="48"/>
                  </a:cubicBezTo>
                  <a:cubicBezTo>
                    <a:pt x="2557" y="25"/>
                    <a:pt x="2546" y="0"/>
                    <a:pt x="2521"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0"/>
            <p:cNvSpPr/>
            <p:nvPr/>
          </p:nvSpPr>
          <p:spPr>
            <a:xfrm>
              <a:off x="4605011" y="1741381"/>
              <a:ext cx="188710" cy="7082"/>
            </a:xfrm>
            <a:custGeom>
              <a:avLst/>
              <a:gdLst/>
              <a:ahLst/>
              <a:cxnLst/>
              <a:rect l="l" t="t" r="r" b="b"/>
              <a:pathLst>
                <a:path w="2558" h="96" extrusionOk="0">
                  <a:moveTo>
                    <a:pt x="48" y="0"/>
                  </a:moveTo>
                  <a:cubicBezTo>
                    <a:pt x="26" y="0"/>
                    <a:pt x="1" y="26"/>
                    <a:pt x="1" y="48"/>
                  </a:cubicBezTo>
                  <a:cubicBezTo>
                    <a:pt x="1" y="70"/>
                    <a:pt x="26" y="96"/>
                    <a:pt x="48" y="96"/>
                  </a:cubicBezTo>
                  <a:lnTo>
                    <a:pt x="2521" y="96"/>
                  </a:lnTo>
                  <a:cubicBezTo>
                    <a:pt x="2546" y="96"/>
                    <a:pt x="2557" y="70"/>
                    <a:pt x="2557" y="48"/>
                  </a:cubicBezTo>
                  <a:cubicBezTo>
                    <a:pt x="2557" y="26"/>
                    <a:pt x="2546" y="0"/>
                    <a:pt x="2521"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0"/>
            <p:cNvSpPr/>
            <p:nvPr/>
          </p:nvSpPr>
          <p:spPr>
            <a:xfrm>
              <a:off x="4605011" y="1778562"/>
              <a:ext cx="188710" cy="6861"/>
            </a:xfrm>
            <a:custGeom>
              <a:avLst/>
              <a:gdLst/>
              <a:ahLst/>
              <a:cxnLst/>
              <a:rect l="l" t="t" r="r" b="b"/>
              <a:pathLst>
                <a:path w="2558" h="93" extrusionOk="0">
                  <a:moveTo>
                    <a:pt x="48" y="0"/>
                  </a:moveTo>
                  <a:cubicBezTo>
                    <a:pt x="26" y="0"/>
                    <a:pt x="1" y="23"/>
                    <a:pt x="1" y="45"/>
                  </a:cubicBezTo>
                  <a:cubicBezTo>
                    <a:pt x="1" y="70"/>
                    <a:pt x="26" y="93"/>
                    <a:pt x="48" y="93"/>
                  </a:cubicBezTo>
                  <a:lnTo>
                    <a:pt x="2521" y="93"/>
                  </a:lnTo>
                  <a:cubicBezTo>
                    <a:pt x="2546" y="93"/>
                    <a:pt x="2557" y="70"/>
                    <a:pt x="2557" y="45"/>
                  </a:cubicBezTo>
                  <a:cubicBezTo>
                    <a:pt x="2557" y="23"/>
                    <a:pt x="2546" y="0"/>
                    <a:pt x="2521"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0"/>
            <p:cNvSpPr/>
            <p:nvPr/>
          </p:nvSpPr>
          <p:spPr>
            <a:xfrm>
              <a:off x="4875459" y="1645108"/>
              <a:ext cx="6049" cy="155808"/>
            </a:xfrm>
            <a:custGeom>
              <a:avLst/>
              <a:gdLst/>
              <a:ahLst/>
              <a:cxnLst/>
              <a:rect l="l" t="t" r="r" b="b"/>
              <a:pathLst>
                <a:path w="82" h="2112" extrusionOk="0">
                  <a:moveTo>
                    <a:pt x="34" y="0"/>
                  </a:moveTo>
                  <a:cubicBezTo>
                    <a:pt x="11" y="0"/>
                    <a:pt x="0" y="23"/>
                    <a:pt x="0" y="45"/>
                  </a:cubicBezTo>
                  <a:lnTo>
                    <a:pt x="0" y="2064"/>
                  </a:lnTo>
                  <a:cubicBezTo>
                    <a:pt x="0" y="2089"/>
                    <a:pt x="11" y="2112"/>
                    <a:pt x="34" y="2112"/>
                  </a:cubicBezTo>
                  <a:cubicBezTo>
                    <a:pt x="70" y="2112"/>
                    <a:pt x="81" y="2089"/>
                    <a:pt x="81" y="2064"/>
                  </a:cubicBezTo>
                  <a:lnTo>
                    <a:pt x="81" y="45"/>
                  </a:lnTo>
                  <a:cubicBezTo>
                    <a:pt x="81" y="23"/>
                    <a:pt x="70" y="0"/>
                    <a:pt x="34"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0"/>
            <p:cNvSpPr/>
            <p:nvPr/>
          </p:nvSpPr>
          <p:spPr>
            <a:xfrm>
              <a:off x="4956166" y="1651895"/>
              <a:ext cx="148209" cy="149020"/>
            </a:xfrm>
            <a:custGeom>
              <a:avLst/>
              <a:gdLst/>
              <a:ahLst/>
              <a:cxnLst/>
              <a:rect l="l" t="t" r="r" b="b"/>
              <a:pathLst>
                <a:path w="2009" h="2020" extrusionOk="0">
                  <a:moveTo>
                    <a:pt x="189" y="1"/>
                  </a:moveTo>
                  <a:cubicBezTo>
                    <a:pt x="82" y="1"/>
                    <a:pt x="1" y="93"/>
                    <a:pt x="1" y="200"/>
                  </a:cubicBezTo>
                  <a:lnTo>
                    <a:pt x="1" y="1821"/>
                  </a:lnTo>
                  <a:cubicBezTo>
                    <a:pt x="1" y="1927"/>
                    <a:pt x="82" y="2020"/>
                    <a:pt x="189" y="2020"/>
                  </a:cubicBezTo>
                  <a:lnTo>
                    <a:pt x="1810" y="2020"/>
                  </a:lnTo>
                  <a:cubicBezTo>
                    <a:pt x="1928" y="2020"/>
                    <a:pt x="2009" y="1927"/>
                    <a:pt x="2009" y="1821"/>
                  </a:cubicBezTo>
                  <a:lnTo>
                    <a:pt x="2009" y="200"/>
                  </a:lnTo>
                  <a:cubicBezTo>
                    <a:pt x="2009" y="93"/>
                    <a:pt x="1928" y="1"/>
                    <a:pt x="1810" y="1"/>
                  </a:cubicBez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0"/>
            <p:cNvSpPr/>
            <p:nvPr/>
          </p:nvSpPr>
          <p:spPr>
            <a:xfrm>
              <a:off x="5158449" y="1667387"/>
              <a:ext cx="100847" cy="6935"/>
            </a:xfrm>
            <a:custGeom>
              <a:avLst/>
              <a:gdLst/>
              <a:ahLst/>
              <a:cxnLst/>
              <a:rect l="l" t="t" r="r" b="b"/>
              <a:pathLst>
                <a:path w="1367" h="94" extrusionOk="0">
                  <a:moveTo>
                    <a:pt x="48" y="1"/>
                  </a:moveTo>
                  <a:cubicBezTo>
                    <a:pt x="26" y="1"/>
                    <a:pt x="0" y="23"/>
                    <a:pt x="0" y="48"/>
                  </a:cubicBezTo>
                  <a:cubicBezTo>
                    <a:pt x="0" y="71"/>
                    <a:pt x="26" y="93"/>
                    <a:pt x="48" y="93"/>
                  </a:cubicBezTo>
                  <a:lnTo>
                    <a:pt x="1319" y="93"/>
                  </a:lnTo>
                  <a:cubicBezTo>
                    <a:pt x="1356" y="93"/>
                    <a:pt x="1367" y="71"/>
                    <a:pt x="1367" y="48"/>
                  </a:cubicBezTo>
                  <a:cubicBezTo>
                    <a:pt x="1367" y="23"/>
                    <a:pt x="1356" y="1"/>
                    <a:pt x="1319"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0"/>
            <p:cNvSpPr/>
            <p:nvPr/>
          </p:nvSpPr>
          <p:spPr>
            <a:xfrm>
              <a:off x="5158449" y="1704421"/>
              <a:ext cx="188636" cy="7082"/>
            </a:xfrm>
            <a:custGeom>
              <a:avLst/>
              <a:gdLst/>
              <a:ahLst/>
              <a:cxnLst/>
              <a:rect l="l" t="t" r="r" b="b"/>
              <a:pathLst>
                <a:path w="2557" h="96" extrusionOk="0">
                  <a:moveTo>
                    <a:pt x="48" y="0"/>
                  </a:moveTo>
                  <a:cubicBezTo>
                    <a:pt x="26" y="0"/>
                    <a:pt x="0" y="25"/>
                    <a:pt x="0" y="48"/>
                  </a:cubicBezTo>
                  <a:cubicBezTo>
                    <a:pt x="0" y="70"/>
                    <a:pt x="26" y="95"/>
                    <a:pt x="48" y="95"/>
                  </a:cubicBezTo>
                  <a:lnTo>
                    <a:pt x="2509" y="95"/>
                  </a:lnTo>
                  <a:cubicBezTo>
                    <a:pt x="2546" y="95"/>
                    <a:pt x="2557" y="70"/>
                    <a:pt x="2557" y="48"/>
                  </a:cubicBezTo>
                  <a:cubicBezTo>
                    <a:pt x="2557" y="25"/>
                    <a:pt x="2546" y="0"/>
                    <a:pt x="2509"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0"/>
            <p:cNvSpPr/>
            <p:nvPr/>
          </p:nvSpPr>
          <p:spPr>
            <a:xfrm>
              <a:off x="5158449" y="1741381"/>
              <a:ext cx="188636" cy="7082"/>
            </a:xfrm>
            <a:custGeom>
              <a:avLst/>
              <a:gdLst/>
              <a:ahLst/>
              <a:cxnLst/>
              <a:rect l="l" t="t" r="r" b="b"/>
              <a:pathLst>
                <a:path w="2557" h="96" extrusionOk="0">
                  <a:moveTo>
                    <a:pt x="48" y="0"/>
                  </a:moveTo>
                  <a:cubicBezTo>
                    <a:pt x="26" y="0"/>
                    <a:pt x="0" y="26"/>
                    <a:pt x="0" y="48"/>
                  </a:cubicBezTo>
                  <a:cubicBezTo>
                    <a:pt x="0" y="70"/>
                    <a:pt x="26" y="96"/>
                    <a:pt x="48" y="96"/>
                  </a:cubicBezTo>
                  <a:lnTo>
                    <a:pt x="2509" y="96"/>
                  </a:lnTo>
                  <a:cubicBezTo>
                    <a:pt x="2546" y="96"/>
                    <a:pt x="2557" y="70"/>
                    <a:pt x="2557" y="48"/>
                  </a:cubicBezTo>
                  <a:cubicBezTo>
                    <a:pt x="2557" y="26"/>
                    <a:pt x="2546" y="0"/>
                    <a:pt x="2509"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0"/>
            <p:cNvSpPr/>
            <p:nvPr/>
          </p:nvSpPr>
          <p:spPr>
            <a:xfrm>
              <a:off x="5158449" y="1778562"/>
              <a:ext cx="188636" cy="6861"/>
            </a:xfrm>
            <a:custGeom>
              <a:avLst/>
              <a:gdLst/>
              <a:ahLst/>
              <a:cxnLst/>
              <a:rect l="l" t="t" r="r" b="b"/>
              <a:pathLst>
                <a:path w="2557" h="93" extrusionOk="0">
                  <a:moveTo>
                    <a:pt x="48" y="0"/>
                  </a:moveTo>
                  <a:cubicBezTo>
                    <a:pt x="26" y="0"/>
                    <a:pt x="0" y="23"/>
                    <a:pt x="0" y="45"/>
                  </a:cubicBezTo>
                  <a:cubicBezTo>
                    <a:pt x="0" y="70"/>
                    <a:pt x="26" y="93"/>
                    <a:pt x="48" y="93"/>
                  </a:cubicBezTo>
                  <a:lnTo>
                    <a:pt x="2509" y="93"/>
                  </a:lnTo>
                  <a:cubicBezTo>
                    <a:pt x="2546" y="93"/>
                    <a:pt x="2557" y="70"/>
                    <a:pt x="2557" y="45"/>
                  </a:cubicBezTo>
                  <a:cubicBezTo>
                    <a:pt x="2557" y="23"/>
                    <a:pt x="2546" y="0"/>
                    <a:pt x="2509"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0"/>
            <p:cNvSpPr/>
            <p:nvPr/>
          </p:nvSpPr>
          <p:spPr>
            <a:xfrm>
              <a:off x="4748006" y="2080959"/>
              <a:ext cx="100847" cy="7082"/>
            </a:xfrm>
            <a:custGeom>
              <a:avLst/>
              <a:gdLst/>
              <a:ahLst/>
              <a:cxnLst/>
              <a:rect l="l" t="t" r="r" b="b"/>
              <a:pathLst>
                <a:path w="1367" h="96" extrusionOk="0">
                  <a:moveTo>
                    <a:pt x="48" y="0"/>
                  </a:moveTo>
                  <a:cubicBezTo>
                    <a:pt x="25" y="0"/>
                    <a:pt x="0" y="26"/>
                    <a:pt x="0" y="48"/>
                  </a:cubicBezTo>
                  <a:cubicBezTo>
                    <a:pt x="0" y="70"/>
                    <a:pt x="25" y="96"/>
                    <a:pt x="48" y="96"/>
                  </a:cubicBezTo>
                  <a:lnTo>
                    <a:pt x="1330" y="96"/>
                  </a:lnTo>
                  <a:cubicBezTo>
                    <a:pt x="1355" y="96"/>
                    <a:pt x="1367" y="70"/>
                    <a:pt x="1367" y="48"/>
                  </a:cubicBezTo>
                  <a:cubicBezTo>
                    <a:pt x="1367" y="26"/>
                    <a:pt x="1355" y="0"/>
                    <a:pt x="1330"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0"/>
            <p:cNvSpPr/>
            <p:nvPr/>
          </p:nvSpPr>
          <p:spPr>
            <a:xfrm>
              <a:off x="4748006" y="2117920"/>
              <a:ext cx="323714" cy="7082"/>
            </a:xfrm>
            <a:custGeom>
              <a:avLst/>
              <a:gdLst/>
              <a:ahLst/>
              <a:cxnLst/>
              <a:rect l="l" t="t" r="r" b="b"/>
              <a:pathLst>
                <a:path w="4388" h="96" extrusionOk="0">
                  <a:moveTo>
                    <a:pt x="48" y="1"/>
                  </a:moveTo>
                  <a:cubicBezTo>
                    <a:pt x="25" y="1"/>
                    <a:pt x="0" y="26"/>
                    <a:pt x="0" y="48"/>
                  </a:cubicBezTo>
                  <a:cubicBezTo>
                    <a:pt x="0" y="71"/>
                    <a:pt x="25" y="96"/>
                    <a:pt x="48" y="96"/>
                  </a:cubicBezTo>
                  <a:lnTo>
                    <a:pt x="4340" y="96"/>
                  </a:lnTo>
                  <a:cubicBezTo>
                    <a:pt x="4366" y="96"/>
                    <a:pt x="4388" y="71"/>
                    <a:pt x="4388" y="48"/>
                  </a:cubicBezTo>
                  <a:cubicBezTo>
                    <a:pt x="4388" y="26"/>
                    <a:pt x="4366" y="1"/>
                    <a:pt x="4340"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0"/>
            <p:cNvSpPr/>
            <p:nvPr/>
          </p:nvSpPr>
          <p:spPr>
            <a:xfrm>
              <a:off x="4748006" y="2155101"/>
              <a:ext cx="323714" cy="6935"/>
            </a:xfrm>
            <a:custGeom>
              <a:avLst/>
              <a:gdLst/>
              <a:ahLst/>
              <a:cxnLst/>
              <a:rect l="l" t="t" r="r" b="b"/>
              <a:pathLst>
                <a:path w="4388" h="94" extrusionOk="0">
                  <a:moveTo>
                    <a:pt x="48" y="1"/>
                  </a:moveTo>
                  <a:cubicBezTo>
                    <a:pt x="25" y="1"/>
                    <a:pt x="0" y="23"/>
                    <a:pt x="0" y="46"/>
                  </a:cubicBezTo>
                  <a:cubicBezTo>
                    <a:pt x="0" y="71"/>
                    <a:pt x="25" y="93"/>
                    <a:pt x="48" y="93"/>
                  </a:cubicBezTo>
                  <a:lnTo>
                    <a:pt x="4340" y="93"/>
                  </a:lnTo>
                  <a:cubicBezTo>
                    <a:pt x="4366" y="93"/>
                    <a:pt x="4388" y="71"/>
                    <a:pt x="4388" y="46"/>
                  </a:cubicBezTo>
                  <a:cubicBezTo>
                    <a:pt x="4388" y="23"/>
                    <a:pt x="4366" y="1"/>
                    <a:pt x="4340"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0"/>
            <p:cNvSpPr/>
            <p:nvPr/>
          </p:nvSpPr>
          <p:spPr>
            <a:xfrm>
              <a:off x="4748006" y="2192061"/>
              <a:ext cx="323714" cy="6935"/>
            </a:xfrm>
            <a:custGeom>
              <a:avLst/>
              <a:gdLst/>
              <a:ahLst/>
              <a:cxnLst/>
              <a:rect l="l" t="t" r="r" b="b"/>
              <a:pathLst>
                <a:path w="4388" h="94" extrusionOk="0">
                  <a:moveTo>
                    <a:pt x="48" y="1"/>
                  </a:moveTo>
                  <a:cubicBezTo>
                    <a:pt x="25" y="1"/>
                    <a:pt x="0" y="23"/>
                    <a:pt x="0" y="46"/>
                  </a:cubicBezTo>
                  <a:cubicBezTo>
                    <a:pt x="0" y="71"/>
                    <a:pt x="25" y="93"/>
                    <a:pt x="48" y="93"/>
                  </a:cubicBezTo>
                  <a:lnTo>
                    <a:pt x="4340" y="93"/>
                  </a:lnTo>
                  <a:cubicBezTo>
                    <a:pt x="4366" y="93"/>
                    <a:pt x="4388" y="71"/>
                    <a:pt x="4388" y="46"/>
                  </a:cubicBezTo>
                  <a:cubicBezTo>
                    <a:pt x="4388" y="23"/>
                    <a:pt x="4366" y="1"/>
                    <a:pt x="4340"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0"/>
            <p:cNvSpPr/>
            <p:nvPr/>
          </p:nvSpPr>
          <p:spPr>
            <a:xfrm>
              <a:off x="4748006" y="2232562"/>
              <a:ext cx="323714" cy="6935"/>
            </a:xfrm>
            <a:custGeom>
              <a:avLst/>
              <a:gdLst/>
              <a:ahLst/>
              <a:cxnLst/>
              <a:rect l="l" t="t" r="r" b="b"/>
              <a:pathLst>
                <a:path w="4388" h="94" extrusionOk="0">
                  <a:moveTo>
                    <a:pt x="48" y="1"/>
                  </a:moveTo>
                  <a:cubicBezTo>
                    <a:pt x="25" y="1"/>
                    <a:pt x="0" y="23"/>
                    <a:pt x="0" y="46"/>
                  </a:cubicBezTo>
                  <a:cubicBezTo>
                    <a:pt x="0" y="71"/>
                    <a:pt x="25" y="93"/>
                    <a:pt x="48" y="93"/>
                  </a:cubicBezTo>
                  <a:lnTo>
                    <a:pt x="4340" y="93"/>
                  </a:lnTo>
                  <a:cubicBezTo>
                    <a:pt x="4366" y="93"/>
                    <a:pt x="4388" y="71"/>
                    <a:pt x="4388" y="46"/>
                  </a:cubicBezTo>
                  <a:cubicBezTo>
                    <a:pt x="4388" y="23"/>
                    <a:pt x="4366" y="1"/>
                    <a:pt x="4340"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0"/>
            <p:cNvSpPr/>
            <p:nvPr/>
          </p:nvSpPr>
          <p:spPr>
            <a:xfrm>
              <a:off x="4748006" y="2271219"/>
              <a:ext cx="323714" cy="6861"/>
            </a:xfrm>
            <a:custGeom>
              <a:avLst/>
              <a:gdLst/>
              <a:ahLst/>
              <a:cxnLst/>
              <a:rect l="l" t="t" r="r" b="b"/>
              <a:pathLst>
                <a:path w="4388" h="93" extrusionOk="0">
                  <a:moveTo>
                    <a:pt x="48" y="0"/>
                  </a:moveTo>
                  <a:cubicBezTo>
                    <a:pt x="25" y="0"/>
                    <a:pt x="0" y="23"/>
                    <a:pt x="0" y="48"/>
                  </a:cubicBezTo>
                  <a:cubicBezTo>
                    <a:pt x="0" y="70"/>
                    <a:pt x="25" y="93"/>
                    <a:pt x="48" y="93"/>
                  </a:cubicBezTo>
                  <a:lnTo>
                    <a:pt x="4340" y="93"/>
                  </a:lnTo>
                  <a:cubicBezTo>
                    <a:pt x="4366" y="93"/>
                    <a:pt x="4388" y="70"/>
                    <a:pt x="4388" y="48"/>
                  </a:cubicBezTo>
                  <a:cubicBezTo>
                    <a:pt x="4388" y="23"/>
                    <a:pt x="4366" y="0"/>
                    <a:pt x="4340"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0"/>
            <p:cNvSpPr/>
            <p:nvPr/>
          </p:nvSpPr>
          <p:spPr>
            <a:xfrm>
              <a:off x="4748006" y="2310023"/>
              <a:ext cx="323714" cy="6935"/>
            </a:xfrm>
            <a:custGeom>
              <a:avLst/>
              <a:gdLst/>
              <a:ahLst/>
              <a:cxnLst/>
              <a:rect l="l" t="t" r="r" b="b"/>
              <a:pathLst>
                <a:path w="4388" h="94" extrusionOk="0">
                  <a:moveTo>
                    <a:pt x="48" y="1"/>
                  </a:moveTo>
                  <a:cubicBezTo>
                    <a:pt x="25" y="1"/>
                    <a:pt x="0" y="23"/>
                    <a:pt x="0" y="46"/>
                  </a:cubicBezTo>
                  <a:cubicBezTo>
                    <a:pt x="0" y="82"/>
                    <a:pt x="25" y="93"/>
                    <a:pt x="48" y="93"/>
                  </a:cubicBezTo>
                  <a:lnTo>
                    <a:pt x="4340" y="93"/>
                  </a:lnTo>
                  <a:cubicBezTo>
                    <a:pt x="4366" y="93"/>
                    <a:pt x="4388" y="82"/>
                    <a:pt x="4388" y="46"/>
                  </a:cubicBezTo>
                  <a:cubicBezTo>
                    <a:pt x="4388" y="23"/>
                    <a:pt x="4366" y="1"/>
                    <a:pt x="4340"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0"/>
            <p:cNvSpPr/>
            <p:nvPr/>
          </p:nvSpPr>
          <p:spPr>
            <a:xfrm>
              <a:off x="5190466" y="2101244"/>
              <a:ext cx="651632" cy="873688"/>
            </a:xfrm>
            <a:custGeom>
              <a:avLst/>
              <a:gdLst/>
              <a:ahLst/>
              <a:cxnLst/>
              <a:rect l="l" t="t" r="r" b="b"/>
              <a:pathLst>
                <a:path w="8833" h="11843" extrusionOk="0">
                  <a:moveTo>
                    <a:pt x="2215" y="0"/>
                  </a:moveTo>
                  <a:lnTo>
                    <a:pt x="0" y="2218"/>
                  </a:lnTo>
                  <a:lnTo>
                    <a:pt x="0" y="11843"/>
                  </a:lnTo>
                  <a:lnTo>
                    <a:pt x="8832" y="11843"/>
                  </a:lnTo>
                  <a:lnTo>
                    <a:pt x="8832" y="0"/>
                  </a:lnTo>
                  <a:close/>
                </a:path>
              </a:pathLst>
            </a:custGeom>
            <a:solidFill>
              <a:schemeClr val="accent5"/>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0"/>
            <p:cNvSpPr/>
            <p:nvPr/>
          </p:nvSpPr>
          <p:spPr>
            <a:xfrm>
              <a:off x="5190466" y="2101244"/>
              <a:ext cx="163480" cy="163701"/>
            </a:xfrm>
            <a:custGeom>
              <a:avLst/>
              <a:gdLst/>
              <a:ahLst/>
              <a:cxnLst/>
              <a:rect l="l" t="t" r="r" b="b"/>
              <a:pathLst>
                <a:path w="2216" h="2219" extrusionOk="0">
                  <a:moveTo>
                    <a:pt x="2215" y="0"/>
                  </a:moveTo>
                  <a:lnTo>
                    <a:pt x="0" y="2218"/>
                  </a:lnTo>
                  <a:lnTo>
                    <a:pt x="1317" y="2218"/>
                  </a:lnTo>
                  <a:cubicBezTo>
                    <a:pt x="1807" y="2218"/>
                    <a:pt x="2215" y="1820"/>
                    <a:pt x="2215" y="1330"/>
                  </a:cubicBezTo>
                  <a:lnTo>
                    <a:pt x="2215" y="0"/>
                  </a:ln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0"/>
            <p:cNvSpPr/>
            <p:nvPr/>
          </p:nvSpPr>
          <p:spPr>
            <a:xfrm>
              <a:off x="5354682" y="2397293"/>
              <a:ext cx="322976" cy="6271"/>
            </a:xfrm>
            <a:custGeom>
              <a:avLst/>
              <a:gdLst/>
              <a:ahLst/>
              <a:cxnLst/>
              <a:rect l="l" t="t" r="r" b="b"/>
              <a:pathLst>
                <a:path w="4378" h="85" extrusionOk="0">
                  <a:moveTo>
                    <a:pt x="48" y="0"/>
                  </a:moveTo>
                  <a:cubicBezTo>
                    <a:pt x="15" y="0"/>
                    <a:pt x="1" y="14"/>
                    <a:pt x="1" y="36"/>
                  </a:cubicBezTo>
                  <a:cubicBezTo>
                    <a:pt x="1" y="70"/>
                    <a:pt x="15" y="84"/>
                    <a:pt x="48" y="84"/>
                  </a:cubicBezTo>
                  <a:lnTo>
                    <a:pt x="4330" y="84"/>
                  </a:lnTo>
                  <a:cubicBezTo>
                    <a:pt x="4355" y="84"/>
                    <a:pt x="4377" y="70"/>
                    <a:pt x="4377" y="36"/>
                  </a:cubicBezTo>
                  <a:cubicBezTo>
                    <a:pt x="4377" y="14"/>
                    <a:pt x="4355" y="0"/>
                    <a:pt x="4330"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0"/>
            <p:cNvSpPr/>
            <p:nvPr/>
          </p:nvSpPr>
          <p:spPr>
            <a:xfrm>
              <a:off x="5354682" y="2433442"/>
              <a:ext cx="322976" cy="7082"/>
            </a:xfrm>
            <a:custGeom>
              <a:avLst/>
              <a:gdLst/>
              <a:ahLst/>
              <a:cxnLst/>
              <a:rect l="l" t="t" r="r" b="b"/>
              <a:pathLst>
                <a:path w="4378" h="96" extrusionOk="0">
                  <a:moveTo>
                    <a:pt x="48" y="0"/>
                  </a:moveTo>
                  <a:cubicBezTo>
                    <a:pt x="15" y="0"/>
                    <a:pt x="1" y="25"/>
                    <a:pt x="1" y="48"/>
                  </a:cubicBezTo>
                  <a:cubicBezTo>
                    <a:pt x="1" y="70"/>
                    <a:pt x="15" y="95"/>
                    <a:pt x="48" y="95"/>
                  </a:cubicBezTo>
                  <a:lnTo>
                    <a:pt x="4330" y="95"/>
                  </a:lnTo>
                  <a:cubicBezTo>
                    <a:pt x="4355" y="95"/>
                    <a:pt x="4377" y="70"/>
                    <a:pt x="4377" y="48"/>
                  </a:cubicBezTo>
                  <a:cubicBezTo>
                    <a:pt x="4377" y="25"/>
                    <a:pt x="4355" y="0"/>
                    <a:pt x="4330"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0"/>
            <p:cNvSpPr/>
            <p:nvPr/>
          </p:nvSpPr>
          <p:spPr>
            <a:xfrm>
              <a:off x="5354682" y="2470623"/>
              <a:ext cx="322976" cy="6861"/>
            </a:xfrm>
            <a:custGeom>
              <a:avLst/>
              <a:gdLst/>
              <a:ahLst/>
              <a:cxnLst/>
              <a:rect l="l" t="t" r="r" b="b"/>
              <a:pathLst>
                <a:path w="4378" h="93" extrusionOk="0">
                  <a:moveTo>
                    <a:pt x="48" y="0"/>
                  </a:moveTo>
                  <a:cubicBezTo>
                    <a:pt x="15" y="0"/>
                    <a:pt x="1" y="23"/>
                    <a:pt x="1" y="45"/>
                  </a:cubicBezTo>
                  <a:cubicBezTo>
                    <a:pt x="1" y="70"/>
                    <a:pt x="15" y="93"/>
                    <a:pt x="48" y="93"/>
                  </a:cubicBezTo>
                  <a:lnTo>
                    <a:pt x="4330" y="93"/>
                  </a:lnTo>
                  <a:cubicBezTo>
                    <a:pt x="4355" y="93"/>
                    <a:pt x="4377" y="70"/>
                    <a:pt x="4377" y="45"/>
                  </a:cubicBezTo>
                  <a:cubicBezTo>
                    <a:pt x="4377" y="23"/>
                    <a:pt x="4355" y="0"/>
                    <a:pt x="4330"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0"/>
            <p:cNvSpPr/>
            <p:nvPr/>
          </p:nvSpPr>
          <p:spPr>
            <a:xfrm>
              <a:off x="5354682" y="2507583"/>
              <a:ext cx="322976" cy="6861"/>
            </a:xfrm>
            <a:custGeom>
              <a:avLst/>
              <a:gdLst/>
              <a:ahLst/>
              <a:cxnLst/>
              <a:rect l="l" t="t" r="r" b="b"/>
              <a:pathLst>
                <a:path w="4378" h="93" extrusionOk="0">
                  <a:moveTo>
                    <a:pt x="48" y="0"/>
                  </a:moveTo>
                  <a:cubicBezTo>
                    <a:pt x="15" y="0"/>
                    <a:pt x="1" y="23"/>
                    <a:pt x="1" y="45"/>
                  </a:cubicBezTo>
                  <a:cubicBezTo>
                    <a:pt x="1" y="70"/>
                    <a:pt x="15" y="93"/>
                    <a:pt x="48" y="93"/>
                  </a:cubicBezTo>
                  <a:lnTo>
                    <a:pt x="4330" y="93"/>
                  </a:lnTo>
                  <a:cubicBezTo>
                    <a:pt x="4355" y="93"/>
                    <a:pt x="4377" y="70"/>
                    <a:pt x="4377" y="45"/>
                  </a:cubicBezTo>
                  <a:cubicBezTo>
                    <a:pt x="4377" y="23"/>
                    <a:pt x="4355" y="0"/>
                    <a:pt x="4330"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0"/>
            <p:cNvSpPr/>
            <p:nvPr/>
          </p:nvSpPr>
          <p:spPr>
            <a:xfrm>
              <a:off x="5354682" y="2544543"/>
              <a:ext cx="322976" cy="6935"/>
            </a:xfrm>
            <a:custGeom>
              <a:avLst/>
              <a:gdLst/>
              <a:ahLst/>
              <a:cxnLst/>
              <a:rect l="l" t="t" r="r" b="b"/>
              <a:pathLst>
                <a:path w="4378" h="94" extrusionOk="0">
                  <a:moveTo>
                    <a:pt x="48" y="1"/>
                  </a:moveTo>
                  <a:cubicBezTo>
                    <a:pt x="15" y="1"/>
                    <a:pt x="1" y="23"/>
                    <a:pt x="1" y="48"/>
                  </a:cubicBezTo>
                  <a:cubicBezTo>
                    <a:pt x="1" y="71"/>
                    <a:pt x="15" y="93"/>
                    <a:pt x="48" y="93"/>
                  </a:cubicBezTo>
                  <a:lnTo>
                    <a:pt x="4330" y="93"/>
                  </a:lnTo>
                  <a:cubicBezTo>
                    <a:pt x="4355" y="93"/>
                    <a:pt x="4377" y="71"/>
                    <a:pt x="4377" y="48"/>
                  </a:cubicBezTo>
                  <a:cubicBezTo>
                    <a:pt x="4377" y="23"/>
                    <a:pt x="4355" y="1"/>
                    <a:pt x="4330"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0"/>
            <p:cNvSpPr/>
            <p:nvPr/>
          </p:nvSpPr>
          <p:spPr>
            <a:xfrm>
              <a:off x="5354682" y="2626357"/>
              <a:ext cx="322976" cy="6861"/>
            </a:xfrm>
            <a:custGeom>
              <a:avLst/>
              <a:gdLst/>
              <a:ahLst/>
              <a:cxnLst/>
              <a:rect l="l" t="t" r="r" b="b"/>
              <a:pathLst>
                <a:path w="4378" h="93" extrusionOk="0">
                  <a:moveTo>
                    <a:pt x="48" y="1"/>
                  </a:moveTo>
                  <a:cubicBezTo>
                    <a:pt x="15" y="1"/>
                    <a:pt x="1" y="23"/>
                    <a:pt x="1" y="45"/>
                  </a:cubicBezTo>
                  <a:cubicBezTo>
                    <a:pt x="1" y="71"/>
                    <a:pt x="15" y="93"/>
                    <a:pt x="48" y="93"/>
                  </a:cubicBezTo>
                  <a:lnTo>
                    <a:pt x="4330" y="93"/>
                  </a:lnTo>
                  <a:cubicBezTo>
                    <a:pt x="4355" y="93"/>
                    <a:pt x="4377" y="71"/>
                    <a:pt x="4377" y="45"/>
                  </a:cubicBezTo>
                  <a:cubicBezTo>
                    <a:pt x="4377" y="23"/>
                    <a:pt x="4355" y="1"/>
                    <a:pt x="4330"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0"/>
            <p:cNvSpPr/>
            <p:nvPr/>
          </p:nvSpPr>
          <p:spPr>
            <a:xfrm>
              <a:off x="5354682" y="2663317"/>
              <a:ext cx="322976" cy="6935"/>
            </a:xfrm>
            <a:custGeom>
              <a:avLst/>
              <a:gdLst/>
              <a:ahLst/>
              <a:cxnLst/>
              <a:rect l="l" t="t" r="r" b="b"/>
              <a:pathLst>
                <a:path w="4378" h="94" extrusionOk="0">
                  <a:moveTo>
                    <a:pt x="48" y="1"/>
                  </a:moveTo>
                  <a:cubicBezTo>
                    <a:pt x="15" y="1"/>
                    <a:pt x="1" y="23"/>
                    <a:pt x="1" y="48"/>
                  </a:cubicBezTo>
                  <a:cubicBezTo>
                    <a:pt x="1" y="71"/>
                    <a:pt x="15" y="93"/>
                    <a:pt x="48" y="93"/>
                  </a:cubicBezTo>
                  <a:lnTo>
                    <a:pt x="4330" y="93"/>
                  </a:lnTo>
                  <a:cubicBezTo>
                    <a:pt x="4355" y="93"/>
                    <a:pt x="4377" y="71"/>
                    <a:pt x="4377" y="48"/>
                  </a:cubicBezTo>
                  <a:cubicBezTo>
                    <a:pt x="4377" y="23"/>
                    <a:pt x="4355" y="1"/>
                    <a:pt x="4330"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0"/>
            <p:cNvSpPr/>
            <p:nvPr/>
          </p:nvSpPr>
          <p:spPr>
            <a:xfrm>
              <a:off x="5354682" y="2700351"/>
              <a:ext cx="322976" cy="6861"/>
            </a:xfrm>
            <a:custGeom>
              <a:avLst/>
              <a:gdLst/>
              <a:ahLst/>
              <a:cxnLst/>
              <a:rect l="l" t="t" r="r" b="b"/>
              <a:pathLst>
                <a:path w="4378" h="93" extrusionOk="0">
                  <a:moveTo>
                    <a:pt x="48" y="0"/>
                  </a:moveTo>
                  <a:cubicBezTo>
                    <a:pt x="15" y="0"/>
                    <a:pt x="1" y="11"/>
                    <a:pt x="1" y="48"/>
                  </a:cubicBezTo>
                  <a:cubicBezTo>
                    <a:pt x="1" y="70"/>
                    <a:pt x="15" y="92"/>
                    <a:pt x="48" y="92"/>
                  </a:cubicBezTo>
                  <a:lnTo>
                    <a:pt x="4330" y="92"/>
                  </a:lnTo>
                  <a:cubicBezTo>
                    <a:pt x="4355" y="92"/>
                    <a:pt x="4377" y="70"/>
                    <a:pt x="4377" y="48"/>
                  </a:cubicBezTo>
                  <a:cubicBezTo>
                    <a:pt x="4377" y="11"/>
                    <a:pt x="4355" y="0"/>
                    <a:pt x="4330"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0"/>
            <p:cNvSpPr/>
            <p:nvPr/>
          </p:nvSpPr>
          <p:spPr>
            <a:xfrm>
              <a:off x="5354682" y="2737311"/>
              <a:ext cx="322976" cy="6049"/>
            </a:xfrm>
            <a:custGeom>
              <a:avLst/>
              <a:gdLst/>
              <a:ahLst/>
              <a:cxnLst/>
              <a:rect l="l" t="t" r="r" b="b"/>
              <a:pathLst>
                <a:path w="4378" h="82" extrusionOk="0">
                  <a:moveTo>
                    <a:pt x="48" y="0"/>
                  </a:moveTo>
                  <a:cubicBezTo>
                    <a:pt x="15" y="0"/>
                    <a:pt x="1" y="11"/>
                    <a:pt x="1" y="37"/>
                  </a:cubicBezTo>
                  <a:cubicBezTo>
                    <a:pt x="1" y="70"/>
                    <a:pt x="15" y="81"/>
                    <a:pt x="48" y="81"/>
                  </a:cubicBezTo>
                  <a:lnTo>
                    <a:pt x="4330" y="81"/>
                  </a:lnTo>
                  <a:cubicBezTo>
                    <a:pt x="4355" y="81"/>
                    <a:pt x="4377" y="70"/>
                    <a:pt x="4377" y="37"/>
                  </a:cubicBezTo>
                  <a:cubicBezTo>
                    <a:pt x="4377" y="11"/>
                    <a:pt x="4355" y="0"/>
                    <a:pt x="4330"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0"/>
            <p:cNvSpPr/>
            <p:nvPr/>
          </p:nvSpPr>
          <p:spPr>
            <a:xfrm>
              <a:off x="5354682" y="2773459"/>
              <a:ext cx="322976" cy="7082"/>
            </a:xfrm>
            <a:custGeom>
              <a:avLst/>
              <a:gdLst/>
              <a:ahLst/>
              <a:cxnLst/>
              <a:rect l="l" t="t" r="r" b="b"/>
              <a:pathLst>
                <a:path w="4378" h="96" extrusionOk="0">
                  <a:moveTo>
                    <a:pt x="48" y="0"/>
                  </a:moveTo>
                  <a:cubicBezTo>
                    <a:pt x="15" y="0"/>
                    <a:pt x="1" y="26"/>
                    <a:pt x="1" y="48"/>
                  </a:cubicBezTo>
                  <a:cubicBezTo>
                    <a:pt x="1" y="70"/>
                    <a:pt x="15" y="96"/>
                    <a:pt x="48" y="96"/>
                  </a:cubicBezTo>
                  <a:lnTo>
                    <a:pt x="4330" y="96"/>
                  </a:lnTo>
                  <a:cubicBezTo>
                    <a:pt x="4355" y="96"/>
                    <a:pt x="4377" y="70"/>
                    <a:pt x="4377" y="48"/>
                  </a:cubicBezTo>
                  <a:cubicBezTo>
                    <a:pt x="4377" y="26"/>
                    <a:pt x="4355" y="0"/>
                    <a:pt x="4330"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0"/>
            <p:cNvSpPr/>
            <p:nvPr/>
          </p:nvSpPr>
          <p:spPr>
            <a:xfrm>
              <a:off x="5358223" y="2310463"/>
              <a:ext cx="157652" cy="46624"/>
            </a:xfrm>
            <a:custGeom>
              <a:avLst/>
              <a:gdLst/>
              <a:ahLst/>
              <a:cxnLst/>
              <a:rect l="l" t="t" r="r" b="b"/>
              <a:pathLst>
                <a:path w="2137" h="632" extrusionOk="0">
                  <a:moveTo>
                    <a:pt x="0" y="1"/>
                  </a:moveTo>
                  <a:lnTo>
                    <a:pt x="0" y="631"/>
                  </a:lnTo>
                  <a:lnTo>
                    <a:pt x="2137" y="631"/>
                  </a:lnTo>
                  <a:lnTo>
                    <a:pt x="2137" y="1"/>
                  </a:lnTo>
                  <a:close/>
                </a:path>
              </a:pathLst>
            </a:custGeom>
            <a:solidFill>
              <a:schemeClr val="accent3"/>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0"/>
            <p:cNvSpPr/>
            <p:nvPr/>
          </p:nvSpPr>
          <p:spPr>
            <a:xfrm>
              <a:off x="3301901" y="1881657"/>
              <a:ext cx="607812" cy="479521"/>
            </a:xfrm>
            <a:custGeom>
              <a:avLst/>
              <a:gdLst/>
              <a:ahLst/>
              <a:cxnLst/>
              <a:rect l="l" t="t" r="r" b="b"/>
              <a:pathLst>
                <a:path w="8239" h="6500" extrusionOk="0">
                  <a:moveTo>
                    <a:pt x="454" y="0"/>
                  </a:moveTo>
                  <a:cubicBezTo>
                    <a:pt x="211" y="0"/>
                    <a:pt x="1" y="210"/>
                    <a:pt x="1" y="456"/>
                  </a:cubicBezTo>
                  <a:lnTo>
                    <a:pt x="1" y="6043"/>
                  </a:lnTo>
                  <a:cubicBezTo>
                    <a:pt x="1" y="6289"/>
                    <a:pt x="211" y="6499"/>
                    <a:pt x="454" y="6499"/>
                  </a:cubicBezTo>
                  <a:lnTo>
                    <a:pt x="7771" y="6499"/>
                  </a:lnTo>
                  <a:cubicBezTo>
                    <a:pt x="8029" y="6499"/>
                    <a:pt x="8239" y="6289"/>
                    <a:pt x="8239" y="6043"/>
                  </a:cubicBezTo>
                  <a:lnTo>
                    <a:pt x="8239" y="456"/>
                  </a:lnTo>
                  <a:cubicBezTo>
                    <a:pt x="8239" y="210"/>
                    <a:pt x="8029" y="0"/>
                    <a:pt x="7771" y="0"/>
                  </a:cubicBez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0"/>
            <p:cNvSpPr/>
            <p:nvPr/>
          </p:nvSpPr>
          <p:spPr>
            <a:xfrm>
              <a:off x="3301901" y="1881657"/>
              <a:ext cx="607812" cy="87863"/>
            </a:xfrm>
            <a:custGeom>
              <a:avLst/>
              <a:gdLst/>
              <a:ahLst/>
              <a:cxnLst/>
              <a:rect l="l" t="t" r="r" b="b"/>
              <a:pathLst>
                <a:path w="8239" h="1191" extrusionOk="0">
                  <a:moveTo>
                    <a:pt x="454" y="0"/>
                  </a:moveTo>
                  <a:cubicBezTo>
                    <a:pt x="211" y="0"/>
                    <a:pt x="1" y="210"/>
                    <a:pt x="1" y="456"/>
                  </a:cubicBezTo>
                  <a:lnTo>
                    <a:pt x="1" y="1190"/>
                  </a:lnTo>
                  <a:lnTo>
                    <a:pt x="8239" y="1190"/>
                  </a:lnTo>
                  <a:lnTo>
                    <a:pt x="8239" y="456"/>
                  </a:lnTo>
                  <a:cubicBezTo>
                    <a:pt x="8239" y="210"/>
                    <a:pt x="8029" y="0"/>
                    <a:pt x="7771" y="0"/>
                  </a:cubicBezTo>
                  <a:close/>
                </a:path>
              </a:pathLst>
            </a:custGeom>
            <a:solidFill>
              <a:schemeClr val="dk2"/>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0"/>
            <p:cNvSpPr/>
            <p:nvPr/>
          </p:nvSpPr>
          <p:spPr>
            <a:xfrm>
              <a:off x="3464495" y="2016734"/>
              <a:ext cx="282475" cy="283286"/>
            </a:xfrm>
            <a:custGeom>
              <a:avLst/>
              <a:gdLst/>
              <a:ahLst/>
              <a:cxnLst/>
              <a:rect l="l" t="t" r="r" b="b"/>
              <a:pathLst>
                <a:path w="3829" h="3840" extrusionOk="0">
                  <a:moveTo>
                    <a:pt x="1916" y="0"/>
                  </a:moveTo>
                  <a:cubicBezTo>
                    <a:pt x="1751" y="0"/>
                    <a:pt x="1599" y="26"/>
                    <a:pt x="1448" y="59"/>
                  </a:cubicBezTo>
                  <a:lnTo>
                    <a:pt x="1916" y="1927"/>
                  </a:lnTo>
                  <a:lnTo>
                    <a:pt x="1" y="2089"/>
                  </a:lnTo>
                  <a:cubicBezTo>
                    <a:pt x="85" y="3069"/>
                    <a:pt x="911" y="3839"/>
                    <a:pt x="1916" y="3839"/>
                  </a:cubicBezTo>
                  <a:cubicBezTo>
                    <a:pt x="2977" y="3839"/>
                    <a:pt x="3828" y="2988"/>
                    <a:pt x="3828" y="1927"/>
                  </a:cubicBezTo>
                  <a:cubicBezTo>
                    <a:pt x="3828" y="866"/>
                    <a:pt x="2977" y="0"/>
                    <a:pt x="1916" y="0"/>
                  </a:cubicBezTo>
                  <a:close/>
                </a:path>
              </a:pathLst>
            </a:custGeom>
            <a:solidFill>
              <a:schemeClr val="accent5"/>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0"/>
            <p:cNvSpPr/>
            <p:nvPr/>
          </p:nvSpPr>
          <p:spPr>
            <a:xfrm>
              <a:off x="3472315" y="2031415"/>
              <a:ext cx="124897" cy="131831"/>
            </a:xfrm>
            <a:custGeom>
              <a:avLst/>
              <a:gdLst/>
              <a:ahLst/>
              <a:cxnLst/>
              <a:rect l="l" t="t" r="r" b="b"/>
              <a:pathLst>
                <a:path w="1693" h="1787" extrusionOk="0">
                  <a:moveTo>
                    <a:pt x="1283" y="0"/>
                  </a:moveTo>
                  <a:cubicBezTo>
                    <a:pt x="550" y="188"/>
                    <a:pt x="1" y="851"/>
                    <a:pt x="1" y="1633"/>
                  </a:cubicBezTo>
                  <a:cubicBezTo>
                    <a:pt x="1" y="1680"/>
                    <a:pt x="12" y="1739"/>
                    <a:pt x="12" y="1787"/>
                  </a:cubicBezTo>
                  <a:lnTo>
                    <a:pt x="1692" y="1633"/>
                  </a:lnTo>
                  <a:lnTo>
                    <a:pt x="1283" y="0"/>
                  </a:lnTo>
                  <a:close/>
                </a:path>
              </a:pathLst>
            </a:custGeom>
            <a:solidFill>
              <a:schemeClr val="accent3"/>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0"/>
            <p:cNvSpPr/>
            <p:nvPr/>
          </p:nvSpPr>
          <p:spPr>
            <a:xfrm>
              <a:off x="3341590" y="1914264"/>
              <a:ext cx="22353" cy="22574"/>
            </a:xfrm>
            <a:custGeom>
              <a:avLst/>
              <a:gdLst/>
              <a:ahLst/>
              <a:cxnLst/>
              <a:rect l="l" t="t" r="r" b="b"/>
              <a:pathLst>
                <a:path w="303" h="306" extrusionOk="0">
                  <a:moveTo>
                    <a:pt x="152" y="0"/>
                  </a:moveTo>
                  <a:cubicBezTo>
                    <a:pt x="56" y="0"/>
                    <a:pt x="0" y="70"/>
                    <a:pt x="0" y="154"/>
                  </a:cubicBezTo>
                  <a:cubicBezTo>
                    <a:pt x="0" y="247"/>
                    <a:pt x="56" y="306"/>
                    <a:pt x="152" y="306"/>
                  </a:cubicBezTo>
                  <a:cubicBezTo>
                    <a:pt x="233" y="306"/>
                    <a:pt x="303" y="247"/>
                    <a:pt x="303" y="154"/>
                  </a:cubicBezTo>
                  <a:cubicBezTo>
                    <a:pt x="303" y="70"/>
                    <a:pt x="233" y="0"/>
                    <a:pt x="152"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0"/>
            <p:cNvSpPr/>
            <p:nvPr/>
          </p:nvSpPr>
          <p:spPr>
            <a:xfrm>
              <a:off x="3382903" y="1914264"/>
              <a:ext cx="22353" cy="22574"/>
            </a:xfrm>
            <a:custGeom>
              <a:avLst/>
              <a:gdLst/>
              <a:ahLst/>
              <a:cxnLst/>
              <a:rect l="l" t="t" r="r" b="b"/>
              <a:pathLst>
                <a:path w="303" h="306" extrusionOk="0">
                  <a:moveTo>
                    <a:pt x="152" y="0"/>
                  </a:moveTo>
                  <a:cubicBezTo>
                    <a:pt x="70" y="0"/>
                    <a:pt x="0" y="70"/>
                    <a:pt x="0" y="154"/>
                  </a:cubicBezTo>
                  <a:cubicBezTo>
                    <a:pt x="0" y="247"/>
                    <a:pt x="70" y="306"/>
                    <a:pt x="152" y="306"/>
                  </a:cubicBezTo>
                  <a:cubicBezTo>
                    <a:pt x="233" y="306"/>
                    <a:pt x="303" y="247"/>
                    <a:pt x="303" y="154"/>
                  </a:cubicBezTo>
                  <a:cubicBezTo>
                    <a:pt x="303" y="70"/>
                    <a:pt x="233" y="0"/>
                    <a:pt x="152"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0"/>
            <p:cNvSpPr/>
            <p:nvPr/>
          </p:nvSpPr>
          <p:spPr>
            <a:xfrm>
              <a:off x="3424215" y="1914264"/>
              <a:ext cx="22353" cy="22574"/>
            </a:xfrm>
            <a:custGeom>
              <a:avLst/>
              <a:gdLst/>
              <a:ahLst/>
              <a:cxnLst/>
              <a:rect l="l" t="t" r="r" b="b"/>
              <a:pathLst>
                <a:path w="303" h="306" extrusionOk="0">
                  <a:moveTo>
                    <a:pt x="152" y="0"/>
                  </a:moveTo>
                  <a:cubicBezTo>
                    <a:pt x="70" y="0"/>
                    <a:pt x="0" y="70"/>
                    <a:pt x="0" y="154"/>
                  </a:cubicBezTo>
                  <a:cubicBezTo>
                    <a:pt x="0" y="247"/>
                    <a:pt x="70" y="306"/>
                    <a:pt x="152" y="306"/>
                  </a:cubicBezTo>
                  <a:cubicBezTo>
                    <a:pt x="233" y="306"/>
                    <a:pt x="303" y="247"/>
                    <a:pt x="303" y="154"/>
                  </a:cubicBezTo>
                  <a:cubicBezTo>
                    <a:pt x="303" y="70"/>
                    <a:pt x="233" y="0"/>
                    <a:pt x="152" y="0"/>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0"/>
            <p:cNvSpPr/>
            <p:nvPr/>
          </p:nvSpPr>
          <p:spPr>
            <a:xfrm>
              <a:off x="5161990" y="1265400"/>
              <a:ext cx="541490" cy="385756"/>
            </a:xfrm>
            <a:custGeom>
              <a:avLst/>
              <a:gdLst/>
              <a:ahLst/>
              <a:cxnLst/>
              <a:rect l="l" t="t" r="r" b="b"/>
              <a:pathLst>
                <a:path w="7340" h="5229" extrusionOk="0">
                  <a:moveTo>
                    <a:pt x="339" y="1"/>
                  </a:moveTo>
                  <a:cubicBezTo>
                    <a:pt x="151" y="1"/>
                    <a:pt x="0" y="152"/>
                    <a:pt x="0" y="339"/>
                  </a:cubicBezTo>
                  <a:lnTo>
                    <a:pt x="0" y="4890"/>
                  </a:lnTo>
                  <a:cubicBezTo>
                    <a:pt x="0" y="5077"/>
                    <a:pt x="151" y="5229"/>
                    <a:pt x="339" y="5229"/>
                  </a:cubicBezTo>
                  <a:lnTo>
                    <a:pt x="6989" y="5229"/>
                  </a:lnTo>
                  <a:cubicBezTo>
                    <a:pt x="7188" y="5229"/>
                    <a:pt x="7339" y="5077"/>
                    <a:pt x="7339" y="4890"/>
                  </a:cubicBezTo>
                  <a:lnTo>
                    <a:pt x="7339" y="339"/>
                  </a:lnTo>
                  <a:cubicBezTo>
                    <a:pt x="7339" y="152"/>
                    <a:pt x="7188" y="1"/>
                    <a:pt x="6989" y="1"/>
                  </a:cubicBezTo>
                  <a:close/>
                </a:path>
              </a:pathLst>
            </a:custGeom>
            <a:solidFill>
              <a:schemeClr val="accent6"/>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0"/>
            <p:cNvSpPr/>
            <p:nvPr/>
          </p:nvSpPr>
          <p:spPr>
            <a:xfrm>
              <a:off x="5330706" y="1351345"/>
              <a:ext cx="223014" cy="213866"/>
            </a:xfrm>
            <a:custGeom>
              <a:avLst/>
              <a:gdLst/>
              <a:ahLst/>
              <a:cxnLst/>
              <a:rect l="l" t="t" r="r" b="b"/>
              <a:pathLst>
                <a:path w="3023" h="2899" extrusionOk="0">
                  <a:moveTo>
                    <a:pt x="360" y="1"/>
                  </a:moveTo>
                  <a:cubicBezTo>
                    <a:pt x="173" y="1"/>
                    <a:pt x="1" y="151"/>
                    <a:pt x="1" y="353"/>
                  </a:cubicBezTo>
                  <a:lnTo>
                    <a:pt x="1" y="2546"/>
                  </a:lnTo>
                  <a:cubicBezTo>
                    <a:pt x="1" y="2748"/>
                    <a:pt x="173" y="2898"/>
                    <a:pt x="360" y="2898"/>
                  </a:cubicBezTo>
                  <a:cubicBezTo>
                    <a:pt x="411" y="2898"/>
                    <a:pt x="463" y="2887"/>
                    <a:pt x="513" y="2862"/>
                  </a:cubicBezTo>
                  <a:lnTo>
                    <a:pt x="2753" y="1765"/>
                  </a:lnTo>
                  <a:cubicBezTo>
                    <a:pt x="3022" y="1636"/>
                    <a:pt x="3022" y="1263"/>
                    <a:pt x="2753" y="1135"/>
                  </a:cubicBezTo>
                  <a:lnTo>
                    <a:pt x="513" y="37"/>
                  </a:lnTo>
                  <a:cubicBezTo>
                    <a:pt x="463" y="12"/>
                    <a:pt x="411" y="1"/>
                    <a:pt x="360" y="1"/>
                  </a:cubicBezTo>
                  <a:close/>
                </a:path>
              </a:pathLst>
            </a:custGeom>
            <a:solidFill>
              <a:schemeClr val="l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0"/>
            <p:cNvSpPr/>
            <p:nvPr/>
          </p:nvSpPr>
          <p:spPr>
            <a:xfrm>
              <a:off x="3296826" y="2440187"/>
              <a:ext cx="541471" cy="540722"/>
            </a:xfrm>
            <a:custGeom>
              <a:avLst/>
              <a:gdLst/>
              <a:ahLst/>
              <a:cxnLst/>
              <a:rect l="l" t="t" r="r" b="b"/>
              <a:pathLst>
                <a:path w="7959" h="7948" extrusionOk="0">
                  <a:moveTo>
                    <a:pt x="3980" y="3117"/>
                  </a:moveTo>
                  <a:cubicBezTo>
                    <a:pt x="4330" y="3117"/>
                    <a:pt x="4644" y="3341"/>
                    <a:pt x="4772" y="3666"/>
                  </a:cubicBezTo>
                  <a:cubicBezTo>
                    <a:pt x="4865" y="3924"/>
                    <a:pt x="4842" y="4193"/>
                    <a:pt x="4702" y="4425"/>
                  </a:cubicBezTo>
                  <a:cubicBezTo>
                    <a:pt x="4562" y="4646"/>
                    <a:pt x="4330" y="4797"/>
                    <a:pt x="4061" y="4823"/>
                  </a:cubicBezTo>
                  <a:cubicBezTo>
                    <a:pt x="4036" y="4825"/>
                    <a:pt x="4011" y="4826"/>
                    <a:pt x="3986" y="4826"/>
                  </a:cubicBezTo>
                  <a:cubicBezTo>
                    <a:pt x="3639" y="4826"/>
                    <a:pt x="3305" y="4612"/>
                    <a:pt x="3185" y="4285"/>
                  </a:cubicBezTo>
                  <a:cubicBezTo>
                    <a:pt x="3092" y="4027"/>
                    <a:pt x="3115" y="3761"/>
                    <a:pt x="3255" y="3526"/>
                  </a:cubicBezTo>
                  <a:cubicBezTo>
                    <a:pt x="3395" y="3305"/>
                    <a:pt x="3630" y="3154"/>
                    <a:pt x="3899" y="3131"/>
                  </a:cubicBezTo>
                  <a:cubicBezTo>
                    <a:pt x="3921" y="3117"/>
                    <a:pt x="3955" y="3117"/>
                    <a:pt x="3980" y="3117"/>
                  </a:cubicBezTo>
                  <a:close/>
                  <a:moveTo>
                    <a:pt x="3595" y="1"/>
                  </a:moveTo>
                  <a:cubicBezTo>
                    <a:pt x="3587" y="1"/>
                    <a:pt x="3579" y="2"/>
                    <a:pt x="3571" y="3"/>
                  </a:cubicBezTo>
                  <a:lnTo>
                    <a:pt x="2289" y="353"/>
                  </a:lnTo>
                  <a:cubicBezTo>
                    <a:pt x="2263" y="365"/>
                    <a:pt x="2241" y="376"/>
                    <a:pt x="2230" y="401"/>
                  </a:cubicBezTo>
                  <a:cubicBezTo>
                    <a:pt x="2219" y="424"/>
                    <a:pt x="2219" y="446"/>
                    <a:pt x="2230" y="471"/>
                  </a:cubicBezTo>
                  <a:lnTo>
                    <a:pt x="2485" y="1426"/>
                  </a:lnTo>
                  <a:cubicBezTo>
                    <a:pt x="2263" y="1566"/>
                    <a:pt x="2053" y="1717"/>
                    <a:pt x="1868" y="1916"/>
                  </a:cubicBezTo>
                  <a:lnTo>
                    <a:pt x="1003" y="1415"/>
                  </a:lnTo>
                  <a:cubicBezTo>
                    <a:pt x="991" y="1409"/>
                    <a:pt x="977" y="1406"/>
                    <a:pt x="964" y="1406"/>
                  </a:cubicBezTo>
                  <a:cubicBezTo>
                    <a:pt x="928" y="1406"/>
                    <a:pt x="893" y="1425"/>
                    <a:pt x="874" y="1451"/>
                  </a:cubicBezTo>
                  <a:lnTo>
                    <a:pt x="222" y="2605"/>
                  </a:lnTo>
                  <a:cubicBezTo>
                    <a:pt x="200" y="2652"/>
                    <a:pt x="211" y="2711"/>
                    <a:pt x="258" y="2734"/>
                  </a:cubicBezTo>
                  <a:lnTo>
                    <a:pt x="1121" y="3224"/>
                  </a:lnTo>
                  <a:cubicBezTo>
                    <a:pt x="1062" y="3481"/>
                    <a:pt x="1028" y="3736"/>
                    <a:pt x="1028" y="4005"/>
                  </a:cubicBezTo>
                  <a:lnTo>
                    <a:pt x="71" y="4274"/>
                  </a:lnTo>
                  <a:cubicBezTo>
                    <a:pt x="48" y="4274"/>
                    <a:pt x="23" y="4296"/>
                    <a:pt x="12" y="4307"/>
                  </a:cubicBezTo>
                  <a:cubicBezTo>
                    <a:pt x="1" y="4333"/>
                    <a:pt x="1" y="4355"/>
                    <a:pt x="1" y="4377"/>
                  </a:cubicBezTo>
                  <a:lnTo>
                    <a:pt x="362" y="5663"/>
                  </a:lnTo>
                  <a:cubicBezTo>
                    <a:pt x="372" y="5702"/>
                    <a:pt x="410" y="5735"/>
                    <a:pt x="451" y="5735"/>
                  </a:cubicBezTo>
                  <a:cubicBezTo>
                    <a:pt x="457" y="5735"/>
                    <a:pt x="462" y="5734"/>
                    <a:pt x="468" y="5733"/>
                  </a:cubicBezTo>
                  <a:lnTo>
                    <a:pt x="1434" y="5464"/>
                  </a:lnTo>
                  <a:cubicBezTo>
                    <a:pt x="1563" y="5685"/>
                    <a:pt x="1728" y="5895"/>
                    <a:pt x="1913" y="6083"/>
                  </a:cubicBezTo>
                  <a:lnTo>
                    <a:pt x="1423" y="6945"/>
                  </a:lnTo>
                  <a:cubicBezTo>
                    <a:pt x="1401" y="6993"/>
                    <a:pt x="1412" y="7052"/>
                    <a:pt x="1460" y="7074"/>
                  </a:cubicBezTo>
                  <a:lnTo>
                    <a:pt x="2613" y="7727"/>
                  </a:lnTo>
                  <a:cubicBezTo>
                    <a:pt x="2625" y="7735"/>
                    <a:pt x="2640" y="7739"/>
                    <a:pt x="2655" y="7739"/>
                  </a:cubicBezTo>
                  <a:cubicBezTo>
                    <a:pt x="2685" y="7739"/>
                    <a:pt x="2716" y="7723"/>
                    <a:pt x="2731" y="7693"/>
                  </a:cubicBezTo>
                  <a:lnTo>
                    <a:pt x="3232" y="6828"/>
                  </a:lnTo>
                  <a:cubicBezTo>
                    <a:pt x="3479" y="6898"/>
                    <a:pt x="3745" y="6923"/>
                    <a:pt x="4002" y="6923"/>
                  </a:cubicBezTo>
                  <a:lnTo>
                    <a:pt x="4271" y="7892"/>
                  </a:lnTo>
                  <a:cubicBezTo>
                    <a:pt x="4282" y="7914"/>
                    <a:pt x="4293" y="7925"/>
                    <a:pt x="4319" y="7937"/>
                  </a:cubicBezTo>
                  <a:cubicBezTo>
                    <a:pt x="4330" y="7948"/>
                    <a:pt x="4341" y="7948"/>
                    <a:pt x="4363" y="7948"/>
                  </a:cubicBezTo>
                  <a:lnTo>
                    <a:pt x="4389" y="7948"/>
                  </a:lnTo>
                  <a:lnTo>
                    <a:pt x="5660" y="7598"/>
                  </a:lnTo>
                  <a:cubicBezTo>
                    <a:pt x="5719" y="7587"/>
                    <a:pt x="5741" y="7528"/>
                    <a:pt x="5730" y="7483"/>
                  </a:cubicBezTo>
                  <a:lnTo>
                    <a:pt x="5461" y="6525"/>
                  </a:lnTo>
                  <a:cubicBezTo>
                    <a:pt x="5694" y="6385"/>
                    <a:pt x="5904" y="6223"/>
                    <a:pt x="6080" y="6035"/>
                  </a:cubicBezTo>
                  <a:lnTo>
                    <a:pt x="6954" y="6525"/>
                  </a:lnTo>
                  <a:cubicBezTo>
                    <a:pt x="6970" y="6537"/>
                    <a:pt x="6985" y="6543"/>
                    <a:pt x="7001" y="6543"/>
                  </a:cubicBezTo>
                  <a:cubicBezTo>
                    <a:pt x="7031" y="6543"/>
                    <a:pt x="7060" y="6521"/>
                    <a:pt x="7083" y="6492"/>
                  </a:cubicBezTo>
                  <a:lnTo>
                    <a:pt x="7735" y="5346"/>
                  </a:lnTo>
                  <a:cubicBezTo>
                    <a:pt x="7760" y="5302"/>
                    <a:pt x="7735" y="5243"/>
                    <a:pt x="7701" y="5218"/>
                  </a:cubicBezTo>
                  <a:lnTo>
                    <a:pt x="6825" y="4727"/>
                  </a:lnTo>
                  <a:cubicBezTo>
                    <a:pt x="6895" y="4473"/>
                    <a:pt x="6931" y="4204"/>
                    <a:pt x="6931" y="3946"/>
                  </a:cubicBezTo>
                  <a:lnTo>
                    <a:pt x="7889" y="3677"/>
                  </a:lnTo>
                  <a:cubicBezTo>
                    <a:pt x="7911" y="3666"/>
                    <a:pt x="7934" y="3655"/>
                    <a:pt x="7945" y="3633"/>
                  </a:cubicBezTo>
                  <a:cubicBezTo>
                    <a:pt x="7959" y="3621"/>
                    <a:pt x="7959" y="3585"/>
                    <a:pt x="7945" y="3563"/>
                  </a:cubicBezTo>
                  <a:lnTo>
                    <a:pt x="7595" y="2291"/>
                  </a:lnTo>
                  <a:cubicBezTo>
                    <a:pt x="7585" y="2251"/>
                    <a:pt x="7551" y="2218"/>
                    <a:pt x="7512" y="2218"/>
                  </a:cubicBezTo>
                  <a:cubicBezTo>
                    <a:pt x="7505" y="2218"/>
                    <a:pt x="7498" y="2219"/>
                    <a:pt x="7491" y="2221"/>
                  </a:cubicBezTo>
                  <a:lnTo>
                    <a:pt x="6522" y="2487"/>
                  </a:lnTo>
                  <a:cubicBezTo>
                    <a:pt x="6394" y="2255"/>
                    <a:pt x="6231" y="2056"/>
                    <a:pt x="6044" y="1871"/>
                  </a:cubicBezTo>
                  <a:lnTo>
                    <a:pt x="6534" y="995"/>
                  </a:lnTo>
                  <a:cubicBezTo>
                    <a:pt x="6559" y="961"/>
                    <a:pt x="6545" y="902"/>
                    <a:pt x="6500" y="877"/>
                  </a:cubicBezTo>
                  <a:lnTo>
                    <a:pt x="5344" y="225"/>
                  </a:lnTo>
                  <a:cubicBezTo>
                    <a:pt x="5329" y="217"/>
                    <a:pt x="5313" y="214"/>
                    <a:pt x="5297" y="214"/>
                  </a:cubicBezTo>
                  <a:cubicBezTo>
                    <a:pt x="5264" y="214"/>
                    <a:pt x="5232" y="229"/>
                    <a:pt x="5215" y="261"/>
                  </a:cubicBezTo>
                  <a:lnTo>
                    <a:pt x="4725" y="1124"/>
                  </a:lnTo>
                  <a:cubicBezTo>
                    <a:pt x="4470" y="1054"/>
                    <a:pt x="4212" y="1031"/>
                    <a:pt x="3943" y="1031"/>
                  </a:cubicBezTo>
                  <a:lnTo>
                    <a:pt x="3675" y="62"/>
                  </a:lnTo>
                  <a:cubicBezTo>
                    <a:pt x="3665" y="23"/>
                    <a:pt x="3633" y="1"/>
                    <a:pt x="3595" y="1"/>
                  </a:cubicBezTo>
                  <a:close/>
                </a:path>
              </a:pathLst>
            </a:custGeom>
            <a:solidFill>
              <a:schemeClr val="accent2"/>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0"/>
            <p:cNvSpPr/>
            <p:nvPr/>
          </p:nvSpPr>
          <p:spPr>
            <a:xfrm>
              <a:off x="3884700" y="2751770"/>
              <a:ext cx="351231" cy="349829"/>
            </a:xfrm>
            <a:custGeom>
              <a:avLst/>
              <a:gdLst/>
              <a:ahLst/>
              <a:cxnLst/>
              <a:rect l="l" t="t" r="r" b="b"/>
              <a:pathLst>
                <a:path w="4761" h="4742" extrusionOk="0">
                  <a:moveTo>
                    <a:pt x="2380" y="1904"/>
                  </a:moveTo>
                  <a:cubicBezTo>
                    <a:pt x="2414" y="1904"/>
                    <a:pt x="2462" y="1904"/>
                    <a:pt x="2495" y="1916"/>
                  </a:cubicBezTo>
                  <a:cubicBezTo>
                    <a:pt x="2649" y="1963"/>
                    <a:pt x="2775" y="2081"/>
                    <a:pt x="2823" y="2232"/>
                  </a:cubicBezTo>
                  <a:cubicBezTo>
                    <a:pt x="2870" y="2394"/>
                    <a:pt x="2823" y="2582"/>
                    <a:pt x="2694" y="2700"/>
                  </a:cubicBezTo>
                  <a:cubicBezTo>
                    <a:pt x="2608" y="2786"/>
                    <a:pt x="2493" y="2828"/>
                    <a:pt x="2377" y="2828"/>
                  </a:cubicBezTo>
                  <a:cubicBezTo>
                    <a:pt x="2339" y="2828"/>
                    <a:pt x="2300" y="2824"/>
                    <a:pt x="2263" y="2815"/>
                  </a:cubicBezTo>
                  <a:cubicBezTo>
                    <a:pt x="2112" y="2770"/>
                    <a:pt x="1994" y="2663"/>
                    <a:pt x="1935" y="2501"/>
                  </a:cubicBezTo>
                  <a:cubicBezTo>
                    <a:pt x="1890" y="2336"/>
                    <a:pt x="1935" y="2151"/>
                    <a:pt x="2064" y="2033"/>
                  </a:cubicBezTo>
                  <a:cubicBezTo>
                    <a:pt x="2145" y="1952"/>
                    <a:pt x="2263" y="1904"/>
                    <a:pt x="2380" y="1904"/>
                  </a:cubicBezTo>
                  <a:close/>
                  <a:moveTo>
                    <a:pt x="2566" y="0"/>
                  </a:moveTo>
                  <a:cubicBezTo>
                    <a:pt x="2528" y="0"/>
                    <a:pt x="2493" y="22"/>
                    <a:pt x="2484" y="62"/>
                  </a:cubicBezTo>
                  <a:lnTo>
                    <a:pt x="2344" y="600"/>
                  </a:lnTo>
                  <a:cubicBezTo>
                    <a:pt x="2204" y="611"/>
                    <a:pt x="2064" y="622"/>
                    <a:pt x="1935" y="656"/>
                  </a:cubicBezTo>
                  <a:lnTo>
                    <a:pt x="1655" y="179"/>
                  </a:lnTo>
                  <a:cubicBezTo>
                    <a:pt x="1639" y="153"/>
                    <a:pt x="1604" y="134"/>
                    <a:pt x="1568" y="134"/>
                  </a:cubicBezTo>
                  <a:cubicBezTo>
                    <a:pt x="1555" y="134"/>
                    <a:pt x="1541" y="137"/>
                    <a:pt x="1529" y="143"/>
                  </a:cubicBezTo>
                  <a:lnTo>
                    <a:pt x="863" y="541"/>
                  </a:lnTo>
                  <a:cubicBezTo>
                    <a:pt x="840" y="552"/>
                    <a:pt x="829" y="574"/>
                    <a:pt x="815" y="600"/>
                  </a:cubicBezTo>
                  <a:cubicBezTo>
                    <a:pt x="804" y="622"/>
                    <a:pt x="815" y="644"/>
                    <a:pt x="829" y="670"/>
                  </a:cubicBezTo>
                  <a:lnTo>
                    <a:pt x="1109" y="1146"/>
                  </a:lnTo>
                  <a:cubicBezTo>
                    <a:pt x="1014" y="1252"/>
                    <a:pt x="933" y="1356"/>
                    <a:pt x="863" y="1473"/>
                  </a:cubicBezTo>
                  <a:lnTo>
                    <a:pt x="325" y="1333"/>
                  </a:lnTo>
                  <a:cubicBezTo>
                    <a:pt x="318" y="1332"/>
                    <a:pt x="310" y="1331"/>
                    <a:pt x="304" y="1331"/>
                  </a:cubicBezTo>
                  <a:cubicBezTo>
                    <a:pt x="257" y="1331"/>
                    <a:pt x="220" y="1362"/>
                    <a:pt x="210" y="1403"/>
                  </a:cubicBezTo>
                  <a:lnTo>
                    <a:pt x="11" y="2151"/>
                  </a:lnTo>
                  <a:cubicBezTo>
                    <a:pt x="0" y="2196"/>
                    <a:pt x="34" y="2254"/>
                    <a:pt x="81" y="2266"/>
                  </a:cubicBezTo>
                  <a:lnTo>
                    <a:pt x="619" y="2406"/>
                  </a:lnTo>
                  <a:cubicBezTo>
                    <a:pt x="619" y="2546"/>
                    <a:pt x="641" y="2675"/>
                    <a:pt x="675" y="2815"/>
                  </a:cubicBezTo>
                  <a:lnTo>
                    <a:pt x="199" y="3095"/>
                  </a:lnTo>
                  <a:cubicBezTo>
                    <a:pt x="151" y="3120"/>
                    <a:pt x="140" y="3176"/>
                    <a:pt x="163" y="3223"/>
                  </a:cubicBezTo>
                  <a:lnTo>
                    <a:pt x="560" y="3890"/>
                  </a:lnTo>
                  <a:cubicBezTo>
                    <a:pt x="571" y="3912"/>
                    <a:pt x="594" y="3923"/>
                    <a:pt x="619" y="3935"/>
                  </a:cubicBezTo>
                  <a:cubicBezTo>
                    <a:pt x="641" y="3935"/>
                    <a:pt x="664" y="3935"/>
                    <a:pt x="689" y="3923"/>
                  </a:cubicBezTo>
                  <a:lnTo>
                    <a:pt x="1165" y="3643"/>
                  </a:lnTo>
                  <a:cubicBezTo>
                    <a:pt x="1260" y="3736"/>
                    <a:pt x="1375" y="3820"/>
                    <a:pt x="1493" y="3890"/>
                  </a:cubicBezTo>
                  <a:lnTo>
                    <a:pt x="1353" y="4425"/>
                  </a:lnTo>
                  <a:cubicBezTo>
                    <a:pt x="1341" y="4472"/>
                    <a:pt x="1364" y="4531"/>
                    <a:pt x="1411" y="4542"/>
                  </a:cubicBezTo>
                  <a:lnTo>
                    <a:pt x="2170" y="4730"/>
                  </a:lnTo>
                  <a:cubicBezTo>
                    <a:pt x="2182" y="4741"/>
                    <a:pt x="2182" y="4741"/>
                    <a:pt x="2193" y="4741"/>
                  </a:cubicBezTo>
                  <a:cubicBezTo>
                    <a:pt x="2229" y="4741"/>
                    <a:pt x="2274" y="4705"/>
                    <a:pt x="2274" y="4671"/>
                  </a:cubicBezTo>
                  <a:lnTo>
                    <a:pt x="2414" y="4133"/>
                  </a:lnTo>
                  <a:cubicBezTo>
                    <a:pt x="2554" y="4122"/>
                    <a:pt x="2694" y="4111"/>
                    <a:pt x="2823" y="4075"/>
                  </a:cubicBezTo>
                  <a:lnTo>
                    <a:pt x="3114" y="4553"/>
                  </a:lnTo>
                  <a:cubicBezTo>
                    <a:pt x="3125" y="4576"/>
                    <a:pt x="3139" y="4590"/>
                    <a:pt x="3162" y="4590"/>
                  </a:cubicBezTo>
                  <a:cubicBezTo>
                    <a:pt x="3173" y="4595"/>
                    <a:pt x="3185" y="4598"/>
                    <a:pt x="3197" y="4598"/>
                  </a:cubicBezTo>
                  <a:cubicBezTo>
                    <a:pt x="3209" y="4598"/>
                    <a:pt x="3220" y="4595"/>
                    <a:pt x="3232" y="4590"/>
                  </a:cubicBezTo>
                  <a:lnTo>
                    <a:pt x="3909" y="4192"/>
                  </a:lnTo>
                  <a:cubicBezTo>
                    <a:pt x="3943" y="4170"/>
                    <a:pt x="3965" y="4111"/>
                    <a:pt x="3932" y="4063"/>
                  </a:cubicBezTo>
                  <a:lnTo>
                    <a:pt x="3652" y="3585"/>
                  </a:lnTo>
                  <a:cubicBezTo>
                    <a:pt x="3755" y="3481"/>
                    <a:pt x="3839" y="3375"/>
                    <a:pt x="3909" y="3260"/>
                  </a:cubicBezTo>
                  <a:lnTo>
                    <a:pt x="4444" y="3400"/>
                  </a:lnTo>
                  <a:cubicBezTo>
                    <a:pt x="4450" y="3401"/>
                    <a:pt x="4456" y="3402"/>
                    <a:pt x="4462" y="3402"/>
                  </a:cubicBezTo>
                  <a:cubicBezTo>
                    <a:pt x="4503" y="3402"/>
                    <a:pt x="4541" y="3369"/>
                    <a:pt x="4551" y="3330"/>
                  </a:cubicBezTo>
                  <a:lnTo>
                    <a:pt x="4749" y="2582"/>
                  </a:lnTo>
                  <a:cubicBezTo>
                    <a:pt x="4761" y="2534"/>
                    <a:pt x="4735" y="2476"/>
                    <a:pt x="4679" y="2464"/>
                  </a:cubicBezTo>
                  <a:lnTo>
                    <a:pt x="4142" y="2324"/>
                  </a:lnTo>
                  <a:cubicBezTo>
                    <a:pt x="4142" y="2184"/>
                    <a:pt x="4119" y="2056"/>
                    <a:pt x="4083" y="1916"/>
                  </a:cubicBezTo>
                  <a:lnTo>
                    <a:pt x="4562" y="1636"/>
                  </a:lnTo>
                  <a:cubicBezTo>
                    <a:pt x="4584" y="1624"/>
                    <a:pt x="4595" y="1602"/>
                    <a:pt x="4609" y="1580"/>
                  </a:cubicBezTo>
                  <a:cubicBezTo>
                    <a:pt x="4621" y="1554"/>
                    <a:pt x="4609" y="1532"/>
                    <a:pt x="4595" y="1510"/>
                  </a:cubicBezTo>
                  <a:lnTo>
                    <a:pt x="4201" y="843"/>
                  </a:lnTo>
                  <a:cubicBezTo>
                    <a:pt x="4184" y="812"/>
                    <a:pt x="4154" y="796"/>
                    <a:pt x="4126" y="796"/>
                  </a:cubicBezTo>
                  <a:cubicBezTo>
                    <a:pt x="4110" y="796"/>
                    <a:pt x="4096" y="801"/>
                    <a:pt x="4083" y="810"/>
                  </a:cubicBezTo>
                  <a:lnTo>
                    <a:pt x="3604" y="1090"/>
                  </a:lnTo>
                  <a:cubicBezTo>
                    <a:pt x="3500" y="994"/>
                    <a:pt x="3394" y="913"/>
                    <a:pt x="3265" y="843"/>
                  </a:cubicBezTo>
                  <a:lnTo>
                    <a:pt x="3405" y="306"/>
                  </a:lnTo>
                  <a:cubicBezTo>
                    <a:pt x="3430" y="261"/>
                    <a:pt x="3394" y="202"/>
                    <a:pt x="3349" y="191"/>
                  </a:cubicBezTo>
                  <a:lnTo>
                    <a:pt x="2590" y="3"/>
                  </a:lnTo>
                  <a:cubicBezTo>
                    <a:pt x="2582" y="1"/>
                    <a:pt x="2574" y="0"/>
                    <a:pt x="2566" y="0"/>
                  </a:cubicBezTo>
                  <a:close/>
                </a:path>
              </a:pathLst>
            </a:custGeom>
            <a:solidFill>
              <a:schemeClr val="accent2"/>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0"/>
            <p:cNvSpPr/>
            <p:nvPr/>
          </p:nvSpPr>
          <p:spPr>
            <a:xfrm>
              <a:off x="4087765" y="1998337"/>
              <a:ext cx="541490" cy="385756"/>
            </a:xfrm>
            <a:custGeom>
              <a:avLst/>
              <a:gdLst/>
              <a:ahLst/>
              <a:cxnLst/>
              <a:rect l="l" t="t" r="r" b="b"/>
              <a:pathLst>
                <a:path w="7340" h="5229" extrusionOk="0">
                  <a:moveTo>
                    <a:pt x="339" y="1"/>
                  </a:moveTo>
                  <a:cubicBezTo>
                    <a:pt x="151" y="1"/>
                    <a:pt x="0" y="152"/>
                    <a:pt x="0" y="339"/>
                  </a:cubicBezTo>
                  <a:lnTo>
                    <a:pt x="0" y="4890"/>
                  </a:lnTo>
                  <a:cubicBezTo>
                    <a:pt x="0" y="5077"/>
                    <a:pt x="151" y="5229"/>
                    <a:pt x="339" y="5229"/>
                  </a:cubicBezTo>
                  <a:lnTo>
                    <a:pt x="6989" y="5229"/>
                  </a:lnTo>
                  <a:cubicBezTo>
                    <a:pt x="7188" y="5229"/>
                    <a:pt x="7339" y="5077"/>
                    <a:pt x="7339" y="4890"/>
                  </a:cubicBezTo>
                  <a:lnTo>
                    <a:pt x="7339" y="339"/>
                  </a:lnTo>
                  <a:cubicBezTo>
                    <a:pt x="7339" y="152"/>
                    <a:pt x="7188" y="1"/>
                    <a:pt x="6989" y="1"/>
                  </a:cubicBezTo>
                  <a:close/>
                </a:path>
              </a:pathLst>
            </a:custGeom>
            <a:solidFill>
              <a:schemeClr val="accent3"/>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0"/>
            <p:cNvSpPr/>
            <p:nvPr/>
          </p:nvSpPr>
          <p:spPr>
            <a:xfrm>
              <a:off x="4215975" y="2083350"/>
              <a:ext cx="279026" cy="222850"/>
            </a:xfrm>
            <a:custGeom>
              <a:avLst/>
              <a:gdLst/>
              <a:ahLst/>
              <a:cxnLst/>
              <a:rect l="l" t="t" r="r" b="b"/>
              <a:pathLst>
                <a:path w="3115" h="2488" extrusionOk="0">
                  <a:moveTo>
                    <a:pt x="2731" y="303"/>
                  </a:moveTo>
                  <a:cubicBezTo>
                    <a:pt x="2764" y="303"/>
                    <a:pt x="2801" y="340"/>
                    <a:pt x="2801" y="387"/>
                  </a:cubicBezTo>
                  <a:lnTo>
                    <a:pt x="2801" y="1493"/>
                  </a:lnTo>
                  <a:lnTo>
                    <a:pt x="2311" y="922"/>
                  </a:lnTo>
                  <a:cubicBezTo>
                    <a:pt x="2263" y="852"/>
                    <a:pt x="2182" y="830"/>
                    <a:pt x="2101" y="818"/>
                  </a:cubicBezTo>
                  <a:cubicBezTo>
                    <a:pt x="2017" y="818"/>
                    <a:pt x="1947" y="852"/>
                    <a:pt x="1891" y="922"/>
                  </a:cubicBezTo>
                  <a:lnTo>
                    <a:pt x="1317" y="1611"/>
                  </a:lnTo>
                  <a:lnTo>
                    <a:pt x="1132" y="1423"/>
                  </a:lnTo>
                  <a:cubicBezTo>
                    <a:pt x="1078" y="1371"/>
                    <a:pt x="1008" y="1346"/>
                    <a:pt x="938" y="1346"/>
                  </a:cubicBezTo>
                  <a:cubicBezTo>
                    <a:pt x="868" y="1346"/>
                    <a:pt x="798" y="1371"/>
                    <a:pt x="745" y="1423"/>
                  </a:cubicBezTo>
                  <a:lnTo>
                    <a:pt x="314" y="1857"/>
                  </a:lnTo>
                  <a:lnTo>
                    <a:pt x="314" y="387"/>
                  </a:lnTo>
                  <a:cubicBezTo>
                    <a:pt x="314" y="340"/>
                    <a:pt x="350" y="303"/>
                    <a:pt x="395" y="303"/>
                  </a:cubicBezTo>
                  <a:close/>
                  <a:moveTo>
                    <a:pt x="395" y="1"/>
                  </a:moveTo>
                  <a:cubicBezTo>
                    <a:pt x="174" y="1"/>
                    <a:pt x="0" y="177"/>
                    <a:pt x="0" y="387"/>
                  </a:cubicBezTo>
                  <a:lnTo>
                    <a:pt x="0" y="2101"/>
                  </a:lnTo>
                  <a:cubicBezTo>
                    <a:pt x="0" y="2311"/>
                    <a:pt x="174" y="2487"/>
                    <a:pt x="395" y="2487"/>
                  </a:cubicBezTo>
                  <a:lnTo>
                    <a:pt x="2731" y="2487"/>
                  </a:lnTo>
                  <a:cubicBezTo>
                    <a:pt x="2941" y="2487"/>
                    <a:pt x="3114" y="2311"/>
                    <a:pt x="3114" y="2101"/>
                  </a:cubicBezTo>
                  <a:lnTo>
                    <a:pt x="3114" y="387"/>
                  </a:lnTo>
                  <a:cubicBezTo>
                    <a:pt x="3114" y="177"/>
                    <a:pt x="2941" y="1"/>
                    <a:pt x="2731" y="1"/>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80"/>
          <p:cNvGrpSpPr/>
          <p:nvPr/>
        </p:nvGrpSpPr>
        <p:grpSpPr>
          <a:xfrm>
            <a:off x="1044350" y="2304200"/>
            <a:ext cx="396150" cy="360700"/>
            <a:chOff x="1615925" y="2456425"/>
            <a:chExt cx="396150" cy="360700"/>
          </a:xfrm>
        </p:grpSpPr>
        <p:sp>
          <p:nvSpPr>
            <p:cNvPr id="1719" name="Google Shape;1719;p80"/>
            <p:cNvSpPr/>
            <p:nvPr/>
          </p:nvSpPr>
          <p:spPr>
            <a:xfrm>
              <a:off x="1615925" y="2456425"/>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0"/>
            <p:cNvSpPr/>
            <p:nvPr/>
          </p:nvSpPr>
          <p:spPr>
            <a:xfrm>
              <a:off x="1658475" y="2554575"/>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80"/>
          <p:cNvGrpSpPr/>
          <p:nvPr/>
        </p:nvGrpSpPr>
        <p:grpSpPr>
          <a:xfrm>
            <a:off x="7562115" y="1709122"/>
            <a:ext cx="432017" cy="300890"/>
            <a:chOff x="607379" y="1306417"/>
            <a:chExt cx="588900" cy="410100"/>
          </a:xfrm>
        </p:grpSpPr>
        <p:sp>
          <p:nvSpPr>
            <p:cNvPr id="1722" name="Google Shape;1722;p80"/>
            <p:cNvSpPr/>
            <p:nvPr/>
          </p:nvSpPr>
          <p:spPr>
            <a:xfrm>
              <a:off x="607379" y="1306417"/>
              <a:ext cx="588900" cy="410100"/>
            </a:xfrm>
            <a:prstGeom prst="wedgeRoundRectCallout">
              <a:avLst>
                <a:gd name="adj1" fmla="val -17374"/>
                <a:gd name="adj2" fmla="val 73101"/>
                <a:gd name="adj3" fmla="val 0"/>
              </a:avLst>
            </a:prstGeom>
            <a:solidFill>
              <a:schemeClr val="accent1"/>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0"/>
            <p:cNvSpPr/>
            <p:nvPr/>
          </p:nvSpPr>
          <p:spPr>
            <a:xfrm>
              <a:off x="741635" y="1363294"/>
              <a:ext cx="320384" cy="296369"/>
            </a:xfrm>
            <a:custGeom>
              <a:avLst/>
              <a:gdLst/>
              <a:ahLst/>
              <a:cxnLst/>
              <a:rect l="l" t="t" r="r" b="b"/>
              <a:pathLst>
                <a:path w="11109" h="10279" extrusionOk="0">
                  <a:moveTo>
                    <a:pt x="5554" y="0"/>
                  </a:moveTo>
                  <a:cubicBezTo>
                    <a:pt x="5271" y="0"/>
                    <a:pt x="4987" y="142"/>
                    <a:pt x="4837" y="425"/>
                  </a:cubicBezTo>
                  <a:lnTo>
                    <a:pt x="3803" y="2560"/>
                  </a:lnTo>
                  <a:cubicBezTo>
                    <a:pt x="3703" y="2760"/>
                    <a:pt x="3469" y="2927"/>
                    <a:pt x="3236" y="2961"/>
                  </a:cubicBezTo>
                  <a:lnTo>
                    <a:pt x="901" y="3294"/>
                  </a:lnTo>
                  <a:cubicBezTo>
                    <a:pt x="267" y="3394"/>
                    <a:pt x="0" y="4195"/>
                    <a:pt x="467" y="4628"/>
                  </a:cubicBezTo>
                  <a:lnTo>
                    <a:pt x="2235" y="6296"/>
                  </a:lnTo>
                  <a:cubicBezTo>
                    <a:pt x="2402" y="6530"/>
                    <a:pt x="2469" y="6763"/>
                    <a:pt x="2435" y="7030"/>
                  </a:cubicBezTo>
                  <a:lnTo>
                    <a:pt x="2002" y="9365"/>
                  </a:lnTo>
                  <a:cubicBezTo>
                    <a:pt x="1922" y="9896"/>
                    <a:pt x="2328" y="10279"/>
                    <a:pt x="2783" y="10279"/>
                  </a:cubicBezTo>
                  <a:cubicBezTo>
                    <a:pt x="2900" y="10279"/>
                    <a:pt x="3020" y="10254"/>
                    <a:pt x="3136" y="10199"/>
                  </a:cubicBezTo>
                  <a:lnTo>
                    <a:pt x="5237" y="9098"/>
                  </a:lnTo>
                  <a:cubicBezTo>
                    <a:pt x="5337" y="9032"/>
                    <a:pt x="5462" y="8998"/>
                    <a:pt x="5587" y="8998"/>
                  </a:cubicBezTo>
                  <a:cubicBezTo>
                    <a:pt x="5713" y="8998"/>
                    <a:pt x="5838" y="9032"/>
                    <a:pt x="5938" y="9098"/>
                  </a:cubicBezTo>
                  <a:lnTo>
                    <a:pt x="8006" y="10199"/>
                  </a:lnTo>
                  <a:cubicBezTo>
                    <a:pt x="8120" y="10250"/>
                    <a:pt x="8236" y="10273"/>
                    <a:pt x="8349" y="10273"/>
                  </a:cubicBezTo>
                  <a:cubicBezTo>
                    <a:pt x="8830" y="10273"/>
                    <a:pt x="9248" y="9852"/>
                    <a:pt x="9140" y="9365"/>
                  </a:cubicBezTo>
                  <a:lnTo>
                    <a:pt x="8740" y="7030"/>
                  </a:lnTo>
                  <a:cubicBezTo>
                    <a:pt x="8673" y="6730"/>
                    <a:pt x="8773" y="6463"/>
                    <a:pt x="8940" y="6296"/>
                  </a:cubicBezTo>
                  <a:lnTo>
                    <a:pt x="10641" y="4628"/>
                  </a:lnTo>
                  <a:cubicBezTo>
                    <a:pt x="11108" y="4195"/>
                    <a:pt x="10841" y="3394"/>
                    <a:pt x="10241" y="3294"/>
                  </a:cubicBezTo>
                  <a:lnTo>
                    <a:pt x="7906" y="2961"/>
                  </a:lnTo>
                  <a:cubicBezTo>
                    <a:pt x="7639" y="2927"/>
                    <a:pt x="7439" y="2794"/>
                    <a:pt x="7305" y="2560"/>
                  </a:cubicBezTo>
                  <a:lnTo>
                    <a:pt x="6271" y="425"/>
                  </a:lnTo>
                  <a:cubicBezTo>
                    <a:pt x="6121" y="142"/>
                    <a:pt x="5838" y="0"/>
                    <a:pt x="5554"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4" name="Google Shape;1724;p80"/>
          <p:cNvSpPr/>
          <p:nvPr/>
        </p:nvSpPr>
        <p:spPr>
          <a:xfrm>
            <a:off x="2179335" y="17341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4"/>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5" name="Google Shape;1725;p80"/>
          <p:cNvGrpSpPr/>
          <p:nvPr/>
        </p:nvGrpSpPr>
        <p:grpSpPr>
          <a:xfrm>
            <a:off x="6762340" y="2543851"/>
            <a:ext cx="299441" cy="299441"/>
            <a:chOff x="1594650" y="976150"/>
            <a:chExt cx="411150" cy="411150"/>
          </a:xfrm>
        </p:grpSpPr>
        <p:sp>
          <p:nvSpPr>
            <p:cNvPr id="1726" name="Google Shape;1726;p80"/>
            <p:cNvSpPr/>
            <p:nvPr/>
          </p:nvSpPr>
          <p:spPr>
            <a:xfrm>
              <a:off x="1594650" y="976150"/>
              <a:ext cx="411150" cy="411150"/>
            </a:xfrm>
            <a:custGeom>
              <a:avLst/>
              <a:gdLst/>
              <a:ahLst/>
              <a:cxnLst/>
              <a:rect l="l" t="t" r="r" b="b"/>
              <a:pathLst>
                <a:path w="16446" h="16446" extrusionOk="0">
                  <a:moveTo>
                    <a:pt x="8206" y="1201"/>
                  </a:moveTo>
                  <a:cubicBezTo>
                    <a:pt x="12109" y="1201"/>
                    <a:pt x="15211" y="4337"/>
                    <a:pt x="15211" y="8206"/>
                  </a:cubicBezTo>
                  <a:cubicBezTo>
                    <a:pt x="15211" y="12109"/>
                    <a:pt x="12109" y="15211"/>
                    <a:pt x="8206" y="15211"/>
                  </a:cubicBezTo>
                  <a:cubicBezTo>
                    <a:pt x="4337" y="15211"/>
                    <a:pt x="1201" y="12109"/>
                    <a:pt x="1201" y="8206"/>
                  </a:cubicBezTo>
                  <a:cubicBezTo>
                    <a:pt x="1201" y="4337"/>
                    <a:pt x="4337" y="1201"/>
                    <a:pt x="8206" y="1201"/>
                  </a:cubicBezTo>
                  <a:close/>
                  <a:moveTo>
                    <a:pt x="8206" y="0"/>
                  </a:moveTo>
                  <a:cubicBezTo>
                    <a:pt x="3670" y="0"/>
                    <a:pt x="0" y="3669"/>
                    <a:pt x="0" y="8206"/>
                  </a:cubicBezTo>
                  <a:cubicBezTo>
                    <a:pt x="0" y="12776"/>
                    <a:pt x="3670" y="16445"/>
                    <a:pt x="8206" y="16445"/>
                  </a:cubicBezTo>
                  <a:cubicBezTo>
                    <a:pt x="12776" y="16445"/>
                    <a:pt x="16445" y="12776"/>
                    <a:pt x="16445" y="8206"/>
                  </a:cubicBezTo>
                  <a:cubicBezTo>
                    <a:pt x="16445" y="3669"/>
                    <a:pt x="12776" y="0"/>
                    <a:pt x="8206" y="0"/>
                  </a:cubicBez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0"/>
            <p:cNvSpPr/>
            <p:nvPr/>
          </p:nvSpPr>
          <p:spPr>
            <a:xfrm>
              <a:off x="1735575" y="1056200"/>
              <a:ext cx="129275" cy="129275"/>
            </a:xfrm>
            <a:custGeom>
              <a:avLst/>
              <a:gdLst/>
              <a:ahLst/>
              <a:cxnLst/>
              <a:rect l="l" t="t" r="r" b="b"/>
              <a:pathLst>
                <a:path w="5171" h="5171" extrusionOk="0">
                  <a:moveTo>
                    <a:pt x="2569" y="0"/>
                  </a:moveTo>
                  <a:cubicBezTo>
                    <a:pt x="1168" y="0"/>
                    <a:pt x="1" y="1168"/>
                    <a:pt x="1" y="2602"/>
                  </a:cubicBezTo>
                  <a:cubicBezTo>
                    <a:pt x="1" y="4003"/>
                    <a:pt x="1168" y="5171"/>
                    <a:pt x="2569" y="5171"/>
                  </a:cubicBezTo>
                  <a:cubicBezTo>
                    <a:pt x="4003" y="5171"/>
                    <a:pt x="5171" y="4003"/>
                    <a:pt x="5171" y="2602"/>
                  </a:cubicBezTo>
                  <a:cubicBezTo>
                    <a:pt x="5171" y="1135"/>
                    <a:pt x="4003" y="0"/>
                    <a:pt x="2569" y="0"/>
                  </a:cubicBez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0"/>
            <p:cNvSpPr/>
            <p:nvPr/>
          </p:nvSpPr>
          <p:spPr>
            <a:xfrm>
              <a:off x="1689700" y="1196300"/>
              <a:ext cx="221025" cy="100925"/>
            </a:xfrm>
            <a:custGeom>
              <a:avLst/>
              <a:gdLst/>
              <a:ahLst/>
              <a:cxnLst/>
              <a:rect l="l" t="t" r="r" b="b"/>
              <a:pathLst>
                <a:path w="8841" h="4037" extrusionOk="0">
                  <a:moveTo>
                    <a:pt x="2670" y="0"/>
                  </a:moveTo>
                  <a:cubicBezTo>
                    <a:pt x="1202" y="0"/>
                    <a:pt x="1" y="1201"/>
                    <a:pt x="1" y="2669"/>
                  </a:cubicBezTo>
                  <a:lnTo>
                    <a:pt x="1" y="4037"/>
                  </a:lnTo>
                  <a:lnTo>
                    <a:pt x="8841" y="4037"/>
                  </a:lnTo>
                  <a:lnTo>
                    <a:pt x="8841" y="2669"/>
                  </a:lnTo>
                  <a:cubicBezTo>
                    <a:pt x="8841" y="1201"/>
                    <a:pt x="7606" y="0"/>
                    <a:pt x="6172" y="0"/>
                  </a:cubicBez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2"/>
        <p:cNvGrpSpPr/>
        <p:nvPr/>
      </p:nvGrpSpPr>
      <p:grpSpPr>
        <a:xfrm>
          <a:off x="0" y="0"/>
          <a:ext cx="0" cy="0"/>
          <a:chOff x="0" y="0"/>
          <a:chExt cx="0" cy="0"/>
        </a:xfrm>
      </p:grpSpPr>
      <p:grpSp>
        <p:nvGrpSpPr>
          <p:cNvPr id="1733" name="Google Shape;1733;p81"/>
          <p:cNvGrpSpPr/>
          <p:nvPr/>
        </p:nvGrpSpPr>
        <p:grpSpPr>
          <a:xfrm>
            <a:off x="719925" y="2873100"/>
            <a:ext cx="4139569" cy="1730324"/>
            <a:chOff x="3704375" y="2814064"/>
            <a:chExt cx="4955787" cy="2071500"/>
          </a:xfrm>
        </p:grpSpPr>
        <p:sp>
          <p:nvSpPr>
            <p:cNvPr id="1734" name="Google Shape;1734;p81"/>
            <p:cNvSpPr/>
            <p:nvPr/>
          </p:nvSpPr>
          <p:spPr>
            <a:xfrm>
              <a:off x="3704375" y="2814064"/>
              <a:ext cx="4954800" cy="2071500"/>
            </a:xfrm>
            <a:prstGeom prst="roundRect">
              <a:avLst>
                <a:gd name="adj" fmla="val 7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1"/>
            <p:cNvSpPr/>
            <p:nvPr/>
          </p:nvSpPr>
          <p:spPr>
            <a:xfrm>
              <a:off x="3705363" y="2814064"/>
              <a:ext cx="4954800" cy="2071500"/>
            </a:xfrm>
            <a:prstGeom prst="roundRect">
              <a:avLst>
                <a:gd name="adj" fmla="val 7784"/>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6" name="Google Shape;1736;p81"/>
            <p:cNvGrpSpPr/>
            <p:nvPr/>
          </p:nvGrpSpPr>
          <p:grpSpPr>
            <a:xfrm rot="10800000" flipH="1">
              <a:off x="5767768" y="4657459"/>
              <a:ext cx="825589" cy="93999"/>
              <a:chOff x="5656279" y="809024"/>
              <a:chExt cx="830071" cy="94500"/>
            </a:xfrm>
          </p:grpSpPr>
          <p:sp>
            <p:nvSpPr>
              <p:cNvPr id="1737" name="Google Shape;1737;p81"/>
              <p:cNvSpPr/>
              <p:nvPr/>
            </p:nvSpPr>
            <p:spPr>
              <a:xfrm>
                <a:off x="5656279" y="809024"/>
                <a:ext cx="94500" cy="94500"/>
              </a:xfrm>
              <a:prstGeom prst="ellipse">
                <a:avLst/>
              </a:prstGeom>
              <a:solidFill>
                <a:schemeClr val="accent6"/>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1"/>
              <p:cNvSpPr/>
              <p:nvPr/>
            </p:nvSpPr>
            <p:spPr>
              <a:xfrm>
                <a:off x="5901470" y="809024"/>
                <a:ext cx="94500" cy="94500"/>
              </a:xfrm>
              <a:prstGeom prst="ellipse">
                <a:avLst/>
              </a:prstGeom>
              <a:solidFill>
                <a:srgbClr val="E27B83">
                  <a:alpha val="44200"/>
                </a:srgbClr>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1"/>
              <p:cNvSpPr/>
              <p:nvPr/>
            </p:nvSpPr>
            <p:spPr>
              <a:xfrm>
                <a:off x="6146660" y="809024"/>
                <a:ext cx="94500" cy="94500"/>
              </a:xfrm>
              <a:prstGeom prst="ellipse">
                <a:avLst/>
              </a:prstGeom>
              <a:solidFill>
                <a:srgbClr val="E27B83">
                  <a:alpha val="44200"/>
                </a:srgbClr>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1"/>
              <p:cNvSpPr/>
              <p:nvPr/>
            </p:nvSpPr>
            <p:spPr>
              <a:xfrm>
                <a:off x="6391850" y="809024"/>
                <a:ext cx="94500" cy="94500"/>
              </a:xfrm>
              <a:prstGeom prst="ellipse">
                <a:avLst/>
              </a:prstGeom>
              <a:solidFill>
                <a:srgbClr val="E27B83">
                  <a:alpha val="44200"/>
                </a:srgbClr>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81"/>
            <p:cNvGrpSpPr/>
            <p:nvPr/>
          </p:nvGrpSpPr>
          <p:grpSpPr>
            <a:xfrm>
              <a:off x="3932900" y="2921650"/>
              <a:ext cx="4491000" cy="262500"/>
              <a:chOff x="3646108" y="2908014"/>
              <a:chExt cx="4491000" cy="262500"/>
            </a:xfrm>
          </p:grpSpPr>
          <p:sp>
            <p:nvSpPr>
              <p:cNvPr id="1742" name="Google Shape;1742;p81"/>
              <p:cNvSpPr/>
              <p:nvPr/>
            </p:nvSpPr>
            <p:spPr>
              <a:xfrm>
                <a:off x="3646108" y="2908014"/>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3" name="Google Shape;1743;p81"/>
              <p:cNvGrpSpPr/>
              <p:nvPr/>
            </p:nvGrpSpPr>
            <p:grpSpPr>
              <a:xfrm rot="10800000" flipH="1">
                <a:off x="3850212" y="2998288"/>
                <a:ext cx="429322" cy="93999"/>
                <a:chOff x="9164898" y="-1783530"/>
                <a:chExt cx="431653" cy="94500"/>
              </a:xfrm>
            </p:grpSpPr>
            <p:sp>
              <p:nvSpPr>
                <p:cNvPr id="1744" name="Google Shape;1744;p81"/>
                <p:cNvSpPr/>
                <p:nvPr/>
              </p:nvSpPr>
              <p:spPr>
                <a:xfrm>
                  <a:off x="9164898" y="-1783530"/>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1"/>
                <p:cNvSpPr/>
                <p:nvPr/>
              </p:nvSpPr>
              <p:spPr>
                <a:xfrm>
                  <a:off x="9333475" y="-1783530"/>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1"/>
                <p:cNvSpPr/>
                <p:nvPr/>
              </p:nvSpPr>
              <p:spPr>
                <a:xfrm>
                  <a:off x="9502051" y="-1783530"/>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47" name="Google Shape;1747;p81"/>
          <p:cNvSpPr txBox="1">
            <a:spLocks noGrp="1"/>
          </p:cNvSpPr>
          <p:nvPr>
            <p:ph type="title"/>
          </p:nvPr>
        </p:nvSpPr>
        <p:spPr>
          <a:xfrm>
            <a:off x="892810" y="3310675"/>
            <a:ext cx="3793800" cy="9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51"/>
        <p:cNvGrpSpPr/>
        <p:nvPr/>
      </p:nvGrpSpPr>
      <p:grpSpPr>
        <a:xfrm>
          <a:off x="0" y="0"/>
          <a:ext cx="0" cy="0"/>
          <a:chOff x="0" y="0"/>
          <a:chExt cx="0" cy="0"/>
        </a:xfrm>
      </p:grpSpPr>
      <p:sp>
        <p:nvSpPr>
          <p:cNvPr id="1752" name="Google Shape;1752;p82"/>
          <p:cNvSpPr txBox="1">
            <a:spLocks noGrp="1"/>
          </p:cNvSpPr>
          <p:nvPr>
            <p:ph type="title"/>
          </p:nvPr>
        </p:nvSpPr>
        <p:spPr>
          <a:xfrm>
            <a:off x="2008044" y="3684600"/>
            <a:ext cx="5127900" cy="9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
        <p:nvSpPr>
          <p:cNvPr id="1753" name="Google Shape;1753;p82"/>
          <p:cNvSpPr/>
          <p:nvPr/>
        </p:nvSpPr>
        <p:spPr>
          <a:xfrm>
            <a:off x="8425638" y="35712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2"/>
          <p:cNvSpPr/>
          <p:nvPr/>
        </p:nvSpPr>
        <p:spPr>
          <a:xfrm rot="10800000">
            <a:off x="849150" y="386556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5" name="Google Shape;1755;p82"/>
          <p:cNvGrpSpPr/>
          <p:nvPr/>
        </p:nvGrpSpPr>
        <p:grpSpPr>
          <a:xfrm>
            <a:off x="587365" y="509947"/>
            <a:ext cx="432017" cy="300890"/>
            <a:chOff x="607379" y="1306417"/>
            <a:chExt cx="588900" cy="410100"/>
          </a:xfrm>
        </p:grpSpPr>
        <p:sp>
          <p:nvSpPr>
            <p:cNvPr id="1756" name="Google Shape;1756;p82"/>
            <p:cNvSpPr/>
            <p:nvPr/>
          </p:nvSpPr>
          <p:spPr>
            <a:xfrm>
              <a:off x="607379" y="1306417"/>
              <a:ext cx="588900" cy="4101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2"/>
            <p:cNvSpPr/>
            <p:nvPr/>
          </p:nvSpPr>
          <p:spPr>
            <a:xfrm>
              <a:off x="741635" y="1363294"/>
              <a:ext cx="320384" cy="296369"/>
            </a:xfrm>
            <a:custGeom>
              <a:avLst/>
              <a:gdLst/>
              <a:ahLst/>
              <a:cxnLst/>
              <a:rect l="l" t="t" r="r" b="b"/>
              <a:pathLst>
                <a:path w="11109" h="10279" extrusionOk="0">
                  <a:moveTo>
                    <a:pt x="5554" y="0"/>
                  </a:moveTo>
                  <a:cubicBezTo>
                    <a:pt x="5271" y="0"/>
                    <a:pt x="4987" y="142"/>
                    <a:pt x="4837" y="425"/>
                  </a:cubicBezTo>
                  <a:lnTo>
                    <a:pt x="3803" y="2560"/>
                  </a:lnTo>
                  <a:cubicBezTo>
                    <a:pt x="3703" y="2760"/>
                    <a:pt x="3469" y="2927"/>
                    <a:pt x="3236" y="2961"/>
                  </a:cubicBezTo>
                  <a:lnTo>
                    <a:pt x="901" y="3294"/>
                  </a:lnTo>
                  <a:cubicBezTo>
                    <a:pt x="267" y="3394"/>
                    <a:pt x="0" y="4195"/>
                    <a:pt x="467" y="4628"/>
                  </a:cubicBezTo>
                  <a:lnTo>
                    <a:pt x="2235" y="6296"/>
                  </a:lnTo>
                  <a:cubicBezTo>
                    <a:pt x="2402" y="6530"/>
                    <a:pt x="2469" y="6763"/>
                    <a:pt x="2435" y="7030"/>
                  </a:cubicBezTo>
                  <a:lnTo>
                    <a:pt x="2002" y="9365"/>
                  </a:lnTo>
                  <a:cubicBezTo>
                    <a:pt x="1922" y="9896"/>
                    <a:pt x="2328" y="10279"/>
                    <a:pt x="2783" y="10279"/>
                  </a:cubicBezTo>
                  <a:cubicBezTo>
                    <a:pt x="2900" y="10279"/>
                    <a:pt x="3020" y="10254"/>
                    <a:pt x="3136" y="10199"/>
                  </a:cubicBezTo>
                  <a:lnTo>
                    <a:pt x="5237" y="9098"/>
                  </a:lnTo>
                  <a:cubicBezTo>
                    <a:pt x="5337" y="9032"/>
                    <a:pt x="5462" y="8998"/>
                    <a:pt x="5587" y="8998"/>
                  </a:cubicBezTo>
                  <a:cubicBezTo>
                    <a:pt x="5713" y="8998"/>
                    <a:pt x="5838" y="9032"/>
                    <a:pt x="5938" y="9098"/>
                  </a:cubicBezTo>
                  <a:lnTo>
                    <a:pt x="8006" y="10199"/>
                  </a:lnTo>
                  <a:cubicBezTo>
                    <a:pt x="8120" y="10250"/>
                    <a:pt x="8236" y="10273"/>
                    <a:pt x="8349" y="10273"/>
                  </a:cubicBezTo>
                  <a:cubicBezTo>
                    <a:pt x="8830" y="10273"/>
                    <a:pt x="9248" y="9852"/>
                    <a:pt x="9140" y="9365"/>
                  </a:cubicBezTo>
                  <a:lnTo>
                    <a:pt x="8740" y="7030"/>
                  </a:lnTo>
                  <a:cubicBezTo>
                    <a:pt x="8673" y="6730"/>
                    <a:pt x="8773" y="6463"/>
                    <a:pt x="8940" y="6296"/>
                  </a:cubicBezTo>
                  <a:lnTo>
                    <a:pt x="10641" y="4628"/>
                  </a:lnTo>
                  <a:cubicBezTo>
                    <a:pt x="11108" y="4195"/>
                    <a:pt x="10841" y="3394"/>
                    <a:pt x="10241" y="3294"/>
                  </a:cubicBezTo>
                  <a:lnTo>
                    <a:pt x="7906" y="2961"/>
                  </a:lnTo>
                  <a:cubicBezTo>
                    <a:pt x="7639" y="2927"/>
                    <a:pt x="7439" y="2794"/>
                    <a:pt x="7305" y="2560"/>
                  </a:cubicBezTo>
                  <a:lnTo>
                    <a:pt x="6271" y="425"/>
                  </a:lnTo>
                  <a:cubicBezTo>
                    <a:pt x="6121" y="142"/>
                    <a:pt x="5838" y="0"/>
                    <a:pt x="5554"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 name="Google Shape;1758;p82"/>
          <p:cNvGrpSpPr/>
          <p:nvPr/>
        </p:nvGrpSpPr>
        <p:grpSpPr>
          <a:xfrm>
            <a:off x="8087525" y="605617"/>
            <a:ext cx="338134" cy="338134"/>
            <a:chOff x="5227225" y="2298750"/>
            <a:chExt cx="750575" cy="750575"/>
          </a:xfrm>
        </p:grpSpPr>
        <p:sp>
          <p:nvSpPr>
            <p:cNvPr id="1759" name="Google Shape;1759;p82"/>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2"/>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2"/>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5"/>
        <p:cNvGrpSpPr/>
        <p:nvPr/>
      </p:nvGrpSpPr>
      <p:grpSpPr>
        <a:xfrm>
          <a:off x="0" y="0"/>
          <a:ext cx="0" cy="0"/>
          <a:chOff x="0" y="0"/>
          <a:chExt cx="0" cy="0"/>
        </a:xfrm>
      </p:grpSpPr>
      <p:sp>
        <p:nvSpPr>
          <p:cNvPr id="1766" name="Google Shape;1766;p83"/>
          <p:cNvSpPr txBox="1">
            <a:spLocks noGrp="1"/>
          </p:cNvSpPr>
          <p:nvPr>
            <p:ph type="title"/>
          </p:nvPr>
        </p:nvSpPr>
        <p:spPr>
          <a:xfrm>
            <a:off x="1755450" y="1674196"/>
            <a:ext cx="2811000" cy="718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PROBLEM</a:t>
            </a:r>
            <a:endParaRPr/>
          </a:p>
        </p:txBody>
      </p:sp>
      <p:sp>
        <p:nvSpPr>
          <p:cNvPr id="1767" name="Google Shape;1767;p83"/>
          <p:cNvSpPr txBox="1">
            <a:spLocks noGrp="1"/>
          </p:cNvSpPr>
          <p:nvPr>
            <p:ph type="subTitle" idx="1"/>
          </p:nvPr>
        </p:nvSpPr>
        <p:spPr>
          <a:xfrm>
            <a:off x="1755375" y="2424696"/>
            <a:ext cx="2811000" cy="1404900"/>
          </a:xfrm>
          <a:prstGeom prst="rect">
            <a:avLst/>
          </a:prstGeom>
        </p:spPr>
        <p:txBody>
          <a:bodyPr spcFirstLastPara="1" wrap="square" lIns="91425" tIns="91425" rIns="91425" bIns="91425" anchor="ctr" anchorCtr="0">
            <a:noAutofit/>
          </a:bodyPr>
          <a:lstStyle/>
          <a:p>
            <a:pPr marL="0" lvl="0" indent="0" algn="r" rtl="0">
              <a:spcBef>
                <a:spcPts val="0"/>
              </a:spcBef>
              <a:spcAft>
                <a:spcPts val="1200"/>
              </a:spcAft>
              <a:buNone/>
            </a:pPr>
            <a:r>
              <a:rPr lang="en"/>
              <a:t>Mercury is the closest planet to the Sun and the smallest one in the Solar System—it’s only a bit larger than the Moon. The planet’s name has nothing to do with the liquid metal</a:t>
            </a:r>
            <a:endParaRPr/>
          </a:p>
        </p:txBody>
      </p:sp>
      <p:grpSp>
        <p:nvGrpSpPr>
          <p:cNvPr id="1768" name="Google Shape;1768;p83"/>
          <p:cNvGrpSpPr/>
          <p:nvPr/>
        </p:nvGrpSpPr>
        <p:grpSpPr>
          <a:xfrm>
            <a:off x="5204264" y="3224569"/>
            <a:ext cx="934369" cy="686218"/>
            <a:chOff x="2277700" y="3137375"/>
            <a:chExt cx="1001575" cy="735575"/>
          </a:xfrm>
        </p:grpSpPr>
        <p:sp>
          <p:nvSpPr>
            <p:cNvPr id="1769" name="Google Shape;1769;p83"/>
            <p:cNvSpPr/>
            <p:nvPr/>
          </p:nvSpPr>
          <p:spPr>
            <a:xfrm>
              <a:off x="2277700" y="3137375"/>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3"/>
            <p:cNvSpPr/>
            <p:nvPr/>
          </p:nvSpPr>
          <p:spPr>
            <a:xfrm>
              <a:off x="2388650" y="3230825"/>
              <a:ext cx="357950" cy="289550"/>
            </a:xfrm>
            <a:custGeom>
              <a:avLst/>
              <a:gdLst/>
              <a:ahLst/>
              <a:cxnLst/>
              <a:rect l="l" t="t" r="r" b="b"/>
              <a:pathLst>
                <a:path w="14318" h="11582" extrusionOk="0">
                  <a:moveTo>
                    <a:pt x="791" y="1"/>
                  </a:moveTo>
                  <a:cubicBezTo>
                    <a:pt x="335" y="1"/>
                    <a:pt x="1" y="365"/>
                    <a:pt x="1" y="791"/>
                  </a:cubicBezTo>
                  <a:lnTo>
                    <a:pt x="1" y="10791"/>
                  </a:lnTo>
                  <a:cubicBezTo>
                    <a:pt x="1" y="11247"/>
                    <a:pt x="366" y="11581"/>
                    <a:pt x="791" y="11581"/>
                  </a:cubicBezTo>
                  <a:lnTo>
                    <a:pt x="13527" y="11581"/>
                  </a:lnTo>
                  <a:cubicBezTo>
                    <a:pt x="13952" y="11581"/>
                    <a:pt x="14287" y="11247"/>
                    <a:pt x="14317" y="10791"/>
                  </a:cubicBezTo>
                  <a:lnTo>
                    <a:pt x="14317" y="791"/>
                  </a:lnTo>
                  <a:cubicBezTo>
                    <a:pt x="14317" y="335"/>
                    <a:pt x="13952" y="1"/>
                    <a:pt x="13527" y="1"/>
                  </a:cubicBezTo>
                  <a:close/>
                </a:path>
              </a:pathLst>
            </a:custGeom>
            <a:gradFill>
              <a:gsLst>
                <a:gs pos="0">
                  <a:schemeClr val="lt1"/>
                </a:gs>
                <a:gs pos="100000">
                  <a:srgbClr val="4EB3E4">
                    <a:alpha val="57647"/>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3"/>
            <p:cNvSpPr/>
            <p:nvPr/>
          </p:nvSpPr>
          <p:spPr>
            <a:xfrm>
              <a:off x="2811150" y="3230825"/>
              <a:ext cx="357950" cy="289550"/>
            </a:xfrm>
            <a:custGeom>
              <a:avLst/>
              <a:gdLst/>
              <a:ahLst/>
              <a:cxnLst/>
              <a:rect l="l" t="t" r="r" b="b"/>
              <a:pathLst>
                <a:path w="14318" h="11582" extrusionOk="0">
                  <a:moveTo>
                    <a:pt x="791" y="1"/>
                  </a:moveTo>
                  <a:cubicBezTo>
                    <a:pt x="335" y="1"/>
                    <a:pt x="1" y="365"/>
                    <a:pt x="1" y="791"/>
                  </a:cubicBezTo>
                  <a:lnTo>
                    <a:pt x="1" y="10791"/>
                  </a:lnTo>
                  <a:cubicBezTo>
                    <a:pt x="1" y="11247"/>
                    <a:pt x="396" y="11581"/>
                    <a:pt x="791" y="11581"/>
                  </a:cubicBezTo>
                  <a:lnTo>
                    <a:pt x="13527" y="11581"/>
                  </a:lnTo>
                  <a:cubicBezTo>
                    <a:pt x="13952" y="11581"/>
                    <a:pt x="14287" y="11247"/>
                    <a:pt x="14317" y="10791"/>
                  </a:cubicBezTo>
                  <a:lnTo>
                    <a:pt x="14317" y="791"/>
                  </a:lnTo>
                  <a:cubicBezTo>
                    <a:pt x="14317" y="335"/>
                    <a:pt x="13952" y="1"/>
                    <a:pt x="13527" y="1"/>
                  </a:cubicBezTo>
                  <a:close/>
                </a:path>
              </a:pathLst>
            </a:custGeom>
            <a:gradFill>
              <a:gsLst>
                <a:gs pos="0">
                  <a:schemeClr val="lt1"/>
                </a:gs>
                <a:gs pos="100000">
                  <a:srgbClr val="4EB3E4">
                    <a:alpha val="57647"/>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3"/>
            <p:cNvSpPr/>
            <p:nvPr/>
          </p:nvSpPr>
          <p:spPr>
            <a:xfrm>
              <a:off x="2388650" y="3589500"/>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3"/>
            <p:cNvSpPr/>
            <p:nvPr/>
          </p:nvSpPr>
          <p:spPr>
            <a:xfrm>
              <a:off x="2388650" y="3669275"/>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3"/>
            <p:cNvSpPr/>
            <p:nvPr/>
          </p:nvSpPr>
          <p:spPr>
            <a:xfrm>
              <a:off x="2388650" y="3748325"/>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83"/>
          <p:cNvGrpSpPr/>
          <p:nvPr/>
        </p:nvGrpSpPr>
        <p:grpSpPr>
          <a:xfrm>
            <a:off x="6230674" y="1418510"/>
            <a:ext cx="1545019" cy="3125121"/>
            <a:chOff x="5340455" y="1253108"/>
            <a:chExt cx="1656146" cy="3349899"/>
          </a:xfrm>
        </p:grpSpPr>
        <p:grpSp>
          <p:nvGrpSpPr>
            <p:cNvPr id="1776" name="Google Shape;1776;p83"/>
            <p:cNvGrpSpPr/>
            <p:nvPr/>
          </p:nvGrpSpPr>
          <p:grpSpPr>
            <a:xfrm>
              <a:off x="5340455" y="1253108"/>
              <a:ext cx="1656146" cy="3349899"/>
              <a:chOff x="2135600" y="1562875"/>
              <a:chExt cx="1268300" cy="2565400"/>
            </a:xfrm>
          </p:grpSpPr>
          <p:sp>
            <p:nvSpPr>
              <p:cNvPr id="1777" name="Google Shape;1777;p83"/>
              <p:cNvSpPr/>
              <p:nvPr/>
            </p:nvSpPr>
            <p:spPr>
              <a:xfrm>
                <a:off x="2135600" y="1562875"/>
                <a:ext cx="1268300" cy="2565400"/>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3"/>
              <p:cNvSpPr/>
              <p:nvPr/>
            </p:nvSpPr>
            <p:spPr>
              <a:xfrm>
                <a:off x="2161450" y="2933725"/>
                <a:ext cx="1215850" cy="1159600"/>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3"/>
              <p:cNvSpPr/>
              <p:nvPr/>
            </p:nvSpPr>
            <p:spPr>
              <a:xfrm>
                <a:off x="2161450" y="1598600"/>
                <a:ext cx="1215850" cy="180100"/>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3"/>
              <p:cNvSpPr/>
              <p:nvPr/>
            </p:nvSpPr>
            <p:spPr>
              <a:xfrm>
                <a:off x="2161450" y="1777150"/>
                <a:ext cx="1215850" cy="1155075"/>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3"/>
              <p:cNvSpPr/>
              <p:nvPr/>
            </p:nvSpPr>
            <p:spPr>
              <a:xfrm>
                <a:off x="2511750" y="2018800"/>
                <a:ext cx="515250" cy="514475"/>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3"/>
              <p:cNvSpPr/>
              <p:nvPr/>
            </p:nvSpPr>
            <p:spPr>
              <a:xfrm>
                <a:off x="2668300" y="2092125"/>
                <a:ext cx="202925" cy="184425"/>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3"/>
              <p:cNvSpPr/>
              <p:nvPr/>
            </p:nvSpPr>
            <p:spPr>
              <a:xfrm>
                <a:off x="2593075" y="2315175"/>
                <a:ext cx="353375" cy="202150"/>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3"/>
              <p:cNvSpPr/>
              <p:nvPr/>
            </p:nvSpPr>
            <p:spPr>
              <a:xfrm>
                <a:off x="2552800" y="2625950"/>
                <a:ext cx="406550" cy="34225"/>
              </a:xfrm>
              <a:custGeom>
                <a:avLst/>
                <a:gdLst/>
                <a:ahLst/>
                <a:cxnLst/>
                <a:rect l="l" t="t" r="r" b="b"/>
                <a:pathLst>
                  <a:path w="16262" h="1369" extrusionOk="0">
                    <a:moveTo>
                      <a:pt x="699" y="1"/>
                    </a:moveTo>
                    <a:cubicBezTo>
                      <a:pt x="304" y="1"/>
                      <a:pt x="0" y="305"/>
                      <a:pt x="0" y="670"/>
                    </a:cubicBezTo>
                    <a:cubicBezTo>
                      <a:pt x="0" y="1065"/>
                      <a:pt x="304" y="1369"/>
                      <a:pt x="699" y="1369"/>
                    </a:cubicBezTo>
                    <a:lnTo>
                      <a:pt x="15593" y="1369"/>
                    </a:lnTo>
                    <a:cubicBezTo>
                      <a:pt x="15958" y="1369"/>
                      <a:pt x="16262" y="1065"/>
                      <a:pt x="16262" y="670"/>
                    </a:cubicBezTo>
                    <a:cubicBezTo>
                      <a:pt x="16262" y="305"/>
                      <a:pt x="15958" y="1"/>
                      <a:pt x="15563"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3"/>
              <p:cNvSpPr/>
              <p:nvPr/>
            </p:nvSpPr>
            <p:spPr>
              <a:xfrm>
                <a:off x="2634850" y="2712575"/>
                <a:ext cx="243200" cy="35000"/>
              </a:xfrm>
              <a:custGeom>
                <a:avLst/>
                <a:gdLst/>
                <a:ahLst/>
                <a:cxnLst/>
                <a:rect l="l" t="t" r="r" b="b"/>
                <a:pathLst>
                  <a:path w="9728" h="1400" extrusionOk="0">
                    <a:moveTo>
                      <a:pt x="670" y="1"/>
                    </a:moveTo>
                    <a:cubicBezTo>
                      <a:pt x="305" y="1"/>
                      <a:pt x="1" y="335"/>
                      <a:pt x="1" y="700"/>
                    </a:cubicBezTo>
                    <a:cubicBezTo>
                      <a:pt x="1" y="1095"/>
                      <a:pt x="305" y="1399"/>
                      <a:pt x="670" y="1399"/>
                    </a:cubicBezTo>
                    <a:lnTo>
                      <a:pt x="9028" y="1399"/>
                    </a:lnTo>
                    <a:cubicBezTo>
                      <a:pt x="9424" y="1399"/>
                      <a:pt x="9728" y="1095"/>
                      <a:pt x="9728" y="700"/>
                    </a:cubicBezTo>
                    <a:cubicBezTo>
                      <a:pt x="9728" y="335"/>
                      <a:pt x="9424" y="1"/>
                      <a:pt x="9028"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6" name="Google Shape;1786;p83"/>
            <p:cNvSpPr/>
            <p:nvPr/>
          </p:nvSpPr>
          <p:spPr>
            <a:xfrm>
              <a:off x="5479875" y="3530175"/>
              <a:ext cx="1377300" cy="2331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Orbitron"/>
                  <a:ea typeface="Orbitron"/>
                  <a:cs typeface="Orbitron"/>
                  <a:sym typeface="Orbitron"/>
                </a:rPr>
                <a:t>LOGIN</a:t>
              </a:r>
              <a:endParaRPr sz="800" b="1">
                <a:solidFill>
                  <a:schemeClr val="lt1"/>
                </a:solidFill>
                <a:latin typeface="Orbitron"/>
                <a:ea typeface="Orbitron"/>
                <a:cs typeface="Orbitron"/>
                <a:sym typeface="Orbitron"/>
              </a:endParaRPr>
            </a:p>
          </p:txBody>
        </p:sp>
        <p:sp>
          <p:nvSpPr>
            <p:cNvPr id="1787" name="Google Shape;1787;p83"/>
            <p:cNvSpPr/>
            <p:nvPr/>
          </p:nvSpPr>
          <p:spPr>
            <a:xfrm>
              <a:off x="5479875" y="3865775"/>
              <a:ext cx="1377300" cy="2331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Orbitron"/>
                  <a:ea typeface="Orbitron"/>
                  <a:cs typeface="Orbitron"/>
                  <a:sym typeface="Orbitron"/>
                </a:rPr>
                <a:t>NEW ACCOUNT</a:t>
              </a:r>
              <a:endParaRPr sz="800" b="1">
                <a:solidFill>
                  <a:schemeClr val="lt1"/>
                </a:solidFill>
                <a:latin typeface="Orbitron"/>
                <a:ea typeface="Orbitron"/>
                <a:cs typeface="Orbitron"/>
                <a:sym typeface="Orbitron"/>
              </a:endParaRPr>
            </a:p>
          </p:txBody>
        </p:sp>
      </p:grpSp>
      <p:grpSp>
        <p:nvGrpSpPr>
          <p:cNvPr id="1788" name="Google Shape;1788;p83"/>
          <p:cNvGrpSpPr/>
          <p:nvPr/>
        </p:nvGrpSpPr>
        <p:grpSpPr>
          <a:xfrm>
            <a:off x="5792241" y="2817800"/>
            <a:ext cx="548009" cy="547985"/>
            <a:chOff x="1891675" y="2449675"/>
            <a:chExt cx="587425" cy="587400"/>
          </a:xfrm>
        </p:grpSpPr>
        <p:sp>
          <p:nvSpPr>
            <p:cNvPr id="1789" name="Google Shape;1789;p83"/>
            <p:cNvSpPr/>
            <p:nvPr/>
          </p:nvSpPr>
          <p:spPr>
            <a:xfrm>
              <a:off x="1891675" y="2449675"/>
              <a:ext cx="587425" cy="587400"/>
            </a:xfrm>
            <a:custGeom>
              <a:avLst/>
              <a:gdLst/>
              <a:ahLst/>
              <a:cxnLst/>
              <a:rect l="l" t="t" r="r" b="b"/>
              <a:pathLst>
                <a:path w="23497" h="23496" extrusionOk="0">
                  <a:moveTo>
                    <a:pt x="2281" y="0"/>
                  </a:moveTo>
                  <a:cubicBezTo>
                    <a:pt x="1034" y="0"/>
                    <a:pt x="1" y="1034"/>
                    <a:pt x="1" y="2280"/>
                  </a:cubicBezTo>
                  <a:lnTo>
                    <a:pt x="1" y="21216"/>
                  </a:lnTo>
                  <a:cubicBezTo>
                    <a:pt x="1" y="22462"/>
                    <a:pt x="1034" y="23496"/>
                    <a:pt x="2281" y="23496"/>
                  </a:cubicBezTo>
                  <a:lnTo>
                    <a:pt x="21217" y="23496"/>
                  </a:lnTo>
                  <a:cubicBezTo>
                    <a:pt x="22494" y="23496"/>
                    <a:pt x="23497" y="22462"/>
                    <a:pt x="23497" y="21216"/>
                  </a:cubicBezTo>
                  <a:lnTo>
                    <a:pt x="23497" y="2280"/>
                  </a:lnTo>
                  <a:cubicBezTo>
                    <a:pt x="23497" y="1034"/>
                    <a:pt x="22463" y="0"/>
                    <a:pt x="21217"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3"/>
            <p:cNvSpPr/>
            <p:nvPr/>
          </p:nvSpPr>
          <p:spPr>
            <a:xfrm>
              <a:off x="1915250" y="2472450"/>
              <a:ext cx="541825" cy="541825"/>
            </a:xfrm>
            <a:custGeom>
              <a:avLst/>
              <a:gdLst/>
              <a:ahLst/>
              <a:cxnLst/>
              <a:rect l="l" t="t" r="r" b="b"/>
              <a:pathLst>
                <a:path w="21673" h="21673" extrusionOk="0">
                  <a:moveTo>
                    <a:pt x="1368" y="1"/>
                  </a:moveTo>
                  <a:cubicBezTo>
                    <a:pt x="608" y="1"/>
                    <a:pt x="0" y="609"/>
                    <a:pt x="0" y="1369"/>
                  </a:cubicBezTo>
                  <a:lnTo>
                    <a:pt x="0" y="20305"/>
                  </a:lnTo>
                  <a:cubicBezTo>
                    <a:pt x="0" y="21065"/>
                    <a:pt x="608" y="21673"/>
                    <a:pt x="1368" y="21673"/>
                  </a:cubicBezTo>
                  <a:lnTo>
                    <a:pt x="20305" y="21673"/>
                  </a:lnTo>
                  <a:cubicBezTo>
                    <a:pt x="21064" y="21673"/>
                    <a:pt x="21672" y="21065"/>
                    <a:pt x="21672" y="20305"/>
                  </a:cubicBezTo>
                  <a:lnTo>
                    <a:pt x="21672" y="1369"/>
                  </a:lnTo>
                  <a:cubicBezTo>
                    <a:pt x="21672" y="609"/>
                    <a:pt x="21064" y="1"/>
                    <a:pt x="20305"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3"/>
            <p:cNvSpPr/>
            <p:nvPr/>
          </p:nvSpPr>
          <p:spPr>
            <a:xfrm>
              <a:off x="1915250" y="2581875"/>
              <a:ext cx="541825" cy="432400"/>
            </a:xfrm>
            <a:custGeom>
              <a:avLst/>
              <a:gdLst/>
              <a:ahLst/>
              <a:cxnLst/>
              <a:rect l="l" t="t" r="r" b="b"/>
              <a:pathLst>
                <a:path w="21673" h="17296" extrusionOk="0">
                  <a:moveTo>
                    <a:pt x="6809" y="1"/>
                  </a:moveTo>
                  <a:lnTo>
                    <a:pt x="0" y="10092"/>
                  </a:lnTo>
                  <a:lnTo>
                    <a:pt x="0" y="15959"/>
                  </a:lnTo>
                  <a:cubicBezTo>
                    <a:pt x="0" y="16688"/>
                    <a:pt x="608" y="17296"/>
                    <a:pt x="1368" y="17296"/>
                  </a:cubicBezTo>
                  <a:lnTo>
                    <a:pt x="20305" y="17296"/>
                  </a:lnTo>
                  <a:cubicBezTo>
                    <a:pt x="21064" y="17296"/>
                    <a:pt x="21672" y="16688"/>
                    <a:pt x="21672" y="15928"/>
                  </a:cubicBezTo>
                  <a:lnTo>
                    <a:pt x="21672" y="13071"/>
                  </a:lnTo>
                  <a:lnTo>
                    <a:pt x="16931" y="5958"/>
                  </a:lnTo>
                  <a:lnTo>
                    <a:pt x="13891" y="10487"/>
                  </a:lnTo>
                  <a:lnTo>
                    <a:pt x="13618" y="10092"/>
                  </a:lnTo>
                  <a:lnTo>
                    <a:pt x="6809" y="1"/>
                  </a:lnTo>
                  <a:close/>
                </a:path>
              </a:pathLst>
            </a:custGeom>
            <a:solidFill>
              <a:schemeClr val="accent3"/>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3"/>
            <p:cNvSpPr/>
            <p:nvPr/>
          </p:nvSpPr>
          <p:spPr>
            <a:xfrm>
              <a:off x="2226050" y="2543900"/>
              <a:ext cx="125400" cy="125400"/>
            </a:xfrm>
            <a:custGeom>
              <a:avLst/>
              <a:gdLst/>
              <a:ahLst/>
              <a:cxnLst/>
              <a:rect l="l" t="t" r="r" b="b"/>
              <a:pathLst>
                <a:path w="5016" h="5016" extrusionOk="0">
                  <a:moveTo>
                    <a:pt x="2523" y="0"/>
                  </a:moveTo>
                  <a:cubicBezTo>
                    <a:pt x="1094" y="0"/>
                    <a:pt x="0" y="1094"/>
                    <a:pt x="0" y="2523"/>
                  </a:cubicBezTo>
                  <a:cubicBezTo>
                    <a:pt x="0" y="3921"/>
                    <a:pt x="1094" y="5015"/>
                    <a:pt x="2523" y="5015"/>
                  </a:cubicBezTo>
                  <a:cubicBezTo>
                    <a:pt x="3921" y="5015"/>
                    <a:pt x="5015" y="3891"/>
                    <a:pt x="5015" y="2523"/>
                  </a:cubicBezTo>
                  <a:cubicBezTo>
                    <a:pt x="5015" y="1155"/>
                    <a:pt x="3921" y="0"/>
                    <a:pt x="2523"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3" name="Google Shape;1793;p83"/>
          <p:cNvSpPr/>
          <p:nvPr/>
        </p:nvSpPr>
        <p:spPr>
          <a:xfrm>
            <a:off x="902825" y="15214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3"/>
          <p:cNvSpPr/>
          <p:nvPr/>
        </p:nvSpPr>
        <p:spPr>
          <a:xfrm>
            <a:off x="1259250" y="19948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775"/>
                                        </p:tgtEl>
                                        <p:attrNameLst>
                                          <p:attrName>style.visibility</p:attrName>
                                        </p:attrNameLst>
                                      </p:cBhvr>
                                      <p:to>
                                        <p:strVal val="visible"/>
                                      </p:to>
                                    </p:set>
                                    <p:anim calcmode="lin" valueType="num">
                                      <p:cBhvr additive="base">
                                        <p:cTn id="7" dur="800"/>
                                        <p:tgtEl>
                                          <p:spTgt spid="1775"/>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1768"/>
                                        </p:tgtEl>
                                        <p:attrNameLst>
                                          <p:attrName>style.visibility</p:attrName>
                                        </p:attrNameLst>
                                      </p:cBhvr>
                                      <p:to>
                                        <p:strVal val="visible"/>
                                      </p:to>
                                    </p:set>
                                    <p:anim calcmode="lin" valueType="num">
                                      <p:cBhvr additive="base">
                                        <p:cTn id="10" dur="800"/>
                                        <p:tgtEl>
                                          <p:spTgt spid="1768"/>
                                        </p:tgtEl>
                                        <p:attrNameLst>
                                          <p:attrName>ppt_y</p:attrName>
                                        </p:attrNameLst>
                                      </p:cBhvr>
                                      <p:tavLst>
                                        <p:tav tm="0">
                                          <p:val>
                                            <p:strVal val="#ppt_y+1"/>
                                          </p:val>
                                        </p:tav>
                                        <p:tav tm="100000">
                                          <p:val>
                                            <p:strVal val="#ppt_y"/>
                                          </p:val>
                                        </p:tav>
                                      </p:tavLst>
                                    </p:anim>
                                  </p:childTnLst>
                                </p:cTn>
                              </p:par>
                              <p:par>
                                <p:cTn id="11" presetID="2" presetClass="entr" presetSubtype="4" fill="hold" nodeType="withEffect">
                                  <p:stCondLst>
                                    <p:cond delay="0"/>
                                  </p:stCondLst>
                                  <p:childTnLst>
                                    <p:set>
                                      <p:cBhvr>
                                        <p:cTn id="12" dur="1" fill="hold">
                                          <p:stCondLst>
                                            <p:cond delay="0"/>
                                          </p:stCondLst>
                                        </p:cTn>
                                        <p:tgtEl>
                                          <p:spTgt spid="1788"/>
                                        </p:tgtEl>
                                        <p:attrNameLst>
                                          <p:attrName>style.visibility</p:attrName>
                                        </p:attrNameLst>
                                      </p:cBhvr>
                                      <p:to>
                                        <p:strVal val="visible"/>
                                      </p:to>
                                    </p:set>
                                    <p:anim calcmode="lin" valueType="num">
                                      <p:cBhvr additive="base">
                                        <p:cTn id="13" dur="800"/>
                                        <p:tgtEl>
                                          <p:spTgt spid="1788"/>
                                        </p:tgtEl>
                                        <p:attrNameLst>
                                          <p:attrName>ppt_y</p:attrName>
                                        </p:attrNameLst>
                                      </p:cBhvr>
                                      <p:tavLst>
                                        <p:tav tm="0">
                                          <p:val>
                                            <p:strVal val="#ppt_y+1"/>
                                          </p:val>
                                        </p:tav>
                                        <p:tav tm="100000">
                                          <p:val>
                                            <p:strVal val="#ppt_y"/>
                                          </p:val>
                                        </p:tav>
                                      </p:tavLst>
                                    </p:anim>
                                  </p:childTnLst>
                                </p:cTn>
                              </p:par>
                            </p:childTnLst>
                          </p:cTn>
                        </p:par>
                        <p:par>
                          <p:cTn id="14" fill="hold">
                            <p:stCondLst>
                              <p:cond delay="800"/>
                            </p:stCondLst>
                            <p:childTnLst>
                              <p:par>
                                <p:cTn id="15" presetID="8" presetClass="emph" presetSubtype="0" fill="hold" nodeType="afterEffect">
                                  <p:stCondLst>
                                    <p:cond delay="0"/>
                                  </p:stCondLst>
                                  <p:childTnLst>
                                    <p:animRot by="-21600000">
                                      <p:cBhvr>
                                        <p:cTn id="16" dur="800" fill="hold"/>
                                        <p:tgtEl>
                                          <p:spTgt spid="1793"/>
                                        </p:tgtEl>
                                        <p:attrNameLst>
                                          <p:attrName>r</p:attrName>
                                        </p:attrNameLst>
                                      </p:cBhvr>
                                    </p:animRot>
                                  </p:childTnLst>
                                </p:cTn>
                              </p:par>
                              <p:par>
                                <p:cTn id="17" presetID="8" presetClass="emph" presetSubtype="0" fill="hold" nodeType="withEffect">
                                  <p:stCondLst>
                                    <p:cond delay="0"/>
                                  </p:stCondLst>
                                  <p:childTnLst>
                                    <p:animRot by="-21600000">
                                      <p:cBhvr>
                                        <p:cTn id="18" dur="800" fill="hold"/>
                                        <p:tgtEl>
                                          <p:spTgt spid="179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grpSp>
        <p:nvGrpSpPr>
          <p:cNvPr id="1799" name="Google Shape;1799;p84"/>
          <p:cNvGrpSpPr/>
          <p:nvPr/>
        </p:nvGrpSpPr>
        <p:grpSpPr>
          <a:xfrm>
            <a:off x="1766399" y="1424875"/>
            <a:ext cx="2299225" cy="3108284"/>
            <a:chOff x="486919" y="1114962"/>
            <a:chExt cx="2619901" cy="3541800"/>
          </a:xfrm>
        </p:grpSpPr>
        <p:sp>
          <p:nvSpPr>
            <p:cNvPr id="1800" name="Google Shape;1800;p84"/>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4"/>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2" name="Google Shape;1802;p84"/>
            <p:cNvGrpSpPr/>
            <p:nvPr/>
          </p:nvGrpSpPr>
          <p:grpSpPr>
            <a:xfrm rot="10800000" flipH="1">
              <a:off x="620929" y="1244995"/>
              <a:ext cx="429322" cy="93999"/>
              <a:chOff x="5578333" y="744468"/>
              <a:chExt cx="431653" cy="94500"/>
            </a:xfrm>
          </p:grpSpPr>
          <p:sp>
            <p:nvSpPr>
              <p:cNvPr id="1803" name="Google Shape;1803;p84"/>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4"/>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4"/>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6" name="Google Shape;1806;p84"/>
          <p:cNvGrpSpPr/>
          <p:nvPr/>
        </p:nvGrpSpPr>
        <p:grpSpPr>
          <a:xfrm>
            <a:off x="5076623" y="1424875"/>
            <a:ext cx="2299252" cy="3108284"/>
            <a:chOff x="91807" y="1114962"/>
            <a:chExt cx="2619932" cy="3541800"/>
          </a:xfrm>
        </p:grpSpPr>
        <p:sp>
          <p:nvSpPr>
            <p:cNvPr id="1807" name="Google Shape;1807;p84"/>
            <p:cNvSpPr/>
            <p:nvPr/>
          </p:nvSpPr>
          <p:spPr>
            <a:xfrm>
              <a:off x="91807"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4"/>
            <p:cNvSpPr/>
            <p:nvPr/>
          </p:nvSpPr>
          <p:spPr>
            <a:xfrm>
              <a:off x="9183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9" name="Google Shape;1809;p84"/>
            <p:cNvGrpSpPr/>
            <p:nvPr/>
          </p:nvGrpSpPr>
          <p:grpSpPr>
            <a:xfrm rot="10800000" flipH="1">
              <a:off x="229496" y="1244995"/>
              <a:ext cx="429322" cy="93999"/>
              <a:chOff x="5184775" y="744468"/>
              <a:chExt cx="431653" cy="94500"/>
            </a:xfrm>
          </p:grpSpPr>
          <p:sp>
            <p:nvSpPr>
              <p:cNvPr id="1810" name="Google Shape;1810;p84"/>
              <p:cNvSpPr/>
              <p:nvPr/>
            </p:nvSpPr>
            <p:spPr>
              <a:xfrm>
                <a:off x="5184775"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4"/>
              <p:cNvSpPr/>
              <p:nvPr/>
            </p:nvSpPr>
            <p:spPr>
              <a:xfrm>
                <a:off x="5353352"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4"/>
              <p:cNvSpPr/>
              <p:nvPr/>
            </p:nvSpPr>
            <p:spPr>
              <a:xfrm>
                <a:off x="5521928"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13" name="Google Shape;1813;p84"/>
          <p:cNvSpPr/>
          <p:nvPr/>
        </p:nvSpPr>
        <p:spPr>
          <a:xfrm>
            <a:off x="1939812" y="305965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4"/>
          <p:cNvSpPr/>
          <p:nvPr/>
        </p:nvSpPr>
        <p:spPr>
          <a:xfrm>
            <a:off x="5250050" y="305965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4"/>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THEM VS. US</a:t>
            </a:r>
            <a:endParaRPr/>
          </a:p>
        </p:txBody>
      </p:sp>
      <p:sp>
        <p:nvSpPr>
          <p:cNvPr id="1816" name="Google Shape;1816;p84"/>
          <p:cNvSpPr txBox="1">
            <a:spLocks noGrp="1"/>
          </p:cNvSpPr>
          <p:nvPr>
            <p:ph type="subTitle" idx="3"/>
          </p:nvPr>
        </p:nvSpPr>
        <p:spPr>
          <a:xfrm>
            <a:off x="1987512" y="3102825"/>
            <a:ext cx="1857000" cy="2454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solidFill>
                  <a:schemeClr val="lt1"/>
                </a:solidFill>
              </a:rPr>
              <a:t>THEM</a:t>
            </a:r>
            <a:endParaRPr>
              <a:solidFill>
                <a:schemeClr val="lt1"/>
              </a:solidFill>
            </a:endParaRPr>
          </a:p>
        </p:txBody>
      </p:sp>
      <p:sp>
        <p:nvSpPr>
          <p:cNvPr id="1817" name="Google Shape;1817;p84"/>
          <p:cNvSpPr txBox="1">
            <a:spLocks noGrp="1"/>
          </p:cNvSpPr>
          <p:nvPr>
            <p:ph type="subTitle" idx="4"/>
          </p:nvPr>
        </p:nvSpPr>
        <p:spPr>
          <a:xfrm>
            <a:off x="5297750" y="3102825"/>
            <a:ext cx="1857000" cy="2454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solidFill>
                  <a:schemeClr val="lt1"/>
                </a:solidFill>
              </a:rPr>
              <a:t>US</a:t>
            </a:r>
            <a:endParaRPr>
              <a:solidFill>
                <a:schemeClr val="lt1"/>
              </a:solidFill>
            </a:endParaRPr>
          </a:p>
        </p:txBody>
      </p:sp>
      <p:sp>
        <p:nvSpPr>
          <p:cNvPr id="1818" name="Google Shape;1818;p84"/>
          <p:cNvSpPr txBox="1">
            <a:spLocks noGrp="1"/>
          </p:cNvSpPr>
          <p:nvPr>
            <p:ph type="subTitle" idx="1"/>
          </p:nvPr>
        </p:nvSpPr>
        <p:spPr>
          <a:xfrm>
            <a:off x="1987512" y="3526750"/>
            <a:ext cx="1857000" cy="854100"/>
          </a:xfrm>
          <a:prstGeom prst="rect">
            <a:avLst/>
          </a:prstGeom>
        </p:spPr>
        <p:txBody>
          <a:bodyPr spcFirstLastPara="1" wrap="square" lIns="45700" tIns="91425" rIns="45700" bIns="91425" anchor="ctr" anchorCtr="0">
            <a:noAutofit/>
          </a:bodyPr>
          <a:lstStyle/>
          <a:p>
            <a:pPr marL="0" lvl="0" indent="0" algn="ctr" rtl="0">
              <a:spcBef>
                <a:spcPts val="0"/>
              </a:spcBef>
              <a:spcAft>
                <a:spcPts val="1200"/>
              </a:spcAft>
              <a:buNone/>
            </a:pPr>
            <a:r>
              <a:rPr lang="en"/>
              <a:t>Mercury is the closest planet to the Sun and the smallest</a:t>
            </a:r>
            <a:endParaRPr/>
          </a:p>
        </p:txBody>
      </p:sp>
      <p:sp>
        <p:nvSpPr>
          <p:cNvPr id="1819" name="Google Shape;1819;p84"/>
          <p:cNvSpPr txBox="1">
            <a:spLocks noGrp="1"/>
          </p:cNvSpPr>
          <p:nvPr>
            <p:ph type="subTitle" idx="2"/>
          </p:nvPr>
        </p:nvSpPr>
        <p:spPr>
          <a:xfrm>
            <a:off x="5297750" y="3526752"/>
            <a:ext cx="1857000" cy="8541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Jupiter is the biggest planet in the Solar System</a:t>
            </a:r>
            <a:endParaRPr/>
          </a:p>
        </p:txBody>
      </p:sp>
      <p:sp>
        <p:nvSpPr>
          <p:cNvPr id="1820" name="Google Shape;1820;p84"/>
          <p:cNvSpPr/>
          <p:nvPr/>
        </p:nvSpPr>
        <p:spPr>
          <a:xfrm>
            <a:off x="2429263" y="1909318"/>
            <a:ext cx="973500" cy="973500"/>
          </a:xfrm>
          <a:prstGeom prst="ellipse">
            <a:avLst/>
          </a:pr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4"/>
          <p:cNvSpPr/>
          <p:nvPr/>
        </p:nvSpPr>
        <p:spPr>
          <a:xfrm>
            <a:off x="5739488" y="1877050"/>
            <a:ext cx="973500" cy="973500"/>
          </a:xfrm>
          <a:prstGeom prst="ellipse">
            <a:avLst/>
          </a:pr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2" name="Google Shape;1822;p84"/>
          <p:cNvGrpSpPr/>
          <p:nvPr/>
        </p:nvGrpSpPr>
        <p:grpSpPr>
          <a:xfrm>
            <a:off x="2685575" y="2084063"/>
            <a:ext cx="460907" cy="572684"/>
            <a:chOff x="-2310650" y="3525775"/>
            <a:chExt cx="292250" cy="363125"/>
          </a:xfrm>
        </p:grpSpPr>
        <p:sp>
          <p:nvSpPr>
            <p:cNvPr id="1823" name="Google Shape;1823;p8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84"/>
          <p:cNvGrpSpPr/>
          <p:nvPr/>
        </p:nvGrpSpPr>
        <p:grpSpPr>
          <a:xfrm>
            <a:off x="6030737" y="2120181"/>
            <a:ext cx="507188" cy="500449"/>
            <a:chOff x="-1951475" y="3597450"/>
            <a:chExt cx="295375" cy="291450"/>
          </a:xfrm>
        </p:grpSpPr>
        <p:sp>
          <p:nvSpPr>
            <p:cNvPr id="1828" name="Google Shape;1828;p8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84"/>
          <p:cNvGrpSpPr/>
          <p:nvPr/>
        </p:nvGrpSpPr>
        <p:grpSpPr>
          <a:xfrm>
            <a:off x="902825" y="1521400"/>
            <a:ext cx="7411200" cy="2782025"/>
            <a:chOff x="2856400" y="1669525"/>
            <a:chExt cx="7411200" cy="2782025"/>
          </a:xfrm>
        </p:grpSpPr>
        <p:sp>
          <p:nvSpPr>
            <p:cNvPr id="1833" name="Google Shape;1833;p84"/>
            <p:cNvSpPr/>
            <p:nvPr/>
          </p:nvSpPr>
          <p:spPr>
            <a:xfrm>
              <a:off x="2856400" y="16695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4"/>
            <p:cNvSpPr/>
            <p:nvPr/>
          </p:nvSpPr>
          <p:spPr>
            <a:xfrm>
              <a:off x="10016825" y="42007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84"/>
          <p:cNvGrpSpPr/>
          <p:nvPr/>
        </p:nvGrpSpPr>
        <p:grpSpPr>
          <a:xfrm>
            <a:off x="1247624" y="2656750"/>
            <a:ext cx="577500" cy="402300"/>
            <a:chOff x="7526575" y="2029150"/>
            <a:chExt cx="577500" cy="402300"/>
          </a:xfrm>
        </p:grpSpPr>
        <p:sp>
          <p:nvSpPr>
            <p:cNvPr id="1836" name="Google Shape;1836;p84"/>
            <p:cNvSpPr/>
            <p:nvPr/>
          </p:nvSpPr>
          <p:spPr>
            <a:xfrm>
              <a:off x="7526575" y="2029150"/>
              <a:ext cx="577500" cy="402300"/>
            </a:xfrm>
            <a:prstGeom prst="wedgeRoundRectCallout">
              <a:avLst>
                <a:gd name="adj1" fmla="val -17374"/>
                <a:gd name="adj2" fmla="val 73101"/>
                <a:gd name="adj3" fmla="val 0"/>
              </a:avLst>
            </a:prstGeom>
            <a:solidFill>
              <a:schemeClr val="accent6"/>
            </a:solidFill>
            <a:ln>
              <a:noFill/>
            </a:ln>
            <a:effectLst>
              <a:outerShdw blurRad="57150" dist="19050" dir="5400000" algn="bl" rotWithShape="0">
                <a:srgbClr val="5352EE">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4"/>
            <p:cNvSpPr/>
            <p:nvPr/>
          </p:nvSpPr>
          <p:spPr>
            <a:xfrm>
              <a:off x="7702784" y="2142466"/>
              <a:ext cx="216050" cy="190761"/>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rgbClr val="5352EE">
                  <a:alpha val="3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838" name="Google Shape;1838;p84"/>
          <p:cNvGrpSpPr/>
          <p:nvPr/>
        </p:nvGrpSpPr>
        <p:grpSpPr>
          <a:xfrm flipH="1">
            <a:off x="7202445" y="1994883"/>
            <a:ext cx="814886" cy="531898"/>
            <a:chOff x="4842900" y="2922987"/>
            <a:chExt cx="436632" cy="284986"/>
          </a:xfrm>
        </p:grpSpPr>
        <p:sp>
          <p:nvSpPr>
            <p:cNvPr id="1839" name="Google Shape;1839;p84"/>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solidFill>
              <a:schemeClr val="accent4"/>
            </a:solidFill>
            <a:ln>
              <a:noFill/>
            </a:ln>
            <a:effectLst>
              <a:outerShdw blurRad="57150" dist="47625"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4"/>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44"/>
        <p:cNvGrpSpPr/>
        <p:nvPr/>
      </p:nvGrpSpPr>
      <p:grpSpPr>
        <a:xfrm>
          <a:off x="0" y="0"/>
          <a:ext cx="0" cy="0"/>
          <a:chOff x="0" y="0"/>
          <a:chExt cx="0" cy="0"/>
        </a:xfrm>
      </p:grpSpPr>
      <p:sp>
        <p:nvSpPr>
          <p:cNvPr id="1845" name="Google Shape;1845;p85"/>
          <p:cNvSpPr txBox="1">
            <a:spLocks noGrp="1"/>
          </p:cNvSpPr>
          <p:nvPr>
            <p:ph type="title"/>
          </p:nvPr>
        </p:nvSpPr>
        <p:spPr>
          <a:xfrm>
            <a:off x="4574850" y="1674196"/>
            <a:ext cx="2811000" cy="7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SOLUTION</a:t>
            </a:r>
            <a:endParaRPr/>
          </a:p>
        </p:txBody>
      </p:sp>
      <p:sp>
        <p:nvSpPr>
          <p:cNvPr id="1846" name="Google Shape;1846;p85"/>
          <p:cNvSpPr txBox="1">
            <a:spLocks noGrp="1"/>
          </p:cNvSpPr>
          <p:nvPr>
            <p:ph type="subTitle" idx="1"/>
          </p:nvPr>
        </p:nvSpPr>
        <p:spPr>
          <a:xfrm>
            <a:off x="4574775" y="2424696"/>
            <a:ext cx="2811000" cy="1404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Jupiter is a gas giant and the biggest planet in the Solar System. It's the fourth-brightest object in the night sky. It was named after the Roman god of the skies and lightning</a:t>
            </a:r>
            <a:endParaRPr/>
          </a:p>
        </p:txBody>
      </p:sp>
      <p:grpSp>
        <p:nvGrpSpPr>
          <p:cNvPr id="1847" name="Google Shape;1847;p85"/>
          <p:cNvGrpSpPr/>
          <p:nvPr/>
        </p:nvGrpSpPr>
        <p:grpSpPr>
          <a:xfrm>
            <a:off x="1331101" y="1409959"/>
            <a:ext cx="1555447" cy="3146214"/>
            <a:chOff x="1336274" y="1409981"/>
            <a:chExt cx="1578653" cy="3193153"/>
          </a:xfrm>
        </p:grpSpPr>
        <p:grpSp>
          <p:nvGrpSpPr>
            <p:cNvPr id="1848" name="Google Shape;1848;p85"/>
            <p:cNvGrpSpPr/>
            <p:nvPr/>
          </p:nvGrpSpPr>
          <p:grpSpPr>
            <a:xfrm>
              <a:off x="1336274" y="1409981"/>
              <a:ext cx="1578653" cy="3193153"/>
              <a:chOff x="2135600" y="1562875"/>
              <a:chExt cx="1268300" cy="2565400"/>
            </a:xfrm>
          </p:grpSpPr>
          <p:sp>
            <p:nvSpPr>
              <p:cNvPr id="1849" name="Google Shape;1849;p85"/>
              <p:cNvSpPr/>
              <p:nvPr/>
            </p:nvSpPr>
            <p:spPr>
              <a:xfrm>
                <a:off x="2135600" y="1562875"/>
                <a:ext cx="1268300" cy="2565400"/>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5"/>
              <p:cNvSpPr/>
              <p:nvPr/>
            </p:nvSpPr>
            <p:spPr>
              <a:xfrm>
                <a:off x="2161450" y="2933725"/>
                <a:ext cx="1215850" cy="1159600"/>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5"/>
              <p:cNvSpPr/>
              <p:nvPr/>
            </p:nvSpPr>
            <p:spPr>
              <a:xfrm>
                <a:off x="2161450" y="1598600"/>
                <a:ext cx="1215850" cy="180100"/>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5"/>
              <p:cNvSpPr/>
              <p:nvPr/>
            </p:nvSpPr>
            <p:spPr>
              <a:xfrm>
                <a:off x="2161450" y="1777150"/>
                <a:ext cx="1215850" cy="1155075"/>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5"/>
              <p:cNvSpPr/>
              <p:nvPr/>
            </p:nvSpPr>
            <p:spPr>
              <a:xfrm>
                <a:off x="2511750" y="2018800"/>
                <a:ext cx="515250" cy="514475"/>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5"/>
              <p:cNvSpPr/>
              <p:nvPr/>
            </p:nvSpPr>
            <p:spPr>
              <a:xfrm>
                <a:off x="2668300" y="2092125"/>
                <a:ext cx="202925" cy="184425"/>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5"/>
              <p:cNvSpPr/>
              <p:nvPr/>
            </p:nvSpPr>
            <p:spPr>
              <a:xfrm>
                <a:off x="2593075" y="2315175"/>
                <a:ext cx="353375" cy="202150"/>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5"/>
              <p:cNvSpPr/>
              <p:nvPr/>
            </p:nvSpPr>
            <p:spPr>
              <a:xfrm>
                <a:off x="2552800" y="2625950"/>
                <a:ext cx="406550" cy="34225"/>
              </a:xfrm>
              <a:custGeom>
                <a:avLst/>
                <a:gdLst/>
                <a:ahLst/>
                <a:cxnLst/>
                <a:rect l="l" t="t" r="r" b="b"/>
                <a:pathLst>
                  <a:path w="16262" h="1369" extrusionOk="0">
                    <a:moveTo>
                      <a:pt x="699" y="1"/>
                    </a:moveTo>
                    <a:cubicBezTo>
                      <a:pt x="304" y="1"/>
                      <a:pt x="0" y="305"/>
                      <a:pt x="0" y="670"/>
                    </a:cubicBezTo>
                    <a:cubicBezTo>
                      <a:pt x="0" y="1065"/>
                      <a:pt x="304" y="1369"/>
                      <a:pt x="699" y="1369"/>
                    </a:cubicBezTo>
                    <a:lnTo>
                      <a:pt x="15593" y="1369"/>
                    </a:lnTo>
                    <a:cubicBezTo>
                      <a:pt x="15958" y="1369"/>
                      <a:pt x="16262" y="1065"/>
                      <a:pt x="16262" y="670"/>
                    </a:cubicBezTo>
                    <a:cubicBezTo>
                      <a:pt x="16262" y="305"/>
                      <a:pt x="15958" y="1"/>
                      <a:pt x="15563"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5"/>
              <p:cNvSpPr/>
              <p:nvPr/>
            </p:nvSpPr>
            <p:spPr>
              <a:xfrm>
                <a:off x="2634850" y="2712575"/>
                <a:ext cx="243200" cy="35000"/>
              </a:xfrm>
              <a:custGeom>
                <a:avLst/>
                <a:gdLst/>
                <a:ahLst/>
                <a:cxnLst/>
                <a:rect l="l" t="t" r="r" b="b"/>
                <a:pathLst>
                  <a:path w="9728" h="1400" extrusionOk="0">
                    <a:moveTo>
                      <a:pt x="670" y="1"/>
                    </a:moveTo>
                    <a:cubicBezTo>
                      <a:pt x="305" y="1"/>
                      <a:pt x="1" y="335"/>
                      <a:pt x="1" y="700"/>
                    </a:cubicBezTo>
                    <a:cubicBezTo>
                      <a:pt x="1" y="1095"/>
                      <a:pt x="305" y="1399"/>
                      <a:pt x="670" y="1399"/>
                    </a:cubicBezTo>
                    <a:lnTo>
                      <a:pt x="9028" y="1399"/>
                    </a:lnTo>
                    <a:cubicBezTo>
                      <a:pt x="9424" y="1399"/>
                      <a:pt x="9728" y="1095"/>
                      <a:pt x="9728" y="700"/>
                    </a:cubicBezTo>
                    <a:cubicBezTo>
                      <a:pt x="9728" y="335"/>
                      <a:pt x="9424" y="1"/>
                      <a:pt x="9028"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 name="Google Shape;1858;p85"/>
            <p:cNvSpPr/>
            <p:nvPr/>
          </p:nvSpPr>
          <p:spPr>
            <a:xfrm>
              <a:off x="1469112" y="3362515"/>
              <a:ext cx="1312800" cy="222300"/>
            </a:xfrm>
            <a:prstGeom prst="roundRect">
              <a:avLst>
                <a:gd name="adj" fmla="val 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Orbitron"/>
                  <a:ea typeface="Orbitron"/>
                  <a:cs typeface="Orbitron"/>
                  <a:sym typeface="Orbitron"/>
                </a:rPr>
                <a:t>USERNAME</a:t>
              </a:r>
              <a:endParaRPr sz="800" b="1">
                <a:solidFill>
                  <a:schemeClr val="lt1"/>
                </a:solidFill>
                <a:latin typeface="Orbitron"/>
                <a:ea typeface="Orbitron"/>
                <a:cs typeface="Orbitron"/>
                <a:sym typeface="Orbitron"/>
              </a:endParaRPr>
            </a:p>
          </p:txBody>
        </p:sp>
        <p:sp>
          <p:nvSpPr>
            <p:cNvPr id="1859" name="Google Shape;1859;p85"/>
            <p:cNvSpPr/>
            <p:nvPr/>
          </p:nvSpPr>
          <p:spPr>
            <a:xfrm>
              <a:off x="1469112" y="3682405"/>
              <a:ext cx="1312800" cy="222300"/>
            </a:xfrm>
            <a:prstGeom prst="roundRect">
              <a:avLst>
                <a:gd name="adj" fmla="val 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Orbitron"/>
                  <a:ea typeface="Orbitron"/>
                  <a:cs typeface="Orbitron"/>
                  <a:sym typeface="Orbitron"/>
                </a:rPr>
                <a:t>PASSWORD</a:t>
              </a:r>
              <a:endParaRPr sz="800" b="1">
                <a:solidFill>
                  <a:schemeClr val="lt1"/>
                </a:solidFill>
                <a:latin typeface="Orbitron"/>
                <a:ea typeface="Orbitron"/>
                <a:cs typeface="Orbitron"/>
                <a:sym typeface="Orbitron"/>
              </a:endParaRPr>
            </a:p>
          </p:txBody>
        </p:sp>
        <p:sp>
          <p:nvSpPr>
            <p:cNvPr id="1860" name="Google Shape;1860;p85"/>
            <p:cNvSpPr/>
            <p:nvPr/>
          </p:nvSpPr>
          <p:spPr>
            <a:xfrm>
              <a:off x="1469112" y="4050312"/>
              <a:ext cx="1312800" cy="222300"/>
            </a:xfrm>
            <a:prstGeom prst="roundRect">
              <a:avLst>
                <a:gd name="adj" fmla="val 50000"/>
              </a:avLst>
            </a:prstGeom>
            <a:solidFill>
              <a:schemeClr val="accent3"/>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chemeClr val="lt1"/>
                  </a:solidFill>
                  <a:latin typeface="Orbitron"/>
                  <a:ea typeface="Orbitron"/>
                  <a:cs typeface="Orbitron"/>
                  <a:sym typeface="Orbitron"/>
                </a:rPr>
                <a:t>LOGIN</a:t>
              </a:r>
              <a:endParaRPr sz="800" b="1">
                <a:solidFill>
                  <a:schemeClr val="lt1"/>
                </a:solidFill>
                <a:latin typeface="Orbitron"/>
                <a:ea typeface="Orbitron"/>
                <a:cs typeface="Orbitron"/>
                <a:sym typeface="Orbitron"/>
              </a:endParaRPr>
            </a:p>
          </p:txBody>
        </p:sp>
      </p:grpSp>
      <p:grpSp>
        <p:nvGrpSpPr>
          <p:cNvPr id="1861" name="Google Shape;1861;p85"/>
          <p:cNvGrpSpPr/>
          <p:nvPr/>
        </p:nvGrpSpPr>
        <p:grpSpPr>
          <a:xfrm>
            <a:off x="985929" y="1613692"/>
            <a:ext cx="588878" cy="410243"/>
            <a:chOff x="7718626" y="1238667"/>
            <a:chExt cx="627000" cy="436800"/>
          </a:xfrm>
        </p:grpSpPr>
        <p:sp>
          <p:nvSpPr>
            <p:cNvPr id="1862" name="Google Shape;1862;p85"/>
            <p:cNvSpPr/>
            <p:nvPr/>
          </p:nvSpPr>
          <p:spPr>
            <a:xfrm>
              <a:off x="7718626" y="1238667"/>
              <a:ext cx="627000" cy="4368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5"/>
            <p:cNvSpPr/>
            <p:nvPr/>
          </p:nvSpPr>
          <p:spPr>
            <a:xfrm>
              <a:off x="7973613" y="1296725"/>
              <a:ext cx="212025" cy="294850"/>
            </a:xfrm>
            <a:custGeom>
              <a:avLst/>
              <a:gdLst/>
              <a:ahLst/>
              <a:cxnLst/>
              <a:rect l="l" t="t" r="r" b="b"/>
              <a:pathLst>
                <a:path w="8481" h="11794" extrusionOk="0">
                  <a:moveTo>
                    <a:pt x="3496" y="0"/>
                  </a:moveTo>
                  <a:cubicBezTo>
                    <a:pt x="3161" y="0"/>
                    <a:pt x="2888" y="274"/>
                    <a:pt x="2888" y="608"/>
                  </a:cubicBezTo>
                  <a:lnTo>
                    <a:pt x="2888" y="1733"/>
                  </a:lnTo>
                  <a:lnTo>
                    <a:pt x="91" y="5411"/>
                  </a:lnTo>
                  <a:cubicBezTo>
                    <a:pt x="31" y="5471"/>
                    <a:pt x="0" y="5563"/>
                    <a:pt x="0" y="5623"/>
                  </a:cubicBezTo>
                  <a:lnTo>
                    <a:pt x="0" y="11399"/>
                  </a:lnTo>
                  <a:cubicBezTo>
                    <a:pt x="0" y="11642"/>
                    <a:pt x="152" y="11794"/>
                    <a:pt x="395" y="11794"/>
                  </a:cubicBezTo>
                  <a:lnTo>
                    <a:pt x="6870" y="11794"/>
                  </a:lnTo>
                  <a:cubicBezTo>
                    <a:pt x="7325" y="11794"/>
                    <a:pt x="7721" y="11399"/>
                    <a:pt x="7721" y="10943"/>
                  </a:cubicBezTo>
                  <a:cubicBezTo>
                    <a:pt x="7721" y="10487"/>
                    <a:pt x="7325" y="10122"/>
                    <a:pt x="6870" y="10122"/>
                  </a:cubicBezTo>
                  <a:lnTo>
                    <a:pt x="7173" y="10122"/>
                  </a:lnTo>
                  <a:cubicBezTo>
                    <a:pt x="7690" y="10122"/>
                    <a:pt x="8085" y="9696"/>
                    <a:pt x="8085" y="9210"/>
                  </a:cubicBezTo>
                  <a:cubicBezTo>
                    <a:pt x="8085" y="8724"/>
                    <a:pt x="7690" y="8298"/>
                    <a:pt x="7173" y="8298"/>
                  </a:cubicBezTo>
                  <a:lnTo>
                    <a:pt x="7325" y="8298"/>
                  </a:lnTo>
                  <a:cubicBezTo>
                    <a:pt x="7873" y="8298"/>
                    <a:pt x="8298" y="7873"/>
                    <a:pt x="8298" y="7356"/>
                  </a:cubicBezTo>
                  <a:cubicBezTo>
                    <a:pt x="8298" y="6809"/>
                    <a:pt x="7873" y="6383"/>
                    <a:pt x="7325" y="6383"/>
                  </a:cubicBezTo>
                  <a:lnTo>
                    <a:pt x="7477" y="6383"/>
                  </a:lnTo>
                  <a:cubicBezTo>
                    <a:pt x="7541" y="6397"/>
                    <a:pt x="7604" y="6403"/>
                    <a:pt x="7663" y="6403"/>
                  </a:cubicBezTo>
                  <a:cubicBezTo>
                    <a:pt x="8144" y="6403"/>
                    <a:pt x="8481" y="5992"/>
                    <a:pt x="8481" y="5532"/>
                  </a:cubicBezTo>
                  <a:cubicBezTo>
                    <a:pt x="8481" y="4985"/>
                    <a:pt x="8025" y="4529"/>
                    <a:pt x="7477" y="4529"/>
                  </a:cubicBezTo>
                  <a:lnTo>
                    <a:pt x="3982" y="4529"/>
                  </a:lnTo>
                  <a:cubicBezTo>
                    <a:pt x="4529" y="3739"/>
                    <a:pt x="4803" y="2797"/>
                    <a:pt x="4803" y="1794"/>
                  </a:cubicBezTo>
                  <a:lnTo>
                    <a:pt x="4803" y="1307"/>
                  </a:lnTo>
                  <a:cubicBezTo>
                    <a:pt x="4803" y="578"/>
                    <a:pt x="4225" y="0"/>
                    <a:pt x="3496" y="0"/>
                  </a:cubicBezTo>
                  <a:close/>
                </a:path>
              </a:pathLst>
            </a:custGeom>
            <a:gradFill>
              <a:gsLst>
                <a:gs pos="0">
                  <a:schemeClr val="lt1"/>
                </a:gs>
                <a:gs pos="100000">
                  <a:srgbClr val="F9F8FF">
                    <a:alpha val="86666"/>
                  </a:srgbClr>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5"/>
            <p:cNvSpPr/>
            <p:nvPr/>
          </p:nvSpPr>
          <p:spPr>
            <a:xfrm>
              <a:off x="7878613" y="1426650"/>
              <a:ext cx="80575" cy="190775"/>
            </a:xfrm>
            <a:custGeom>
              <a:avLst/>
              <a:gdLst/>
              <a:ahLst/>
              <a:cxnLst/>
              <a:rect l="l" t="t" r="r" b="b"/>
              <a:pathLst>
                <a:path w="3223" h="7631" extrusionOk="0">
                  <a:moveTo>
                    <a:pt x="487" y="1"/>
                  </a:moveTo>
                  <a:cubicBezTo>
                    <a:pt x="244" y="1"/>
                    <a:pt x="1" y="244"/>
                    <a:pt x="1" y="518"/>
                  </a:cubicBezTo>
                  <a:lnTo>
                    <a:pt x="1" y="7113"/>
                  </a:lnTo>
                  <a:cubicBezTo>
                    <a:pt x="1" y="7387"/>
                    <a:pt x="244" y="7630"/>
                    <a:pt x="487" y="7630"/>
                  </a:cubicBezTo>
                  <a:lnTo>
                    <a:pt x="2706" y="7630"/>
                  </a:lnTo>
                  <a:cubicBezTo>
                    <a:pt x="3010" y="7630"/>
                    <a:pt x="3223" y="7387"/>
                    <a:pt x="3192" y="7113"/>
                  </a:cubicBezTo>
                  <a:lnTo>
                    <a:pt x="3192" y="518"/>
                  </a:lnTo>
                  <a:cubicBezTo>
                    <a:pt x="3192" y="244"/>
                    <a:pt x="2979" y="1"/>
                    <a:pt x="2706" y="1"/>
                  </a:cubicBezTo>
                  <a:close/>
                </a:path>
              </a:pathLst>
            </a:custGeom>
            <a:gradFill>
              <a:gsLst>
                <a:gs pos="0">
                  <a:schemeClr val="lt1"/>
                </a:gs>
                <a:gs pos="100000">
                  <a:srgbClr val="F9F8FF">
                    <a:alpha val="86666"/>
                  </a:srgbClr>
                </a:gs>
              </a:gsLst>
              <a:lin ang="5400700"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85"/>
          <p:cNvGrpSpPr/>
          <p:nvPr/>
        </p:nvGrpSpPr>
        <p:grpSpPr>
          <a:xfrm>
            <a:off x="2612434" y="2353140"/>
            <a:ext cx="1010747" cy="784263"/>
            <a:chOff x="1150100" y="2672675"/>
            <a:chExt cx="1076178" cy="835033"/>
          </a:xfrm>
        </p:grpSpPr>
        <p:sp>
          <p:nvSpPr>
            <p:cNvPr id="1866" name="Google Shape;1866;p85"/>
            <p:cNvSpPr/>
            <p:nvPr/>
          </p:nvSpPr>
          <p:spPr>
            <a:xfrm>
              <a:off x="1150100" y="2672675"/>
              <a:ext cx="1076178" cy="835033"/>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accent5"/>
            </a:solidFill>
            <a:ln>
              <a:noFill/>
            </a:ln>
            <a:effectLst>
              <a:outerShdw blurRad="71438" dist="47625" dir="5400000" algn="bl" rotWithShape="0">
                <a:schemeClr val="dk1">
                  <a:alpha val="18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 name="Google Shape;1867;p85"/>
            <p:cNvGrpSpPr/>
            <p:nvPr/>
          </p:nvGrpSpPr>
          <p:grpSpPr>
            <a:xfrm>
              <a:off x="1399112" y="2789445"/>
              <a:ext cx="622391" cy="623829"/>
              <a:chOff x="5096713" y="3964200"/>
              <a:chExt cx="324500" cy="325250"/>
            </a:xfrm>
          </p:grpSpPr>
          <p:sp>
            <p:nvSpPr>
              <p:cNvPr id="1868" name="Google Shape;1868;p85"/>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5"/>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5"/>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5"/>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5"/>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73" name="Google Shape;1873;p85"/>
          <p:cNvGrpSpPr/>
          <p:nvPr/>
        </p:nvGrpSpPr>
        <p:grpSpPr>
          <a:xfrm>
            <a:off x="3042546" y="3069061"/>
            <a:ext cx="712744" cy="301989"/>
            <a:chOff x="5021875" y="2898100"/>
            <a:chExt cx="622375" cy="263700"/>
          </a:xfrm>
        </p:grpSpPr>
        <p:sp>
          <p:nvSpPr>
            <p:cNvPr id="1874" name="Google Shape;1874;p85"/>
            <p:cNvSpPr/>
            <p:nvPr/>
          </p:nvSpPr>
          <p:spPr>
            <a:xfrm>
              <a:off x="5021875" y="2976375"/>
              <a:ext cx="622375" cy="185425"/>
            </a:xfrm>
            <a:custGeom>
              <a:avLst/>
              <a:gdLst/>
              <a:ahLst/>
              <a:cxnLst/>
              <a:rect l="l" t="t" r="r" b="b"/>
              <a:pathLst>
                <a:path w="24895" h="7417" extrusionOk="0">
                  <a:moveTo>
                    <a:pt x="0" y="0"/>
                  </a:moveTo>
                  <a:lnTo>
                    <a:pt x="0" y="5988"/>
                  </a:lnTo>
                  <a:cubicBezTo>
                    <a:pt x="0" y="6779"/>
                    <a:pt x="669" y="7417"/>
                    <a:pt x="1459" y="7417"/>
                  </a:cubicBezTo>
                  <a:lnTo>
                    <a:pt x="23466" y="7417"/>
                  </a:lnTo>
                  <a:cubicBezTo>
                    <a:pt x="24256" y="7417"/>
                    <a:pt x="24894" y="6748"/>
                    <a:pt x="24894" y="5988"/>
                  </a:cubicBezTo>
                  <a:lnTo>
                    <a:pt x="24894" y="0"/>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5"/>
            <p:cNvSpPr/>
            <p:nvPr/>
          </p:nvSpPr>
          <p:spPr>
            <a:xfrm>
              <a:off x="5021875" y="2898100"/>
              <a:ext cx="622375" cy="77525"/>
            </a:xfrm>
            <a:custGeom>
              <a:avLst/>
              <a:gdLst/>
              <a:ahLst/>
              <a:cxnLst/>
              <a:rect l="l" t="t" r="r" b="b"/>
              <a:pathLst>
                <a:path w="24895" h="3101" extrusionOk="0">
                  <a:moveTo>
                    <a:pt x="1459" y="1"/>
                  </a:moveTo>
                  <a:cubicBezTo>
                    <a:pt x="669" y="1"/>
                    <a:pt x="0" y="639"/>
                    <a:pt x="0" y="1429"/>
                  </a:cubicBezTo>
                  <a:lnTo>
                    <a:pt x="0" y="3101"/>
                  </a:lnTo>
                  <a:lnTo>
                    <a:pt x="24894" y="3101"/>
                  </a:lnTo>
                  <a:lnTo>
                    <a:pt x="24894" y="1429"/>
                  </a:lnTo>
                  <a:cubicBezTo>
                    <a:pt x="24894" y="639"/>
                    <a:pt x="24256" y="1"/>
                    <a:pt x="23466" y="1"/>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5"/>
            <p:cNvSpPr/>
            <p:nvPr/>
          </p:nvSpPr>
          <p:spPr>
            <a:xfrm>
              <a:off x="5069750" y="2922425"/>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60"/>
                    <a:pt x="973" y="487"/>
                  </a:cubicBezTo>
                  <a:cubicBezTo>
                    <a:pt x="973" y="243"/>
                    <a:pt x="760" y="0"/>
                    <a:pt x="487" y="0"/>
                  </a:cubicBezTo>
                  <a:close/>
                </a:path>
              </a:pathLst>
            </a:custGeom>
            <a:solidFill>
              <a:srgbClr val="FFC3D0"/>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5"/>
            <p:cNvSpPr/>
            <p:nvPr/>
          </p:nvSpPr>
          <p:spPr>
            <a:xfrm>
              <a:off x="512292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91" y="0"/>
                    <a:pt x="487" y="0"/>
                  </a:cubicBezTo>
                  <a:close/>
                </a:path>
              </a:pathLst>
            </a:custGeom>
            <a:solidFill>
              <a:srgbClr val="F5D79B"/>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5"/>
            <p:cNvSpPr/>
            <p:nvPr/>
          </p:nvSpPr>
          <p:spPr>
            <a:xfrm>
              <a:off x="517687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61" y="0"/>
                    <a:pt x="487" y="0"/>
                  </a:cubicBezTo>
                  <a:close/>
                </a:path>
              </a:pathLst>
            </a:custGeom>
            <a:solidFill>
              <a:srgbClr val="6AEBE7"/>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5"/>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accen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5"/>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5"/>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5"/>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3" name="Google Shape;1883;p85"/>
          <p:cNvSpPr/>
          <p:nvPr/>
        </p:nvSpPr>
        <p:spPr>
          <a:xfrm>
            <a:off x="3253050" y="1354263"/>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5"/>
          <p:cNvSpPr/>
          <p:nvPr/>
        </p:nvSpPr>
        <p:spPr>
          <a:xfrm>
            <a:off x="922750" y="396901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847"/>
                                        </p:tgtEl>
                                        <p:attrNameLst>
                                          <p:attrName>style.visibility</p:attrName>
                                        </p:attrNameLst>
                                      </p:cBhvr>
                                      <p:to>
                                        <p:strVal val="visible"/>
                                      </p:to>
                                    </p:set>
                                    <p:anim calcmode="lin" valueType="num">
                                      <p:cBhvr additive="base">
                                        <p:cTn id="7" dur="800"/>
                                        <p:tgtEl>
                                          <p:spTgt spid="1847"/>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1865"/>
                                        </p:tgtEl>
                                        <p:attrNameLst>
                                          <p:attrName>style.visibility</p:attrName>
                                        </p:attrNameLst>
                                      </p:cBhvr>
                                      <p:to>
                                        <p:strVal val="visible"/>
                                      </p:to>
                                    </p:set>
                                    <p:anim calcmode="lin" valueType="num">
                                      <p:cBhvr additive="base">
                                        <p:cTn id="10" dur="800"/>
                                        <p:tgtEl>
                                          <p:spTgt spid="1865"/>
                                        </p:tgtEl>
                                        <p:attrNameLst>
                                          <p:attrName>ppt_y</p:attrName>
                                        </p:attrNameLst>
                                      </p:cBhvr>
                                      <p:tavLst>
                                        <p:tav tm="0">
                                          <p:val>
                                            <p:strVal val="#ppt_y+1"/>
                                          </p:val>
                                        </p:tav>
                                        <p:tav tm="100000">
                                          <p:val>
                                            <p:strVal val="#ppt_y"/>
                                          </p:val>
                                        </p:tav>
                                      </p:tavLst>
                                    </p:anim>
                                  </p:childTnLst>
                                </p:cTn>
                              </p:par>
                              <p:par>
                                <p:cTn id="11" presetID="2" presetClass="entr" presetSubtype="4" fill="hold" nodeType="withEffect">
                                  <p:stCondLst>
                                    <p:cond delay="0"/>
                                  </p:stCondLst>
                                  <p:childTnLst>
                                    <p:set>
                                      <p:cBhvr>
                                        <p:cTn id="12" dur="1" fill="hold">
                                          <p:stCondLst>
                                            <p:cond delay="0"/>
                                          </p:stCondLst>
                                        </p:cTn>
                                        <p:tgtEl>
                                          <p:spTgt spid="1873"/>
                                        </p:tgtEl>
                                        <p:attrNameLst>
                                          <p:attrName>style.visibility</p:attrName>
                                        </p:attrNameLst>
                                      </p:cBhvr>
                                      <p:to>
                                        <p:strVal val="visible"/>
                                      </p:to>
                                    </p:set>
                                    <p:anim calcmode="lin" valueType="num">
                                      <p:cBhvr additive="base">
                                        <p:cTn id="13" dur="800"/>
                                        <p:tgtEl>
                                          <p:spTgt spid="1873"/>
                                        </p:tgtEl>
                                        <p:attrNameLst>
                                          <p:attrName>ppt_y</p:attrName>
                                        </p:attrNameLst>
                                      </p:cBhvr>
                                      <p:tavLst>
                                        <p:tav tm="0">
                                          <p:val>
                                            <p:strVal val="#ppt_y+1"/>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861"/>
                                        </p:tgtEl>
                                        <p:attrNameLst>
                                          <p:attrName>style.visibility</p:attrName>
                                        </p:attrNameLst>
                                      </p:cBhvr>
                                      <p:to>
                                        <p:strVal val="visible"/>
                                      </p:to>
                                    </p:set>
                                    <p:anim calcmode="lin" valueType="num">
                                      <p:cBhvr additive="base">
                                        <p:cTn id="16" dur="800"/>
                                        <p:tgtEl>
                                          <p:spTgt spid="1861"/>
                                        </p:tgtEl>
                                        <p:attrNameLst>
                                          <p:attrName>ppt_y</p:attrName>
                                        </p:attrNameLst>
                                      </p:cBhvr>
                                      <p:tavLst>
                                        <p:tav tm="0">
                                          <p:val>
                                            <p:strVal val="#ppt_y+1"/>
                                          </p:val>
                                        </p:tav>
                                        <p:tav tm="100000">
                                          <p:val>
                                            <p:strVal val="#ppt_y"/>
                                          </p:val>
                                        </p:tav>
                                      </p:tavLst>
                                    </p:anim>
                                  </p:childTnLst>
                                </p:cTn>
                              </p:par>
                            </p:childTnLst>
                          </p:cTn>
                        </p:par>
                        <p:par>
                          <p:cTn id="17" fill="hold">
                            <p:stCondLst>
                              <p:cond delay="800"/>
                            </p:stCondLst>
                            <p:childTnLst>
                              <p:par>
                                <p:cTn id="18" presetID="8" presetClass="emph" presetSubtype="0" fill="hold" nodeType="afterEffect">
                                  <p:stCondLst>
                                    <p:cond delay="0"/>
                                  </p:stCondLst>
                                  <p:childTnLst>
                                    <p:animRot by="-21600000">
                                      <p:cBhvr>
                                        <p:cTn id="19" dur="800" fill="hold"/>
                                        <p:tgtEl>
                                          <p:spTgt spid="1884"/>
                                        </p:tgtEl>
                                        <p:attrNameLst>
                                          <p:attrName>r</p:attrName>
                                        </p:attrNameLst>
                                      </p:cBhvr>
                                    </p:animRot>
                                  </p:childTnLst>
                                </p:cTn>
                              </p:par>
                              <p:par>
                                <p:cTn id="20" presetID="8" presetClass="emph" presetSubtype="0" fill="hold" nodeType="withEffect">
                                  <p:stCondLst>
                                    <p:cond delay="0"/>
                                  </p:stCondLst>
                                  <p:childTnLst>
                                    <p:animRot by="-21600000">
                                      <p:cBhvr>
                                        <p:cTn id="21" dur="800" fill="hold"/>
                                        <p:tgtEl>
                                          <p:spTgt spid="188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88"/>
        <p:cNvGrpSpPr/>
        <p:nvPr/>
      </p:nvGrpSpPr>
      <p:grpSpPr>
        <a:xfrm>
          <a:off x="0" y="0"/>
          <a:ext cx="0" cy="0"/>
          <a:chOff x="0" y="0"/>
          <a:chExt cx="0" cy="0"/>
        </a:xfrm>
      </p:grpSpPr>
      <p:grpSp>
        <p:nvGrpSpPr>
          <p:cNvPr id="1889" name="Google Shape;1889;p86"/>
          <p:cNvGrpSpPr/>
          <p:nvPr/>
        </p:nvGrpSpPr>
        <p:grpSpPr>
          <a:xfrm>
            <a:off x="4684217" y="1593800"/>
            <a:ext cx="3509976" cy="2260736"/>
            <a:chOff x="4684217" y="1593800"/>
            <a:chExt cx="3509976" cy="2260736"/>
          </a:xfrm>
        </p:grpSpPr>
        <p:sp>
          <p:nvSpPr>
            <p:cNvPr id="1890" name="Google Shape;1890;p86"/>
            <p:cNvSpPr/>
            <p:nvPr/>
          </p:nvSpPr>
          <p:spPr>
            <a:xfrm>
              <a:off x="4684217" y="1593800"/>
              <a:ext cx="3509976" cy="2260736"/>
            </a:xfrm>
            <a:custGeom>
              <a:avLst/>
              <a:gdLst/>
              <a:ahLst/>
              <a:cxnLst/>
              <a:rect l="l" t="t" r="r" b="b"/>
              <a:pathLst>
                <a:path w="116234" h="74865" extrusionOk="0">
                  <a:moveTo>
                    <a:pt x="1885" y="0"/>
                  </a:moveTo>
                  <a:cubicBezTo>
                    <a:pt x="852" y="0"/>
                    <a:pt x="0" y="851"/>
                    <a:pt x="0" y="1854"/>
                  </a:cubicBezTo>
                  <a:lnTo>
                    <a:pt x="0" y="73010"/>
                  </a:lnTo>
                  <a:cubicBezTo>
                    <a:pt x="0" y="74013"/>
                    <a:pt x="852" y="74865"/>
                    <a:pt x="1885" y="74865"/>
                  </a:cubicBezTo>
                  <a:lnTo>
                    <a:pt x="114410" y="74865"/>
                  </a:lnTo>
                  <a:cubicBezTo>
                    <a:pt x="115443" y="74865"/>
                    <a:pt x="116234" y="74074"/>
                    <a:pt x="116234" y="73041"/>
                  </a:cubicBezTo>
                  <a:lnTo>
                    <a:pt x="116234" y="1854"/>
                  </a:lnTo>
                  <a:cubicBezTo>
                    <a:pt x="116234" y="851"/>
                    <a:pt x="115413" y="0"/>
                    <a:pt x="114380" y="0"/>
                  </a:cubicBezTo>
                  <a:close/>
                </a:path>
              </a:pathLst>
            </a:custGeom>
            <a:solidFill>
              <a:schemeClr val="lt1"/>
            </a:solidFill>
            <a:ln w="38100" cap="flat" cmpd="sng">
              <a:solidFill>
                <a:schemeClr val="lt1"/>
              </a:solidFill>
              <a:prstDash val="solid"/>
              <a:round/>
              <a:headEnd type="none" w="sm" len="sm"/>
              <a:tailEnd type="none" w="sm" len="sm"/>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6"/>
            <p:cNvSpPr/>
            <p:nvPr/>
          </p:nvSpPr>
          <p:spPr>
            <a:xfrm>
              <a:off x="4780325" y="1780925"/>
              <a:ext cx="3350600" cy="123971"/>
            </a:xfrm>
            <a:custGeom>
              <a:avLst/>
              <a:gdLst/>
              <a:ahLst/>
              <a:cxnLst/>
              <a:rect l="l" t="t" r="r" b="b"/>
              <a:pathLst>
                <a:path w="106082" h="4105" extrusionOk="0">
                  <a:moveTo>
                    <a:pt x="2037" y="0"/>
                  </a:moveTo>
                  <a:cubicBezTo>
                    <a:pt x="913" y="0"/>
                    <a:pt x="1" y="912"/>
                    <a:pt x="1" y="2037"/>
                  </a:cubicBezTo>
                  <a:cubicBezTo>
                    <a:pt x="1" y="3173"/>
                    <a:pt x="884" y="4104"/>
                    <a:pt x="1985" y="4104"/>
                  </a:cubicBezTo>
                  <a:cubicBezTo>
                    <a:pt x="2002" y="4104"/>
                    <a:pt x="2020" y="4104"/>
                    <a:pt x="2037" y="4103"/>
                  </a:cubicBezTo>
                  <a:lnTo>
                    <a:pt x="104015" y="4103"/>
                  </a:lnTo>
                  <a:cubicBezTo>
                    <a:pt x="105170" y="4103"/>
                    <a:pt x="106082" y="3192"/>
                    <a:pt x="106082" y="2037"/>
                  </a:cubicBezTo>
                  <a:cubicBezTo>
                    <a:pt x="106082" y="912"/>
                    <a:pt x="105170" y="0"/>
                    <a:pt x="104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6"/>
            <p:cNvSpPr/>
            <p:nvPr/>
          </p:nvSpPr>
          <p:spPr>
            <a:xfrm>
              <a:off x="4831061" y="1675481"/>
              <a:ext cx="57858" cy="57858"/>
            </a:xfrm>
            <a:custGeom>
              <a:avLst/>
              <a:gdLst/>
              <a:ahLst/>
              <a:cxnLst/>
              <a:rect l="l" t="t" r="r" b="b"/>
              <a:pathLst>
                <a:path w="1916" h="1916" extrusionOk="0">
                  <a:moveTo>
                    <a:pt x="973" y="0"/>
                  </a:moveTo>
                  <a:cubicBezTo>
                    <a:pt x="426" y="0"/>
                    <a:pt x="1" y="426"/>
                    <a:pt x="1" y="943"/>
                  </a:cubicBezTo>
                  <a:cubicBezTo>
                    <a:pt x="1" y="1490"/>
                    <a:pt x="426" y="1915"/>
                    <a:pt x="973" y="1915"/>
                  </a:cubicBezTo>
                  <a:cubicBezTo>
                    <a:pt x="1490" y="1915"/>
                    <a:pt x="1916" y="1490"/>
                    <a:pt x="1916" y="943"/>
                  </a:cubicBezTo>
                  <a:cubicBezTo>
                    <a:pt x="1916" y="456"/>
                    <a:pt x="1490" y="31"/>
                    <a:pt x="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6"/>
            <p:cNvSpPr/>
            <p:nvPr/>
          </p:nvSpPr>
          <p:spPr>
            <a:xfrm>
              <a:off x="4943965" y="1675481"/>
              <a:ext cx="56922" cy="57858"/>
            </a:xfrm>
            <a:custGeom>
              <a:avLst/>
              <a:gdLst/>
              <a:ahLst/>
              <a:cxnLst/>
              <a:rect l="l" t="t" r="r" b="b"/>
              <a:pathLst>
                <a:path w="1885" h="1916" extrusionOk="0">
                  <a:moveTo>
                    <a:pt x="943" y="0"/>
                  </a:moveTo>
                  <a:cubicBezTo>
                    <a:pt x="426" y="0"/>
                    <a:pt x="0" y="426"/>
                    <a:pt x="0" y="943"/>
                  </a:cubicBezTo>
                  <a:cubicBezTo>
                    <a:pt x="0" y="1490"/>
                    <a:pt x="426" y="1915"/>
                    <a:pt x="943" y="1915"/>
                  </a:cubicBezTo>
                  <a:cubicBezTo>
                    <a:pt x="1490" y="1915"/>
                    <a:pt x="1885" y="1490"/>
                    <a:pt x="1885" y="943"/>
                  </a:cubicBezTo>
                  <a:cubicBezTo>
                    <a:pt x="1885" y="456"/>
                    <a:pt x="1490" y="31"/>
                    <a:pt x="9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6"/>
            <p:cNvSpPr/>
            <p:nvPr/>
          </p:nvSpPr>
          <p:spPr>
            <a:xfrm>
              <a:off x="5057775" y="1675481"/>
              <a:ext cx="56952" cy="57858"/>
            </a:xfrm>
            <a:custGeom>
              <a:avLst/>
              <a:gdLst/>
              <a:ahLst/>
              <a:cxnLst/>
              <a:rect l="l" t="t" r="r" b="b"/>
              <a:pathLst>
                <a:path w="1886" h="1916" extrusionOk="0">
                  <a:moveTo>
                    <a:pt x="943" y="0"/>
                  </a:moveTo>
                  <a:cubicBezTo>
                    <a:pt x="396" y="0"/>
                    <a:pt x="1" y="426"/>
                    <a:pt x="1" y="943"/>
                  </a:cubicBezTo>
                  <a:cubicBezTo>
                    <a:pt x="1" y="1490"/>
                    <a:pt x="396" y="1915"/>
                    <a:pt x="943" y="1915"/>
                  </a:cubicBezTo>
                  <a:cubicBezTo>
                    <a:pt x="1460" y="1915"/>
                    <a:pt x="1885" y="1490"/>
                    <a:pt x="1885" y="943"/>
                  </a:cubicBezTo>
                  <a:cubicBezTo>
                    <a:pt x="1885" y="456"/>
                    <a:pt x="1460" y="31"/>
                    <a:pt x="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6"/>
            <p:cNvSpPr/>
            <p:nvPr/>
          </p:nvSpPr>
          <p:spPr>
            <a:xfrm>
              <a:off x="4852338" y="1826799"/>
              <a:ext cx="1426663" cy="34005"/>
            </a:xfrm>
            <a:custGeom>
              <a:avLst/>
              <a:gdLst/>
              <a:ahLst/>
              <a:cxnLst/>
              <a:rect l="l" t="t" r="r" b="b"/>
              <a:pathLst>
                <a:path w="45169" h="1126" extrusionOk="0">
                  <a:moveTo>
                    <a:pt x="578" y="1"/>
                  </a:moveTo>
                  <a:cubicBezTo>
                    <a:pt x="274" y="1"/>
                    <a:pt x="1" y="214"/>
                    <a:pt x="1" y="548"/>
                  </a:cubicBezTo>
                  <a:cubicBezTo>
                    <a:pt x="1" y="852"/>
                    <a:pt x="213" y="1125"/>
                    <a:pt x="578" y="1125"/>
                  </a:cubicBezTo>
                  <a:lnTo>
                    <a:pt x="44561" y="1125"/>
                  </a:lnTo>
                  <a:cubicBezTo>
                    <a:pt x="44895" y="1125"/>
                    <a:pt x="45169" y="852"/>
                    <a:pt x="45138" y="548"/>
                  </a:cubicBezTo>
                  <a:cubicBezTo>
                    <a:pt x="45138" y="244"/>
                    <a:pt x="44895" y="1"/>
                    <a:pt x="44561" y="1"/>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6"/>
            <p:cNvSpPr/>
            <p:nvPr/>
          </p:nvSpPr>
          <p:spPr>
            <a:xfrm>
              <a:off x="6373045" y="1826799"/>
              <a:ext cx="598125" cy="34005"/>
            </a:xfrm>
            <a:custGeom>
              <a:avLst/>
              <a:gdLst/>
              <a:ahLst/>
              <a:cxnLst/>
              <a:rect l="l" t="t" r="r" b="b"/>
              <a:pathLst>
                <a:path w="18937" h="1126" extrusionOk="0">
                  <a:moveTo>
                    <a:pt x="548" y="1"/>
                  </a:moveTo>
                  <a:cubicBezTo>
                    <a:pt x="244" y="1"/>
                    <a:pt x="0" y="214"/>
                    <a:pt x="0" y="548"/>
                  </a:cubicBezTo>
                  <a:cubicBezTo>
                    <a:pt x="0" y="852"/>
                    <a:pt x="213" y="1125"/>
                    <a:pt x="548" y="1125"/>
                  </a:cubicBezTo>
                  <a:lnTo>
                    <a:pt x="18329" y="1125"/>
                  </a:lnTo>
                  <a:cubicBezTo>
                    <a:pt x="18694" y="1125"/>
                    <a:pt x="18937" y="852"/>
                    <a:pt x="18907" y="548"/>
                  </a:cubicBezTo>
                  <a:cubicBezTo>
                    <a:pt x="18907" y="244"/>
                    <a:pt x="18694" y="1"/>
                    <a:pt x="18329" y="1"/>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86"/>
          <p:cNvGrpSpPr/>
          <p:nvPr/>
        </p:nvGrpSpPr>
        <p:grpSpPr>
          <a:xfrm>
            <a:off x="7718626" y="1238667"/>
            <a:ext cx="627083" cy="436814"/>
            <a:chOff x="5779976" y="1418876"/>
            <a:chExt cx="421200" cy="293400"/>
          </a:xfrm>
        </p:grpSpPr>
        <p:sp>
          <p:nvSpPr>
            <p:cNvPr id="1898" name="Google Shape;1898;p86"/>
            <p:cNvSpPr/>
            <p:nvPr/>
          </p:nvSpPr>
          <p:spPr>
            <a:xfrm>
              <a:off x="5779976" y="1418876"/>
              <a:ext cx="421200" cy="293400"/>
            </a:xfrm>
            <a:prstGeom prst="wedgeRoundRectCallout">
              <a:avLst>
                <a:gd name="adj1" fmla="val -17374"/>
                <a:gd name="adj2" fmla="val 73101"/>
                <a:gd name="adj3" fmla="val 0"/>
              </a:avLst>
            </a:prstGeom>
            <a:solidFill>
              <a:schemeClr val="accent5"/>
            </a:solidFill>
            <a:ln>
              <a:noFill/>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6"/>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accent6"/>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900" name="Google Shape;1900;p86"/>
          <p:cNvSpPr txBox="1">
            <a:spLocks noGrp="1"/>
          </p:cNvSpPr>
          <p:nvPr>
            <p:ph type="title"/>
          </p:nvPr>
        </p:nvSpPr>
        <p:spPr>
          <a:xfrm>
            <a:off x="726425" y="1404007"/>
            <a:ext cx="3558900" cy="162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A PICTURE ALWAYS REINFORCES THE CONCEPT</a:t>
            </a:r>
            <a:endParaRPr/>
          </a:p>
        </p:txBody>
      </p:sp>
      <p:sp>
        <p:nvSpPr>
          <p:cNvPr id="1901" name="Google Shape;1901;p86"/>
          <p:cNvSpPr txBox="1">
            <a:spLocks noGrp="1"/>
          </p:cNvSpPr>
          <p:nvPr>
            <p:ph type="subTitle" idx="1"/>
          </p:nvPr>
        </p:nvSpPr>
        <p:spPr>
          <a:xfrm>
            <a:off x="726425" y="3047207"/>
            <a:ext cx="2668200" cy="11532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Images reveal large amounts of data, so remember: use an image instead of a long text</a:t>
            </a:r>
            <a:endParaRPr/>
          </a:p>
        </p:txBody>
      </p:sp>
      <p:pic>
        <p:nvPicPr>
          <p:cNvPr id="1902" name="Google Shape;1902;p86"/>
          <p:cNvPicPr preferRelativeResize="0"/>
          <p:nvPr/>
        </p:nvPicPr>
        <p:blipFill rotWithShape="1">
          <a:blip r:embed="rId3">
            <a:alphaModFix/>
          </a:blip>
          <a:srcRect t="7695" b="147"/>
          <a:stretch/>
        </p:blipFill>
        <p:spPr>
          <a:xfrm>
            <a:off x="4788485" y="1938507"/>
            <a:ext cx="3350700" cy="1858800"/>
          </a:xfrm>
          <a:prstGeom prst="roundRect">
            <a:avLst>
              <a:gd name="adj" fmla="val 3418"/>
            </a:avLst>
          </a:prstGeom>
          <a:noFill/>
          <a:ln>
            <a:noFill/>
          </a:ln>
          <a:effectLst>
            <a:outerShdw blurRad="57150" dist="19050" dir="5400000" algn="bl" rotWithShape="0">
              <a:srgbClr val="5352EE">
                <a:alpha val="20000"/>
              </a:srgbClr>
            </a:outerShdw>
          </a:effectLst>
        </p:spPr>
      </p:pic>
      <p:grpSp>
        <p:nvGrpSpPr>
          <p:cNvPr id="1903" name="Google Shape;1903;p86"/>
          <p:cNvGrpSpPr/>
          <p:nvPr/>
        </p:nvGrpSpPr>
        <p:grpSpPr>
          <a:xfrm>
            <a:off x="4761668" y="3753478"/>
            <a:ext cx="615915" cy="616156"/>
            <a:chOff x="3375684" y="2512136"/>
            <a:chExt cx="767400" cy="767700"/>
          </a:xfrm>
        </p:grpSpPr>
        <p:sp>
          <p:nvSpPr>
            <p:cNvPr id="1904" name="Google Shape;1904;p86"/>
            <p:cNvSpPr/>
            <p:nvPr/>
          </p:nvSpPr>
          <p:spPr>
            <a:xfrm>
              <a:off x="3375684" y="2512136"/>
              <a:ext cx="767400" cy="767700"/>
            </a:xfrm>
            <a:prstGeom prst="ellipse">
              <a:avLst/>
            </a:prstGeom>
            <a:gradFill>
              <a:gsLst>
                <a:gs pos="0">
                  <a:schemeClr val="lt1"/>
                </a:gs>
                <a:gs pos="100000">
                  <a:srgbClr val="4EB3E4">
                    <a:alpha val="57647"/>
                  </a:srgbClr>
                </a:gs>
              </a:gsLst>
              <a:lin ang="5400012" scaled="0"/>
            </a:gradFill>
            <a:ln>
              <a:noFill/>
            </a:ln>
            <a:effectLst>
              <a:outerShdw blurRad="157163" dist="85725" dir="540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5" name="Google Shape;1905;p86"/>
            <p:cNvGrpSpPr/>
            <p:nvPr/>
          </p:nvGrpSpPr>
          <p:grpSpPr>
            <a:xfrm>
              <a:off x="3531930" y="2668504"/>
              <a:ext cx="454894" cy="454955"/>
              <a:chOff x="7325238" y="1448084"/>
              <a:chExt cx="269999" cy="269987"/>
            </a:xfrm>
          </p:grpSpPr>
          <p:sp>
            <p:nvSpPr>
              <p:cNvPr id="1906" name="Google Shape;1906;p86"/>
              <p:cNvSpPr/>
              <p:nvPr/>
            </p:nvSpPr>
            <p:spPr>
              <a:xfrm>
                <a:off x="7325238" y="1448084"/>
                <a:ext cx="269999" cy="269987"/>
              </a:xfrm>
              <a:custGeom>
                <a:avLst/>
                <a:gdLst/>
                <a:ahLst/>
                <a:cxnLst/>
                <a:rect l="l" t="t" r="r" b="b"/>
                <a:pathLst>
                  <a:path w="22213" h="22212" extrusionOk="0">
                    <a:moveTo>
                      <a:pt x="11106" y="0"/>
                    </a:moveTo>
                    <a:cubicBezTo>
                      <a:pt x="4987" y="0"/>
                      <a:pt x="1" y="4986"/>
                      <a:pt x="1" y="11105"/>
                    </a:cubicBezTo>
                    <a:cubicBezTo>
                      <a:pt x="1" y="17242"/>
                      <a:pt x="4987" y="22212"/>
                      <a:pt x="11106" y="22212"/>
                    </a:cubicBezTo>
                    <a:cubicBezTo>
                      <a:pt x="17225" y="22212"/>
                      <a:pt x="22212" y="17242"/>
                      <a:pt x="22212" y="11105"/>
                    </a:cubicBezTo>
                    <a:cubicBezTo>
                      <a:pt x="22212" y="4986"/>
                      <a:pt x="17225" y="0"/>
                      <a:pt x="11106" y="0"/>
                    </a:cubicBezTo>
                    <a:close/>
                  </a:path>
                </a:pathLst>
              </a:custGeom>
              <a:solidFill>
                <a:schemeClr val="accent3"/>
              </a:solidFill>
              <a:ln>
                <a:noFill/>
              </a:ln>
              <a:effectLst>
                <a:outerShdw blurRad="57150"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6"/>
              <p:cNvSpPr/>
              <p:nvPr/>
            </p:nvSpPr>
            <p:spPr>
              <a:xfrm>
                <a:off x="7412764" y="1486894"/>
                <a:ext cx="97191" cy="96195"/>
              </a:xfrm>
              <a:custGeom>
                <a:avLst/>
                <a:gdLst/>
                <a:ahLst/>
                <a:cxnLst/>
                <a:rect l="l" t="t" r="r" b="b"/>
                <a:pathLst>
                  <a:path w="7996" h="7914" extrusionOk="0">
                    <a:moveTo>
                      <a:pt x="4011" y="1"/>
                    </a:moveTo>
                    <a:cubicBezTo>
                      <a:pt x="1859" y="1"/>
                      <a:pt x="84" y="1730"/>
                      <a:pt x="51" y="3889"/>
                    </a:cubicBezTo>
                    <a:cubicBezTo>
                      <a:pt x="1" y="6070"/>
                      <a:pt x="1741" y="7879"/>
                      <a:pt x="3922" y="7912"/>
                    </a:cubicBezTo>
                    <a:cubicBezTo>
                      <a:pt x="3954" y="7913"/>
                      <a:pt x="3986" y="7913"/>
                      <a:pt x="4017" y="7913"/>
                    </a:cubicBezTo>
                    <a:cubicBezTo>
                      <a:pt x="6171" y="7913"/>
                      <a:pt x="7912" y="6191"/>
                      <a:pt x="7962" y="4042"/>
                    </a:cubicBezTo>
                    <a:cubicBezTo>
                      <a:pt x="7995" y="1861"/>
                      <a:pt x="6255" y="53"/>
                      <a:pt x="4074" y="1"/>
                    </a:cubicBezTo>
                    <a:cubicBezTo>
                      <a:pt x="4053" y="1"/>
                      <a:pt x="4032" y="1"/>
                      <a:pt x="4011" y="1"/>
                    </a:cubicBezTo>
                    <a:close/>
                  </a:path>
                </a:pathLst>
              </a:custGeom>
              <a:solidFill>
                <a:schemeClr val="lt1"/>
              </a:solidFill>
              <a:ln>
                <a:noFill/>
              </a:ln>
              <a:effectLst>
                <a:outerShdw blurRad="57150" dist="19050" dir="5400000" algn="bl" rotWithShape="0">
                  <a:srgbClr val="5352EE">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6"/>
              <p:cNvSpPr/>
              <p:nvPr/>
            </p:nvSpPr>
            <p:spPr>
              <a:xfrm>
                <a:off x="7366528" y="1603992"/>
                <a:ext cx="184732" cy="105676"/>
              </a:xfrm>
              <a:custGeom>
                <a:avLst/>
                <a:gdLst/>
                <a:ahLst/>
                <a:cxnLst/>
                <a:rect l="l" t="t" r="r" b="b"/>
                <a:pathLst>
                  <a:path w="15198" h="8694" extrusionOk="0">
                    <a:moveTo>
                      <a:pt x="7551" y="1"/>
                    </a:moveTo>
                    <a:cubicBezTo>
                      <a:pt x="4102" y="1"/>
                      <a:pt x="1150" y="2179"/>
                      <a:pt x="1" y="5243"/>
                    </a:cubicBezTo>
                    <a:cubicBezTo>
                      <a:pt x="1860" y="7305"/>
                      <a:pt x="4531" y="8641"/>
                      <a:pt x="7540" y="8691"/>
                    </a:cubicBezTo>
                    <a:cubicBezTo>
                      <a:pt x="7618" y="8693"/>
                      <a:pt x="7697" y="8694"/>
                      <a:pt x="7775" y="8694"/>
                    </a:cubicBezTo>
                    <a:cubicBezTo>
                      <a:pt x="10690" y="8694"/>
                      <a:pt x="13321" y="7473"/>
                      <a:pt x="15198" y="5531"/>
                    </a:cubicBezTo>
                    <a:cubicBezTo>
                      <a:pt x="14150" y="2369"/>
                      <a:pt x="11208" y="54"/>
                      <a:pt x="7709" y="3"/>
                    </a:cubicBezTo>
                    <a:cubicBezTo>
                      <a:pt x="7656" y="2"/>
                      <a:pt x="7603" y="1"/>
                      <a:pt x="7551" y="1"/>
                    </a:cubicBezTo>
                    <a:close/>
                  </a:path>
                </a:pathLst>
              </a:custGeom>
              <a:solidFill>
                <a:schemeClr val="lt1"/>
              </a:solidFill>
              <a:ln>
                <a:noFill/>
              </a:ln>
              <a:effectLst>
                <a:outerShdw blurRad="57150" dist="19050" dir="5400000" algn="bl" rotWithShape="0">
                  <a:srgbClr val="5352EE">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12"/>
        <p:cNvGrpSpPr/>
        <p:nvPr/>
      </p:nvGrpSpPr>
      <p:grpSpPr>
        <a:xfrm>
          <a:off x="0" y="0"/>
          <a:ext cx="0" cy="0"/>
          <a:chOff x="0" y="0"/>
          <a:chExt cx="0" cy="0"/>
        </a:xfrm>
      </p:grpSpPr>
      <p:sp>
        <p:nvSpPr>
          <p:cNvPr id="1913" name="Google Shape;1913;p87"/>
          <p:cNvSpPr/>
          <p:nvPr/>
        </p:nvSpPr>
        <p:spPr>
          <a:xfrm>
            <a:off x="2204416" y="3004471"/>
            <a:ext cx="3459000" cy="808200"/>
          </a:xfrm>
          <a:prstGeom prst="roundRect">
            <a:avLst>
              <a:gd name="adj" fmla="val 31653"/>
            </a:avLst>
          </a:prstGeom>
          <a:solidFill>
            <a:schemeClr val="lt2"/>
          </a:solidFill>
          <a:ln w="9525" cap="flat" cmpd="sng">
            <a:solidFill>
              <a:srgbClr val="D2D6FF"/>
            </a:solidFill>
            <a:prstDash val="solid"/>
            <a:round/>
            <a:headEnd type="none" w="sm" len="sm"/>
            <a:tailEnd type="none" w="sm" len="sm"/>
          </a:ln>
          <a:effectLst>
            <a:outerShdw blurRad="57150" dist="47625"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7"/>
          <p:cNvSpPr txBox="1">
            <a:spLocks noGrp="1"/>
          </p:cNvSpPr>
          <p:nvPr>
            <p:ph type="title"/>
          </p:nvPr>
        </p:nvSpPr>
        <p:spPr>
          <a:xfrm>
            <a:off x="2260900" y="1488475"/>
            <a:ext cx="3402600" cy="136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PRODUCTS</a:t>
            </a:r>
            <a:endParaRPr/>
          </a:p>
        </p:txBody>
      </p:sp>
      <p:sp>
        <p:nvSpPr>
          <p:cNvPr id="1915" name="Google Shape;1915;p87"/>
          <p:cNvSpPr txBox="1">
            <a:spLocks noGrp="1"/>
          </p:cNvSpPr>
          <p:nvPr>
            <p:ph type="subTitle" idx="1"/>
          </p:nvPr>
        </p:nvSpPr>
        <p:spPr>
          <a:xfrm>
            <a:off x="2260899" y="3051871"/>
            <a:ext cx="27513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You can enter a subtitle here if you need it</a:t>
            </a:r>
            <a:endParaRPr/>
          </a:p>
        </p:txBody>
      </p:sp>
      <p:sp>
        <p:nvSpPr>
          <p:cNvPr id="1916" name="Google Shape;1916;p87"/>
          <p:cNvSpPr/>
          <p:nvPr/>
        </p:nvSpPr>
        <p:spPr>
          <a:xfrm>
            <a:off x="883861" y="1680703"/>
            <a:ext cx="1065983" cy="903596"/>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solidFill>
            <a:schemeClr val="accent3"/>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7"/>
          <p:cNvSpPr txBox="1">
            <a:spLocks noGrp="1"/>
          </p:cNvSpPr>
          <p:nvPr>
            <p:ph type="title" idx="2"/>
          </p:nvPr>
        </p:nvSpPr>
        <p:spPr>
          <a:xfrm>
            <a:off x="932353" y="1735575"/>
            <a:ext cx="969000" cy="71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grpSp>
        <p:nvGrpSpPr>
          <p:cNvPr id="1918" name="Google Shape;1918;p87"/>
          <p:cNvGrpSpPr/>
          <p:nvPr/>
        </p:nvGrpSpPr>
        <p:grpSpPr>
          <a:xfrm>
            <a:off x="5865108" y="1421749"/>
            <a:ext cx="2167804" cy="2740674"/>
            <a:chOff x="6183319" y="1488475"/>
            <a:chExt cx="2520409" cy="3186460"/>
          </a:xfrm>
        </p:grpSpPr>
        <p:sp>
          <p:nvSpPr>
            <p:cNvPr id="1919" name="Google Shape;1919;p87"/>
            <p:cNvSpPr/>
            <p:nvPr/>
          </p:nvSpPr>
          <p:spPr>
            <a:xfrm>
              <a:off x="6411651" y="1488475"/>
              <a:ext cx="1852393" cy="3186460"/>
            </a:xfrm>
            <a:custGeom>
              <a:avLst/>
              <a:gdLst/>
              <a:ahLst/>
              <a:cxnLst/>
              <a:rect l="l" t="t" r="r" b="b"/>
              <a:pathLst>
                <a:path w="14842" h="25531" extrusionOk="0">
                  <a:moveTo>
                    <a:pt x="1401" y="0"/>
                  </a:moveTo>
                  <a:cubicBezTo>
                    <a:pt x="782" y="0"/>
                    <a:pt x="281" y="502"/>
                    <a:pt x="281" y="1120"/>
                  </a:cubicBezTo>
                  <a:lnTo>
                    <a:pt x="281" y="2697"/>
                  </a:lnTo>
                  <a:cubicBezTo>
                    <a:pt x="118" y="2742"/>
                    <a:pt x="1" y="2896"/>
                    <a:pt x="1" y="3069"/>
                  </a:cubicBezTo>
                  <a:lnTo>
                    <a:pt x="1" y="5567"/>
                  </a:lnTo>
                  <a:cubicBezTo>
                    <a:pt x="1" y="5741"/>
                    <a:pt x="118" y="5892"/>
                    <a:pt x="281" y="5940"/>
                  </a:cubicBezTo>
                  <a:lnTo>
                    <a:pt x="281" y="24410"/>
                  </a:lnTo>
                  <a:cubicBezTo>
                    <a:pt x="281" y="25029"/>
                    <a:pt x="782" y="25530"/>
                    <a:pt x="1401" y="25530"/>
                  </a:cubicBezTo>
                  <a:lnTo>
                    <a:pt x="13442" y="25530"/>
                  </a:lnTo>
                  <a:cubicBezTo>
                    <a:pt x="14060" y="25530"/>
                    <a:pt x="14562" y="25029"/>
                    <a:pt x="14562" y="24410"/>
                  </a:cubicBezTo>
                  <a:lnTo>
                    <a:pt x="14562" y="5940"/>
                  </a:lnTo>
                  <a:cubicBezTo>
                    <a:pt x="14724" y="5892"/>
                    <a:pt x="14842" y="5741"/>
                    <a:pt x="14842" y="5567"/>
                  </a:cubicBezTo>
                  <a:lnTo>
                    <a:pt x="14842" y="3069"/>
                  </a:lnTo>
                  <a:cubicBezTo>
                    <a:pt x="14842" y="2896"/>
                    <a:pt x="14724" y="2742"/>
                    <a:pt x="14562" y="2697"/>
                  </a:cubicBezTo>
                  <a:lnTo>
                    <a:pt x="14562" y="1120"/>
                  </a:lnTo>
                  <a:cubicBezTo>
                    <a:pt x="14562" y="502"/>
                    <a:pt x="14060" y="0"/>
                    <a:pt x="1344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7"/>
            <p:cNvSpPr/>
            <p:nvPr/>
          </p:nvSpPr>
          <p:spPr>
            <a:xfrm>
              <a:off x="6542698" y="1581706"/>
              <a:ext cx="1590297" cy="2609850"/>
            </a:xfrm>
            <a:custGeom>
              <a:avLst/>
              <a:gdLst/>
              <a:ahLst/>
              <a:cxnLst/>
              <a:rect l="l" t="t" r="r" b="b"/>
              <a:pathLst>
                <a:path w="12742" h="20911" extrusionOk="0">
                  <a:moveTo>
                    <a:pt x="1003" y="1"/>
                  </a:moveTo>
                  <a:cubicBezTo>
                    <a:pt x="457" y="1"/>
                    <a:pt x="1" y="443"/>
                    <a:pt x="1" y="1003"/>
                  </a:cubicBezTo>
                  <a:lnTo>
                    <a:pt x="1" y="20910"/>
                  </a:lnTo>
                  <a:lnTo>
                    <a:pt x="12742" y="20910"/>
                  </a:lnTo>
                  <a:lnTo>
                    <a:pt x="12742" y="1003"/>
                  </a:lnTo>
                  <a:cubicBezTo>
                    <a:pt x="12742" y="443"/>
                    <a:pt x="12288" y="1"/>
                    <a:pt x="11739" y="1"/>
                  </a:cubicBezTo>
                  <a:lnTo>
                    <a:pt x="9334" y="1"/>
                  </a:lnTo>
                  <a:lnTo>
                    <a:pt x="9334" y="315"/>
                  </a:lnTo>
                  <a:cubicBezTo>
                    <a:pt x="9334" y="609"/>
                    <a:pt x="9101" y="841"/>
                    <a:pt x="8810" y="841"/>
                  </a:cubicBezTo>
                  <a:lnTo>
                    <a:pt x="3932" y="841"/>
                  </a:lnTo>
                  <a:cubicBezTo>
                    <a:pt x="3641" y="841"/>
                    <a:pt x="3408" y="609"/>
                    <a:pt x="3408" y="315"/>
                  </a:cubicBezTo>
                  <a:lnTo>
                    <a:pt x="3408" y="1"/>
                  </a:lnTo>
                  <a:close/>
                </a:path>
              </a:pathLst>
            </a:custGeom>
            <a:gradFill>
              <a:gsLst>
                <a:gs pos="0">
                  <a:schemeClr val="lt1"/>
                </a:gs>
                <a:gs pos="100000">
                  <a:srgbClr val="66BEE9">
                    <a:alpha val="34509"/>
                  </a:srgbClr>
                </a:gs>
              </a:gsLst>
              <a:lin ang="10801400"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7"/>
            <p:cNvSpPr/>
            <p:nvPr/>
          </p:nvSpPr>
          <p:spPr>
            <a:xfrm>
              <a:off x="7199429" y="4294498"/>
              <a:ext cx="276948" cy="276948"/>
            </a:xfrm>
            <a:custGeom>
              <a:avLst/>
              <a:gdLst/>
              <a:ahLst/>
              <a:cxnLst/>
              <a:rect l="l" t="t" r="r" b="b"/>
              <a:pathLst>
                <a:path w="2219" h="2219" extrusionOk="0">
                  <a:moveTo>
                    <a:pt x="1109" y="0"/>
                  </a:moveTo>
                  <a:cubicBezTo>
                    <a:pt x="501" y="0"/>
                    <a:pt x="0" y="504"/>
                    <a:pt x="0" y="1109"/>
                  </a:cubicBezTo>
                  <a:cubicBezTo>
                    <a:pt x="0" y="1728"/>
                    <a:pt x="501" y="2218"/>
                    <a:pt x="1109" y="2218"/>
                  </a:cubicBezTo>
                  <a:cubicBezTo>
                    <a:pt x="1728" y="2218"/>
                    <a:pt x="2218" y="1728"/>
                    <a:pt x="2218" y="1109"/>
                  </a:cubicBezTo>
                  <a:cubicBezTo>
                    <a:pt x="2218" y="504"/>
                    <a:pt x="1728" y="0"/>
                    <a:pt x="1109" y="0"/>
                  </a:cubicBezTo>
                  <a:close/>
                </a:path>
              </a:pathLst>
            </a:custGeom>
            <a:solidFill>
              <a:schemeClr val="dk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7"/>
            <p:cNvSpPr/>
            <p:nvPr/>
          </p:nvSpPr>
          <p:spPr>
            <a:xfrm>
              <a:off x="6683854" y="1771162"/>
              <a:ext cx="555144" cy="553396"/>
            </a:xfrm>
            <a:custGeom>
              <a:avLst/>
              <a:gdLst/>
              <a:ahLst/>
              <a:cxnLst/>
              <a:rect l="l" t="t" r="r" b="b"/>
              <a:pathLst>
                <a:path w="4448" h="4434" extrusionOk="0">
                  <a:moveTo>
                    <a:pt x="306" y="1"/>
                  </a:moveTo>
                  <a:cubicBezTo>
                    <a:pt x="141" y="1"/>
                    <a:pt x="1" y="141"/>
                    <a:pt x="1" y="303"/>
                  </a:cubicBezTo>
                  <a:lnTo>
                    <a:pt x="1" y="4142"/>
                  </a:lnTo>
                  <a:cubicBezTo>
                    <a:pt x="1" y="4305"/>
                    <a:pt x="141" y="4433"/>
                    <a:pt x="306" y="4433"/>
                  </a:cubicBezTo>
                  <a:lnTo>
                    <a:pt x="4142" y="4433"/>
                  </a:lnTo>
                  <a:cubicBezTo>
                    <a:pt x="4308" y="4433"/>
                    <a:pt x="4448" y="4305"/>
                    <a:pt x="4448" y="4142"/>
                  </a:cubicBezTo>
                  <a:lnTo>
                    <a:pt x="4448" y="303"/>
                  </a:lnTo>
                  <a:cubicBezTo>
                    <a:pt x="4448" y="141"/>
                    <a:pt x="4308" y="1"/>
                    <a:pt x="4142" y="1"/>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7"/>
            <p:cNvSpPr/>
            <p:nvPr/>
          </p:nvSpPr>
          <p:spPr>
            <a:xfrm>
              <a:off x="7334969" y="1890352"/>
              <a:ext cx="656862" cy="38191"/>
            </a:xfrm>
            <a:custGeom>
              <a:avLst/>
              <a:gdLst/>
              <a:ahLst/>
              <a:cxnLst/>
              <a:rect l="l" t="t" r="r" b="b"/>
              <a:pathLst>
                <a:path w="5263" h="306" extrusionOk="0">
                  <a:moveTo>
                    <a:pt x="141" y="1"/>
                  </a:moveTo>
                  <a:cubicBezTo>
                    <a:pt x="60" y="1"/>
                    <a:pt x="1" y="71"/>
                    <a:pt x="1" y="152"/>
                  </a:cubicBezTo>
                  <a:cubicBezTo>
                    <a:pt x="1" y="236"/>
                    <a:pt x="60" y="306"/>
                    <a:pt x="141" y="306"/>
                  </a:cubicBezTo>
                  <a:lnTo>
                    <a:pt x="5111" y="306"/>
                  </a:lnTo>
                  <a:cubicBezTo>
                    <a:pt x="5192" y="306"/>
                    <a:pt x="5262" y="236"/>
                    <a:pt x="5262" y="152"/>
                  </a:cubicBezTo>
                  <a:cubicBezTo>
                    <a:pt x="5262" y="71"/>
                    <a:pt x="5192" y="1"/>
                    <a:pt x="5111" y="1"/>
                  </a:cubicBezTo>
                  <a:close/>
                </a:path>
              </a:pathLst>
            </a:custGeom>
            <a:solidFill>
              <a:schemeClr val="dk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7"/>
            <p:cNvSpPr/>
            <p:nvPr/>
          </p:nvSpPr>
          <p:spPr>
            <a:xfrm>
              <a:off x="7334969" y="1983707"/>
              <a:ext cx="656862" cy="36444"/>
            </a:xfrm>
            <a:custGeom>
              <a:avLst/>
              <a:gdLst/>
              <a:ahLst/>
              <a:cxnLst/>
              <a:rect l="l" t="t" r="r" b="b"/>
              <a:pathLst>
                <a:path w="5263" h="292" extrusionOk="0">
                  <a:moveTo>
                    <a:pt x="141" y="0"/>
                  </a:moveTo>
                  <a:cubicBezTo>
                    <a:pt x="60" y="0"/>
                    <a:pt x="1" y="59"/>
                    <a:pt x="1" y="140"/>
                  </a:cubicBezTo>
                  <a:cubicBezTo>
                    <a:pt x="1" y="221"/>
                    <a:pt x="60" y="291"/>
                    <a:pt x="141" y="291"/>
                  </a:cubicBezTo>
                  <a:lnTo>
                    <a:pt x="5111" y="291"/>
                  </a:lnTo>
                  <a:cubicBezTo>
                    <a:pt x="5192" y="291"/>
                    <a:pt x="5262" y="221"/>
                    <a:pt x="5262" y="140"/>
                  </a:cubicBezTo>
                  <a:cubicBezTo>
                    <a:pt x="5262" y="59"/>
                    <a:pt x="5192" y="0"/>
                    <a:pt x="5111" y="0"/>
                  </a:cubicBezTo>
                  <a:close/>
                </a:path>
              </a:pathLst>
            </a:custGeom>
            <a:solidFill>
              <a:schemeClr val="dk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7"/>
            <p:cNvSpPr/>
            <p:nvPr/>
          </p:nvSpPr>
          <p:spPr>
            <a:xfrm>
              <a:off x="7334969" y="2075190"/>
              <a:ext cx="656862" cy="38316"/>
            </a:xfrm>
            <a:custGeom>
              <a:avLst/>
              <a:gdLst/>
              <a:ahLst/>
              <a:cxnLst/>
              <a:rect l="l" t="t" r="r" b="b"/>
              <a:pathLst>
                <a:path w="5263" h="307" extrusionOk="0">
                  <a:moveTo>
                    <a:pt x="141" y="1"/>
                  </a:moveTo>
                  <a:cubicBezTo>
                    <a:pt x="60" y="1"/>
                    <a:pt x="1" y="71"/>
                    <a:pt x="1" y="155"/>
                  </a:cubicBezTo>
                  <a:cubicBezTo>
                    <a:pt x="1" y="236"/>
                    <a:pt x="60" y="306"/>
                    <a:pt x="141" y="306"/>
                  </a:cubicBezTo>
                  <a:lnTo>
                    <a:pt x="5111" y="306"/>
                  </a:lnTo>
                  <a:cubicBezTo>
                    <a:pt x="5192" y="306"/>
                    <a:pt x="5262" y="236"/>
                    <a:pt x="5262" y="155"/>
                  </a:cubicBezTo>
                  <a:cubicBezTo>
                    <a:pt x="5262" y="71"/>
                    <a:pt x="5192" y="1"/>
                    <a:pt x="5111" y="1"/>
                  </a:cubicBezTo>
                  <a:close/>
                </a:path>
              </a:pathLst>
            </a:custGeom>
            <a:solidFill>
              <a:schemeClr val="dk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7"/>
            <p:cNvSpPr/>
            <p:nvPr/>
          </p:nvSpPr>
          <p:spPr>
            <a:xfrm>
              <a:off x="7334969" y="2168545"/>
              <a:ext cx="656862" cy="36444"/>
            </a:xfrm>
            <a:custGeom>
              <a:avLst/>
              <a:gdLst/>
              <a:ahLst/>
              <a:cxnLst/>
              <a:rect l="l" t="t" r="r" b="b"/>
              <a:pathLst>
                <a:path w="5263" h="292" extrusionOk="0">
                  <a:moveTo>
                    <a:pt x="141" y="1"/>
                  </a:moveTo>
                  <a:cubicBezTo>
                    <a:pt x="60" y="1"/>
                    <a:pt x="1" y="59"/>
                    <a:pt x="1" y="141"/>
                  </a:cubicBezTo>
                  <a:cubicBezTo>
                    <a:pt x="1" y="222"/>
                    <a:pt x="60" y="292"/>
                    <a:pt x="141" y="292"/>
                  </a:cubicBezTo>
                  <a:lnTo>
                    <a:pt x="5111" y="292"/>
                  </a:lnTo>
                  <a:cubicBezTo>
                    <a:pt x="5192" y="292"/>
                    <a:pt x="5262" y="222"/>
                    <a:pt x="5262" y="141"/>
                  </a:cubicBezTo>
                  <a:cubicBezTo>
                    <a:pt x="5262" y="59"/>
                    <a:pt x="5192" y="1"/>
                    <a:pt x="5111" y="1"/>
                  </a:cubicBezTo>
                  <a:close/>
                </a:path>
              </a:pathLst>
            </a:custGeom>
            <a:solidFill>
              <a:schemeClr val="dk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7"/>
            <p:cNvSpPr/>
            <p:nvPr/>
          </p:nvSpPr>
          <p:spPr>
            <a:xfrm>
              <a:off x="6829628" y="1870133"/>
              <a:ext cx="257727" cy="355452"/>
            </a:xfrm>
            <a:custGeom>
              <a:avLst/>
              <a:gdLst/>
              <a:ahLst/>
              <a:cxnLst/>
              <a:rect l="l" t="t" r="r" b="b"/>
              <a:pathLst>
                <a:path w="2065" h="2848" extrusionOk="0">
                  <a:moveTo>
                    <a:pt x="1039" y="0"/>
                  </a:moveTo>
                  <a:cubicBezTo>
                    <a:pt x="689" y="0"/>
                    <a:pt x="421" y="280"/>
                    <a:pt x="421" y="619"/>
                  </a:cubicBezTo>
                  <a:cubicBezTo>
                    <a:pt x="421" y="910"/>
                    <a:pt x="619" y="1143"/>
                    <a:pt x="888" y="1213"/>
                  </a:cubicBezTo>
                  <a:cubicBezTo>
                    <a:pt x="384" y="1330"/>
                    <a:pt x="1" y="1983"/>
                    <a:pt x="1" y="2789"/>
                  </a:cubicBezTo>
                  <a:lnTo>
                    <a:pt x="1" y="2848"/>
                  </a:lnTo>
                  <a:lnTo>
                    <a:pt x="2064" y="2848"/>
                  </a:lnTo>
                  <a:lnTo>
                    <a:pt x="2064" y="2789"/>
                  </a:lnTo>
                  <a:cubicBezTo>
                    <a:pt x="2064" y="1983"/>
                    <a:pt x="1681" y="1330"/>
                    <a:pt x="1180" y="1213"/>
                  </a:cubicBezTo>
                  <a:cubicBezTo>
                    <a:pt x="1448" y="1143"/>
                    <a:pt x="1644" y="910"/>
                    <a:pt x="1644" y="619"/>
                  </a:cubicBezTo>
                  <a:cubicBezTo>
                    <a:pt x="1644" y="280"/>
                    <a:pt x="1378" y="0"/>
                    <a:pt x="1039"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7"/>
            <p:cNvSpPr/>
            <p:nvPr/>
          </p:nvSpPr>
          <p:spPr>
            <a:xfrm>
              <a:off x="6235425" y="3399826"/>
              <a:ext cx="1003452" cy="636518"/>
            </a:xfrm>
            <a:custGeom>
              <a:avLst/>
              <a:gdLst/>
              <a:ahLst/>
              <a:cxnLst/>
              <a:rect l="l" t="t" r="r" b="b"/>
              <a:pathLst>
                <a:path w="8040" h="5100" extrusionOk="0">
                  <a:moveTo>
                    <a:pt x="468" y="1"/>
                  </a:moveTo>
                  <a:cubicBezTo>
                    <a:pt x="210" y="1"/>
                    <a:pt x="0" y="211"/>
                    <a:pt x="0" y="480"/>
                  </a:cubicBezTo>
                  <a:lnTo>
                    <a:pt x="0" y="4635"/>
                  </a:lnTo>
                  <a:cubicBezTo>
                    <a:pt x="0" y="4890"/>
                    <a:pt x="210" y="5100"/>
                    <a:pt x="468" y="5100"/>
                  </a:cubicBezTo>
                  <a:lnTo>
                    <a:pt x="7572" y="5100"/>
                  </a:lnTo>
                  <a:cubicBezTo>
                    <a:pt x="7830" y="5100"/>
                    <a:pt x="8040" y="4890"/>
                    <a:pt x="8040" y="4635"/>
                  </a:cubicBezTo>
                  <a:lnTo>
                    <a:pt x="8040" y="480"/>
                  </a:lnTo>
                  <a:cubicBezTo>
                    <a:pt x="8040" y="211"/>
                    <a:pt x="7830" y="1"/>
                    <a:pt x="7572" y="1"/>
                  </a:cubicBezTo>
                  <a:close/>
                </a:path>
              </a:pathLst>
            </a:custGeom>
            <a:solidFill>
              <a:schemeClr val="accent6"/>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7"/>
            <p:cNvSpPr/>
            <p:nvPr/>
          </p:nvSpPr>
          <p:spPr>
            <a:xfrm>
              <a:off x="6516364" y="3497674"/>
              <a:ext cx="441569" cy="441195"/>
            </a:xfrm>
            <a:custGeom>
              <a:avLst/>
              <a:gdLst/>
              <a:ahLst/>
              <a:cxnLst/>
              <a:rect l="l" t="t" r="r" b="b"/>
              <a:pathLst>
                <a:path w="3538" h="3535" extrusionOk="0">
                  <a:moveTo>
                    <a:pt x="1762" y="1"/>
                  </a:moveTo>
                  <a:cubicBezTo>
                    <a:pt x="796" y="1"/>
                    <a:pt x="1" y="793"/>
                    <a:pt x="1" y="1773"/>
                  </a:cubicBezTo>
                  <a:cubicBezTo>
                    <a:pt x="1" y="2742"/>
                    <a:pt x="796" y="3535"/>
                    <a:pt x="1762" y="3535"/>
                  </a:cubicBezTo>
                  <a:cubicBezTo>
                    <a:pt x="2742" y="3535"/>
                    <a:pt x="3537" y="2742"/>
                    <a:pt x="3537" y="1773"/>
                  </a:cubicBezTo>
                  <a:cubicBezTo>
                    <a:pt x="3537" y="793"/>
                    <a:pt x="2742" y="1"/>
                    <a:pt x="1762" y="1"/>
                  </a:cubicBezTo>
                  <a:close/>
                </a:path>
              </a:pathLst>
            </a:custGeom>
            <a:solidFill>
              <a:schemeClr val="accen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7"/>
            <p:cNvSpPr/>
            <p:nvPr/>
          </p:nvSpPr>
          <p:spPr>
            <a:xfrm>
              <a:off x="6638675" y="3605382"/>
              <a:ext cx="196946" cy="225902"/>
            </a:xfrm>
            <a:custGeom>
              <a:avLst/>
              <a:gdLst/>
              <a:ahLst/>
              <a:cxnLst/>
              <a:rect l="l" t="t" r="r" b="b"/>
              <a:pathLst>
                <a:path w="1578" h="1810" extrusionOk="0">
                  <a:moveTo>
                    <a:pt x="1" y="0"/>
                  </a:moveTo>
                  <a:lnTo>
                    <a:pt x="1" y="1809"/>
                  </a:lnTo>
                  <a:lnTo>
                    <a:pt x="1577" y="910"/>
                  </a:lnTo>
                  <a:lnTo>
                    <a:pt x="1" y="0"/>
                  </a:ln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7"/>
            <p:cNvSpPr/>
            <p:nvPr/>
          </p:nvSpPr>
          <p:spPr>
            <a:xfrm>
              <a:off x="7476250" y="2817913"/>
              <a:ext cx="589715" cy="590090"/>
            </a:xfrm>
            <a:custGeom>
              <a:avLst/>
              <a:gdLst/>
              <a:ahLst/>
              <a:cxnLst/>
              <a:rect l="l" t="t" r="r" b="b"/>
              <a:pathLst>
                <a:path w="4725" h="4728" extrusionOk="0">
                  <a:moveTo>
                    <a:pt x="2358" y="0"/>
                  </a:moveTo>
                  <a:cubicBezTo>
                    <a:pt x="1050" y="0"/>
                    <a:pt x="0" y="1064"/>
                    <a:pt x="0" y="2358"/>
                  </a:cubicBezTo>
                  <a:cubicBezTo>
                    <a:pt x="0" y="3666"/>
                    <a:pt x="1050" y="4727"/>
                    <a:pt x="2358" y="4727"/>
                  </a:cubicBezTo>
                  <a:cubicBezTo>
                    <a:pt x="3663" y="4727"/>
                    <a:pt x="4724" y="3666"/>
                    <a:pt x="4724" y="2358"/>
                  </a:cubicBezTo>
                  <a:cubicBezTo>
                    <a:pt x="4724" y="1064"/>
                    <a:pt x="3663" y="0"/>
                    <a:pt x="2358" y="0"/>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7"/>
            <p:cNvSpPr/>
            <p:nvPr/>
          </p:nvSpPr>
          <p:spPr>
            <a:xfrm>
              <a:off x="7387388" y="2729176"/>
              <a:ext cx="765944" cy="766193"/>
            </a:xfrm>
            <a:custGeom>
              <a:avLst/>
              <a:gdLst/>
              <a:ahLst/>
              <a:cxnLst/>
              <a:rect l="l" t="t" r="r" b="b"/>
              <a:pathLst>
                <a:path w="6137" h="6139" extrusionOk="0">
                  <a:moveTo>
                    <a:pt x="3070" y="851"/>
                  </a:moveTo>
                  <a:cubicBezTo>
                    <a:pt x="4294" y="851"/>
                    <a:pt x="5285" y="1845"/>
                    <a:pt x="5285" y="3069"/>
                  </a:cubicBezTo>
                  <a:cubicBezTo>
                    <a:pt x="5285" y="4296"/>
                    <a:pt x="4294" y="5298"/>
                    <a:pt x="3070" y="5298"/>
                  </a:cubicBezTo>
                  <a:cubicBezTo>
                    <a:pt x="2580" y="5298"/>
                    <a:pt x="2123" y="5136"/>
                    <a:pt x="1751" y="4856"/>
                  </a:cubicBezTo>
                  <a:cubicBezTo>
                    <a:pt x="1202" y="4458"/>
                    <a:pt x="852" y="3806"/>
                    <a:pt x="852" y="3069"/>
                  </a:cubicBezTo>
                  <a:cubicBezTo>
                    <a:pt x="852" y="2347"/>
                    <a:pt x="1202" y="1691"/>
                    <a:pt x="1751" y="1285"/>
                  </a:cubicBezTo>
                  <a:cubicBezTo>
                    <a:pt x="2123" y="1017"/>
                    <a:pt x="2580" y="851"/>
                    <a:pt x="3070" y="851"/>
                  </a:cubicBezTo>
                  <a:close/>
                  <a:moveTo>
                    <a:pt x="3070" y="0"/>
                  </a:moveTo>
                  <a:cubicBezTo>
                    <a:pt x="2345" y="0"/>
                    <a:pt x="1670" y="258"/>
                    <a:pt x="1143" y="689"/>
                  </a:cubicBezTo>
                  <a:cubicBezTo>
                    <a:pt x="443" y="1249"/>
                    <a:pt x="1" y="2111"/>
                    <a:pt x="1" y="3069"/>
                  </a:cubicBezTo>
                  <a:cubicBezTo>
                    <a:pt x="1" y="4038"/>
                    <a:pt x="443" y="4901"/>
                    <a:pt x="1143" y="5461"/>
                  </a:cubicBezTo>
                  <a:cubicBezTo>
                    <a:pt x="1670" y="5892"/>
                    <a:pt x="2345" y="6138"/>
                    <a:pt x="3070" y="6138"/>
                  </a:cubicBezTo>
                  <a:cubicBezTo>
                    <a:pt x="4761" y="6138"/>
                    <a:pt x="6136" y="4772"/>
                    <a:pt x="6136" y="3069"/>
                  </a:cubicBezTo>
                  <a:cubicBezTo>
                    <a:pt x="6136" y="1378"/>
                    <a:pt x="4761" y="0"/>
                    <a:pt x="3070" y="0"/>
                  </a:cubicBezTo>
                  <a:close/>
                </a:path>
              </a:pathLst>
            </a:custGeom>
            <a:solidFill>
              <a:schemeClr val="accent5"/>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7"/>
            <p:cNvSpPr/>
            <p:nvPr/>
          </p:nvSpPr>
          <p:spPr>
            <a:xfrm>
              <a:off x="7946645" y="3600075"/>
              <a:ext cx="757082" cy="237384"/>
            </a:xfrm>
            <a:custGeom>
              <a:avLst/>
              <a:gdLst/>
              <a:ahLst/>
              <a:cxnLst/>
              <a:rect l="l" t="t" r="r" b="b"/>
              <a:pathLst>
                <a:path w="6066" h="1902" extrusionOk="0">
                  <a:moveTo>
                    <a:pt x="944" y="0"/>
                  </a:moveTo>
                  <a:cubicBezTo>
                    <a:pt x="420" y="0"/>
                    <a:pt x="0" y="420"/>
                    <a:pt x="0" y="944"/>
                  </a:cubicBezTo>
                  <a:cubicBezTo>
                    <a:pt x="0" y="1470"/>
                    <a:pt x="420" y="1902"/>
                    <a:pt x="944" y="1902"/>
                  </a:cubicBezTo>
                  <a:lnTo>
                    <a:pt x="5122" y="1902"/>
                  </a:lnTo>
                  <a:cubicBezTo>
                    <a:pt x="5645" y="1902"/>
                    <a:pt x="6065" y="1470"/>
                    <a:pt x="6065" y="944"/>
                  </a:cubicBezTo>
                  <a:cubicBezTo>
                    <a:pt x="6065" y="420"/>
                    <a:pt x="5645" y="0"/>
                    <a:pt x="5122" y="0"/>
                  </a:cubicBezTo>
                  <a:close/>
                </a:path>
              </a:pathLst>
            </a:custGeom>
            <a:solidFill>
              <a:schemeClr val="accent3"/>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7"/>
            <p:cNvSpPr/>
            <p:nvPr/>
          </p:nvSpPr>
          <p:spPr>
            <a:xfrm>
              <a:off x="8023776" y="3635021"/>
              <a:ext cx="166244" cy="166119"/>
            </a:xfrm>
            <a:custGeom>
              <a:avLst/>
              <a:gdLst/>
              <a:ahLst/>
              <a:cxnLst/>
              <a:rect l="l" t="t" r="r" b="b"/>
              <a:pathLst>
                <a:path w="1332" h="1331" extrusionOk="0">
                  <a:moveTo>
                    <a:pt x="665" y="0"/>
                  </a:moveTo>
                  <a:cubicBezTo>
                    <a:pt x="292" y="0"/>
                    <a:pt x="1" y="303"/>
                    <a:pt x="1" y="664"/>
                  </a:cubicBezTo>
                  <a:cubicBezTo>
                    <a:pt x="1" y="1039"/>
                    <a:pt x="292" y="1330"/>
                    <a:pt x="665" y="1330"/>
                  </a:cubicBezTo>
                  <a:cubicBezTo>
                    <a:pt x="1026" y="1330"/>
                    <a:pt x="1331" y="1039"/>
                    <a:pt x="1331" y="664"/>
                  </a:cubicBezTo>
                  <a:cubicBezTo>
                    <a:pt x="1331" y="303"/>
                    <a:pt x="1026" y="0"/>
                    <a:pt x="665"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7"/>
            <p:cNvSpPr/>
            <p:nvPr/>
          </p:nvSpPr>
          <p:spPr>
            <a:xfrm>
              <a:off x="7946645" y="3889751"/>
              <a:ext cx="757082" cy="237509"/>
            </a:xfrm>
            <a:custGeom>
              <a:avLst/>
              <a:gdLst/>
              <a:ahLst/>
              <a:cxnLst/>
              <a:rect l="l" t="t" r="r" b="b"/>
              <a:pathLst>
                <a:path w="6066" h="1903" extrusionOk="0">
                  <a:moveTo>
                    <a:pt x="944" y="1"/>
                  </a:moveTo>
                  <a:cubicBezTo>
                    <a:pt x="420" y="1"/>
                    <a:pt x="0" y="432"/>
                    <a:pt x="0" y="958"/>
                  </a:cubicBezTo>
                  <a:cubicBezTo>
                    <a:pt x="0" y="1482"/>
                    <a:pt x="420" y="1902"/>
                    <a:pt x="944" y="1902"/>
                  </a:cubicBezTo>
                  <a:lnTo>
                    <a:pt x="5122" y="1902"/>
                  </a:lnTo>
                  <a:cubicBezTo>
                    <a:pt x="5645" y="1902"/>
                    <a:pt x="6065" y="1482"/>
                    <a:pt x="6065" y="958"/>
                  </a:cubicBezTo>
                  <a:cubicBezTo>
                    <a:pt x="6065" y="432"/>
                    <a:pt x="5645" y="1"/>
                    <a:pt x="5122" y="1"/>
                  </a:cubicBezTo>
                  <a:close/>
                </a:path>
              </a:pathLst>
            </a:custGeom>
            <a:solidFill>
              <a:schemeClr val="accent3"/>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7"/>
            <p:cNvSpPr/>
            <p:nvPr/>
          </p:nvSpPr>
          <p:spPr>
            <a:xfrm>
              <a:off x="8462096" y="3926069"/>
              <a:ext cx="166119" cy="166244"/>
            </a:xfrm>
            <a:custGeom>
              <a:avLst/>
              <a:gdLst/>
              <a:ahLst/>
              <a:cxnLst/>
              <a:rect l="l" t="t" r="r" b="b"/>
              <a:pathLst>
                <a:path w="1331" h="1332" extrusionOk="0">
                  <a:moveTo>
                    <a:pt x="664" y="1"/>
                  </a:moveTo>
                  <a:cubicBezTo>
                    <a:pt x="292" y="1"/>
                    <a:pt x="0" y="292"/>
                    <a:pt x="0" y="667"/>
                  </a:cubicBezTo>
                  <a:cubicBezTo>
                    <a:pt x="0" y="1029"/>
                    <a:pt x="292" y="1331"/>
                    <a:pt x="664" y="1331"/>
                  </a:cubicBezTo>
                  <a:cubicBezTo>
                    <a:pt x="1025" y="1331"/>
                    <a:pt x="1331" y="1029"/>
                    <a:pt x="1331" y="667"/>
                  </a:cubicBezTo>
                  <a:cubicBezTo>
                    <a:pt x="1331" y="292"/>
                    <a:pt x="1025" y="1"/>
                    <a:pt x="664"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87"/>
            <p:cNvSpPr/>
            <p:nvPr/>
          </p:nvSpPr>
          <p:spPr>
            <a:xfrm>
              <a:off x="7642243" y="2983906"/>
              <a:ext cx="257603" cy="258102"/>
            </a:xfrm>
            <a:custGeom>
              <a:avLst/>
              <a:gdLst/>
              <a:ahLst/>
              <a:cxnLst/>
              <a:rect l="l" t="t" r="r" b="b"/>
              <a:pathLst>
                <a:path w="2064" h="2068" extrusionOk="0">
                  <a:moveTo>
                    <a:pt x="1028" y="737"/>
                  </a:moveTo>
                  <a:cubicBezTo>
                    <a:pt x="1190" y="737"/>
                    <a:pt x="1330" y="866"/>
                    <a:pt x="1330" y="1039"/>
                  </a:cubicBezTo>
                  <a:cubicBezTo>
                    <a:pt x="1330" y="1205"/>
                    <a:pt x="1190" y="1345"/>
                    <a:pt x="1028" y="1345"/>
                  </a:cubicBezTo>
                  <a:cubicBezTo>
                    <a:pt x="863" y="1345"/>
                    <a:pt x="723" y="1205"/>
                    <a:pt x="723" y="1039"/>
                  </a:cubicBezTo>
                  <a:cubicBezTo>
                    <a:pt x="723" y="866"/>
                    <a:pt x="863" y="737"/>
                    <a:pt x="1028" y="737"/>
                  </a:cubicBezTo>
                  <a:close/>
                  <a:moveTo>
                    <a:pt x="899" y="0"/>
                  </a:moveTo>
                  <a:cubicBezTo>
                    <a:pt x="874" y="0"/>
                    <a:pt x="851" y="26"/>
                    <a:pt x="840" y="48"/>
                  </a:cubicBezTo>
                  <a:lnTo>
                    <a:pt x="781" y="281"/>
                  </a:lnTo>
                  <a:cubicBezTo>
                    <a:pt x="748" y="306"/>
                    <a:pt x="700" y="317"/>
                    <a:pt x="664" y="339"/>
                  </a:cubicBezTo>
                  <a:lnTo>
                    <a:pt x="454" y="211"/>
                  </a:lnTo>
                  <a:cubicBezTo>
                    <a:pt x="445" y="206"/>
                    <a:pt x="436" y="203"/>
                    <a:pt x="427" y="203"/>
                  </a:cubicBezTo>
                  <a:cubicBezTo>
                    <a:pt x="413" y="203"/>
                    <a:pt x="399" y="209"/>
                    <a:pt x="384" y="225"/>
                  </a:cubicBezTo>
                  <a:lnTo>
                    <a:pt x="210" y="398"/>
                  </a:lnTo>
                  <a:cubicBezTo>
                    <a:pt x="188" y="409"/>
                    <a:pt x="188" y="446"/>
                    <a:pt x="199" y="468"/>
                  </a:cubicBezTo>
                  <a:lnTo>
                    <a:pt x="328" y="678"/>
                  </a:lnTo>
                  <a:cubicBezTo>
                    <a:pt x="303" y="715"/>
                    <a:pt x="291" y="759"/>
                    <a:pt x="280" y="796"/>
                  </a:cubicBezTo>
                  <a:lnTo>
                    <a:pt x="48" y="855"/>
                  </a:lnTo>
                  <a:cubicBezTo>
                    <a:pt x="11" y="866"/>
                    <a:pt x="0" y="888"/>
                    <a:pt x="0" y="911"/>
                  </a:cubicBezTo>
                  <a:lnTo>
                    <a:pt x="0" y="1157"/>
                  </a:lnTo>
                  <a:cubicBezTo>
                    <a:pt x="0" y="1179"/>
                    <a:pt x="11" y="1216"/>
                    <a:pt x="48" y="1216"/>
                  </a:cubicBezTo>
                  <a:lnTo>
                    <a:pt x="280" y="1275"/>
                  </a:lnTo>
                  <a:cubicBezTo>
                    <a:pt x="291" y="1319"/>
                    <a:pt x="303" y="1356"/>
                    <a:pt x="328" y="1401"/>
                  </a:cubicBezTo>
                  <a:lnTo>
                    <a:pt x="199" y="1599"/>
                  </a:lnTo>
                  <a:cubicBezTo>
                    <a:pt x="188" y="1625"/>
                    <a:pt x="188" y="1658"/>
                    <a:pt x="210" y="1681"/>
                  </a:cubicBezTo>
                  <a:lnTo>
                    <a:pt x="384" y="1846"/>
                  </a:lnTo>
                  <a:cubicBezTo>
                    <a:pt x="399" y="1859"/>
                    <a:pt x="412" y="1864"/>
                    <a:pt x="426" y="1864"/>
                  </a:cubicBezTo>
                  <a:cubicBezTo>
                    <a:pt x="435" y="1864"/>
                    <a:pt x="445" y="1862"/>
                    <a:pt x="454" y="1857"/>
                  </a:cubicBezTo>
                  <a:lnTo>
                    <a:pt x="664" y="1739"/>
                  </a:lnTo>
                  <a:cubicBezTo>
                    <a:pt x="700" y="1751"/>
                    <a:pt x="748" y="1776"/>
                    <a:pt x="781" y="1787"/>
                  </a:cubicBezTo>
                  <a:lnTo>
                    <a:pt x="840" y="2019"/>
                  </a:lnTo>
                  <a:cubicBezTo>
                    <a:pt x="851" y="2045"/>
                    <a:pt x="874" y="2067"/>
                    <a:pt x="899" y="2067"/>
                  </a:cubicBezTo>
                  <a:lnTo>
                    <a:pt x="1143" y="2067"/>
                  </a:lnTo>
                  <a:cubicBezTo>
                    <a:pt x="1179" y="2067"/>
                    <a:pt x="1201" y="2045"/>
                    <a:pt x="1201" y="2019"/>
                  </a:cubicBezTo>
                  <a:lnTo>
                    <a:pt x="1260" y="1787"/>
                  </a:lnTo>
                  <a:cubicBezTo>
                    <a:pt x="1308" y="1776"/>
                    <a:pt x="1341" y="1751"/>
                    <a:pt x="1389" y="1739"/>
                  </a:cubicBezTo>
                  <a:lnTo>
                    <a:pt x="1588" y="1857"/>
                  </a:lnTo>
                  <a:cubicBezTo>
                    <a:pt x="1602" y="1862"/>
                    <a:pt x="1614" y="1864"/>
                    <a:pt x="1625" y="1864"/>
                  </a:cubicBezTo>
                  <a:cubicBezTo>
                    <a:pt x="1641" y="1864"/>
                    <a:pt x="1654" y="1859"/>
                    <a:pt x="1669" y="1846"/>
                  </a:cubicBezTo>
                  <a:lnTo>
                    <a:pt x="1843" y="1681"/>
                  </a:lnTo>
                  <a:cubicBezTo>
                    <a:pt x="1854" y="1658"/>
                    <a:pt x="1868" y="1625"/>
                    <a:pt x="1843" y="1599"/>
                  </a:cubicBezTo>
                  <a:lnTo>
                    <a:pt x="1728" y="1401"/>
                  </a:lnTo>
                  <a:cubicBezTo>
                    <a:pt x="1739" y="1356"/>
                    <a:pt x="1761" y="1319"/>
                    <a:pt x="1773" y="1275"/>
                  </a:cubicBezTo>
                  <a:lnTo>
                    <a:pt x="2019" y="1216"/>
                  </a:lnTo>
                  <a:cubicBezTo>
                    <a:pt x="2042" y="1216"/>
                    <a:pt x="2064" y="1179"/>
                    <a:pt x="2064" y="1157"/>
                  </a:cubicBezTo>
                  <a:lnTo>
                    <a:pt x="2064" y="911"/>
                  </a:lnTo>
                  <a:cubicBezTo>
                    <a:pt x="2064" y="888"/>
                    <a:pt x="2042" y="866"/>
                    <a:pt x="2019" y="855"/>
                  </a:cubicBezTo>
                  <a:lnTo>
                    <a:pt x="1773" y="796"/>
                  </a:lnTo>
                  <a:cubicBezTo>
                    <a:pt x="1761" y="759"/>
                    <a:pt x="1739" y="715"/>
                    <a:pt x="1728" y="678"/>
                  </a:cubicBezTo>
                  <a:lnTo>
                    <a:pt x="1843" y="468"/>
                  </a:lnTo>
                  <a:cubicBezTo>
                    <a:pt x="1868" y="446"/>
                    <a:pt x="1854" y="409"/>
                    <a:pt x="1843" y="398"/>
                  </a:cubicBezTo>
                  <a:lnTo>
                    <a:pt x="1669" y="225"/>
                  </a:lnTo>
                  <a:cubicBezTo>
                    <a:pt x="1654" y="209"/>
                    <a:pt x="1640" y="203"/>
                    <a:pt x="1624" y="203"/>
                  </a:cubicBezTo>
                  <a:cubicBezTo>
                    <a:pt x="1613" y="203"/>
                    <a:pt x="1601" y="206"/>
                    <a:pt x="1588" y="211"/>
                  </a:cubicBezTo>
                  <a:lnTo>
                    <a:pt x="1389" y="339"/>
                  </a:lnTo>
                  <a:cubicBezTo>
                    <a:pt x="1341" y="317"/>
                    <a:pt x="1308" y="306"/>
                    <a:pt x="1260" y="281"/>
                  </a:cubicBezTo>
                  <a:lnTo>
                    <a:pt x="1201" y="48"/>
                  </a:lnTo>
                  <a:cubicBezTo>
                    <a:pt x="1201" y="26"/>
                    <a:pt x="1179" y="0"/>
                    <a:pt x="1143"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87"/>
            <p:cNvSpPr/>
            <p:nvPr/>
          </p:nvSpPr>
          <p:spPr>
            <a:xfrm>
              <a:off x="6183319" y="2362120"/>
              <a:ext cx="632025" cy="630652"/>
            </a:xfrm>
            <a:custGeom>
              <a:avLst/>
              <a:gdLst/>
              <a:ahLst/>
              <a:cxnLst/>
              <a:rect l="l" t="t" r="r" b="b"/>
              <a:pathLst>
                <a:path w="5064" h="5053" extrusionOk="0">
                  <a:moveTo>
                    <a:pt x="2532" y="1"/>
                  </a:moveTo>
                  <a:cubicBezTo>
                    <a:pt x="1132" y="1"/>
                    <a:pt x="1" y="1132"/>
                    <a:pt x="1" y="2521"/>
                  </a:cubicBezTo>
                  <a:cubicBezTo>
                    <a:pt x="1" y="3921"/>
                    <a:pt x="1132" y="5052"/>
                    <a:pt x="2532" y="5052"/>
                  </a:cubicBezTo>
                  <a:cubicBezTo>
                    <a:pt x="3932" y="5052"/>
                    <a:pt x="5063" y="3921"/>
                    <a:pt x="5063" y="2521"/>
                  </a:cubicBezTo>
                  <a:cubicBezTo>
                    <a:pt x="5063" y="1132"/>
                    <a:pt x="3932" y="1"/>
                    <a:pt x="2532" y="1"/>
                  </a:cubicBezTo>
                  <a:close/>
                </a:path>
              </a:pathLst>
            </a:custGeom>
            <a:solidFill>
              <a:schemeClr val="l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87"/>
            <p:cNvSpPr/>
            <p:nvPr/>
          </p:nvSpPr>
          <p:spPr>
            <a:xfrm>
              <a:off x="6302509" y="2481685"/>
              <a:ext cx="393268" cy="391896"/>
            </a:xfrm>
            <a:custGeom>
              <a:avLst/>
              <a:gdLst/>
              <a:ahLst/>
              <a:cxnLst/>
              <a:rect l="l" t="t" r="r" b="b"/>
              <a:pathLst>
                <a:path w="3151" h="3140" extrusionOk="0">
                  <a:moveTo>
                    <a:pt x="1577" y="1"/>
                  </a:moveTo>
                  <a:cubicBezTo>
                    <a:pt x="701" y="1"/>
                    <a:pt x="1" y="701"/>
                    <a:pt x="1" y="1563"/>
                  </a:cubicBezTo>
                  <a:cubicBezTo>
                    <a:pt x="1" y="2440"/>
                    <a:pt x="701" y="3140"/>
                    <a:pt x="1577" y="3140"/>
                  </a:cubicBezTo>
                  <a:cubicBezTo>
                    <a:pt x="2440" y="3140"/>
                    <a:pt x="3151" y="2440"/>
                    <a:pt x="3151" y="1563"/>
                  </a:cubicBezTo>
                  <a:cubicBezTo>
                    <a:pt x="3151" y="701"/>
                    <a:pt x="2440" y="1"/>
                    <a:pt x="1577" y="1"/>
                  </a:cubicBez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87"/>
            <p:cNvSpPr/>
            <p:nvPr/>
          </p:nvSpPr>
          <p:spPr>
            <a:xfrm>
              <a:off x="6471622" y="2769987"/>
              <a:ext cx="55415" cy="26334"/>
            </a:xfrm>
            <a:custGeom>
              <a:avLst/>
              <a:gdLst/>
              <a:ahLst/>
              <a:cxnLst/>
              <a:rect l="l" t="t" r="r" b="b"/>
              <a:pathLst>
                <a:path w="444" h="211" extrusionOk="0">
                  <a:moveTo>
                    <a:pt x="1" y="1"/>
                  </a:moveTo>
                  <a:lnTo>
                    <a:pt x="1" y="1"/>
                  </a:lnTo>
                  <a:cubicBezTo>
                    <a:pt x="12" y="118"/>
                    <a:pt x="104" y="211"/>
                    <a:pt x="222" y="211"/>
                  </a:cubicBezTo>
                  <a:cubicBezTo>
                    <a:pt x="337" y="211"/>
                    <a:pt x="432" y="118"/>
                    <a:pt x="443" y="1"/>
                  </a:cubicBezTo>
                  <a:lnTo>
                    <a:pt x="443" y="1"/>
                  </a:lnTo>
                  <a:cubicBezTo>
                    <a:pt x="351" y="12"/>
                    <a:pt x="267" y="12"/>
                    <a:pt x="222" y="12"/>
                  </a:cubicBezTo>
                  <a:cubicBezTo>
                    <a:pt x="174" y="12"/>
                    <a:pt x="93" y="12"/>
                    <a:pt x="1"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87"/>
            <p:cNvSpPr/>
            <p:nvPr/>
          </p:nvSpPr>
          <p:spPr>
            <a:xfrm>
              <a:off x="6427940" y="2558940"/>
              <a:ext cx="141407" cy="141282"/>
            </a:xfrm>
            <a:custGeom>
              <a:avLst/>
              <a:gdLst/>
              <a:ahLst/>
              <a:cxnLst/>
              <a:rect l="l" t="t" r="r" b="b"/>
              <a:pathLst>
                <a:path w="1133" h="1132" extrusionOk="0">
                  <a:moveTo>
                    <a:pt x="572" y="0"/>
                  </a:moveTo>
                  <a:cubicBezTo>
                    <a:pt x="303" y="0"/>
                    <a:pt x="93" y="210"/>
                    <a:pt x="93" y="479"/>
                  </a:cubicBezTo>
                  <a:cubicBezTo>
                    <a:pt x="93" y="675"/>
                    <a:pt x="71" y="874"/>
                    <a:pt x="1" y="1062"/>
                  </a:cubicBezTo>
                  <a:cubicBezTo>
                    <a:pt x="152" y="1095"/>
                    <a:pt x="337" y="1132"/>
                    <a:pt x="572" y="1132"/>
                  </a:cubicBezTo>
                  <a:cubicBezTo>
                    <a:pt x="804" y="1132"/>
                    <a:pt x="992" y="1095"/>
                    <a:pt x="1132" y="1062"/>
                  </a:cubicBezTo>
                  <a:cubicBezTo>
                    <a:pt x="1073" y="874"/>
                    <a:pt x="1037" y="675"/>
                    <a:pt x="1037" y="479"/>
                  </a:cubicBezTo>
                  <a:cubicBezTo>
                    <a:pt x="1037" y="210"/>
                    <a:pt x="827" y="0"/>
                    <a:pt x="57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7"/>
            <p:cNvSpPr/>
            <p:nvPr/>
          </p:nvSpPr>
          <p:spPr>
            <a:xfrm>
              <a:off x="6410467" y="2706087"/>
              <a:ext cx="177726" cy="49424"/>
            </a:xfrm>
            <a:custGeom>
              <a:avLst/>
              <a:gdLst/>
              <a:ahLst/>
              <a:cxnLst/>
              <a:rect l="l" t="t" r="r" b="b"/>
              <a:pathLst>
                <a:path w="1424" h="396" extrusionOk="0">
                  <a:moveTo>
                    <a:pt x="104" y="0"/>
                  </a:moveTo>
                  <a:cubicBezTo>
                    <a:pt x="71" y="56"/>
                    <a:pt x="46" y="126"/>
                    <a:pt x="12" y="185"/>
                  </a:cubicBezTo>
                  <a:cubicBezTo>
                    <a:pt x="1" y="210"/>
                    <a:pt x="1" y="222"/>
                    <a:pt x="1" y="222"/>
                  </a:cubicBezTo>
                  <a:cubicBezTo>
                    <a:pt x="1" y="314"/>
                    <a:pt x="314" y="395"/>
                    <a:pt x="712" y="395"/>
                  </a:cubicBezTo>
                  <a:cubicBezTo>
                    <a:pt x="1107" y="395"/>
                    <a:pt x="1423" y="314"/>
                    <a:pt x="1423" y="222"/>
                  </a:cubicBezTo>
                  <a:cubicBezTo>
                    <a:pt x="1423" y="222"/>
                    <a:pt x="1412" y="210"/>
                    <a:pt x="1401" y="185"/>
                  </a:cubicBezTo>
                  <a:cubicBezTo>
                    <a:pt x="1376" y="126"/>
                    <a:pt x="1342" y="56"/>
                    <a:pt x="1317" y="0"/>
                  </a:cubicBezTo>
                  <a:cubicBezTo>
                    <a:pt x="1143" y="45"/>
                    <a:pt x="933" y="82"/>
                    <a:pt x="712" y="82"/>
                  </a:cubicBezTo>
                  <a:cubicBezTo>
                    <a:pt x="491" y="82"/>
                    <a:pt x="281" y="45"/>
                    <a:pt x="104"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7"/>
            <p:cNvSpPr/>
            <p:nvPr/>
          </p:nvSpPr>
          <p:spPr>
            <a:xfrm>
              <a:off x="7519932" y="2282132"/>
              <a:ext cx="1182426" cy="369929"/>
            </a:xfrm>
            <a:custGeom>
              <a:avLst/>
              <a:gdLst/>
              <a:ahLst/>
              <a:cxnLst/>
              <a:rect l="l" t="t" r="r" b="b"/>
              <a:pathLst>
                <a:path w="9474" h="2964" extrusionOk="0">
                  <a:moveTo>
                    <a:pt x="339" y="1"/>
                  </a:moveTo>
                  <a:cubicBezTo>
                    <a:pt x="151" y="1"/>
                    <a:pt x="0" y="152"/>
                    <a:pt x="0" y="351"/>
                  </a:cubicBezTo>
                  <a:lnTo>
                    <a:pt x="0" y="2625"/>
                  </a:lnTo>
                  <a:cubicBezTo>
                    <a:pt x="0" y="2812"/>
                    <a:pt x="151" y="2964"/>
                    <a:pt x="339" y="2964"/>
                  </a:cubicBezTo>
                  <a:lnTo>
                    <a:pt x="9134" y="2964"/>
                  </a:lnTo>
                  <a:cubicBezTo>
                    <a:pt x="9322" y="2964"/>
                    <a:pt x="9473" y="2812"/>
                    <a:pt x="9473" y="2625"/>
                  </a:cubicBezTo>
                  <a:lnTo>
                    <a:pt x="9473" y="351"/>
                  </a:lnTo>
                  <a:cubicBezTo>
                    <a:pt x="9473" y="152"/>
                    <a:pt x="9322" y="1"/>
                    <a:pt x="9134" y="1"/>
                  </a:cubicBezTo>
                  <a:close/>
                </a:path>
              </a:pathLst>
            </a:custGeom>
            <a:gradFill>
              <a:gsLst>
                <a:gs pos="0">
                  <a:schemeClr val="lt1"/>
                </a:gs>
                <a:gs pos="100000">
                  <a:srgbClr val="4EB3E4">
                    <a:alpha val="57647"/>
                  </a:srgbClr>
                </a:gs>
              </a:gsLst>
              <a:lin ang="5400700"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7"/>
            <p:cNvSpPr/>
            <p:nvPr/>
          </p:nvSpPr>
          <p:spPr>
            <a:xfrm>
              <a:off x="7768671" y="2367874"/>
              <a:ext cx="684819" cy="64401"/>
            </a:xfrm>
            <a:custGeom>
              <a:avLst/>
              <a:gdLst/>
              <a:ahLst/>
              <a:cxnLst/>
              <a:rect l="l" t="t" r="r" b="b"/>
              <a:pathLst>
                <a:path w="5487" h="516" extrusionOk="0">
                  <a:moveTo>
                    <a:pt x="258" y="0"/>
                  </a:moveTo>
                  <a:cubicBezTo>
                    <a:pt x="118" y="0"/>
                    <a:pt x="1" y="118"/>
                    <a:pt x="1" y="258"/>
                  </a:cubicBezTo>
                  <a:cubicBezTo>
                    <a:pt x="1" y="398"/>
                    <a:pt x="118" y="515"/>
                    <a:pt x="258" y="515"/>
                  </a:cubicBezTo>
                  <a:lnTo>
                    <a:pt x="5229" y="515"/>
                  </a:lnTo>
                  <a:cubicBezTo>
                    <a:pt x="5369" y="515"/>
                    <a:pt x="5486" y="398"/>
                    <a:pt x="5486" y="258"/>
                  </a:cubicBezTo>
                  <a:cubicBezTo>
                    <a:pt x="5486" y="118"/>
                    <a:pt x="5369" y="0"/>
                    <a:pt x="5229"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87"/>
            <p:cNvSpPr/>
            <p:nvPr/>
          </p:nvSpPr>
          <p:spPr>
            <a:xfrm>
              <a:off x="7933291" y="2506160"/>
              <a:ext cx="355577" cy="64525"/>
            </a:xfrm>
            <a:custGeom>
              <a:avLst/>
              <a:gdLst/>
              <a:ahLst/>
              <a:cxnLst/>
              <a:rect l="l" t="t" r="r" b="b"/>
              <a:pathLst>
                <a:path w="2849" h="517" extrusionOk="0">
                  <a:moveTo>
                    <a:pt x="258" y="1"/>
                  </a:moveTo>
                  <a:cubicBezTo>
                    <a:pt x="118" y="1"/>
                    <a:pt x="1" y="119"/>
                    <a:pt x="1" y="259"/>
                  </a:cubicBezTo>
                  <a:cubicBezTo>
                    <a:pt x="1" y="399"/>
                    <a:pt x="118" y="516"/>
                    <a:pt x="258" y="516"/>
                  </a:cubicBezTo>
                  <a:lnTo>
                    <a:pt x="2591" y="516"/>
                  </a:lnTo>
                  <a:cubicBezTo>
                    <a:pt x="2731" y="516"/>
                    <a:pt x="2849" y="399"/>
                    <a:pt x="2849" y="259"/>
                  </a:cubicBezTo>
                  <a:cubicBezTo>
                    <a:pt x="2849" y="119"/>
                    <a:pt x="2731" y="1"/>
                    <a:pt x="2591"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87"/>
            <p:cNvSpPr/>
            <p:nvPr/>
          </p:nvSpPr>
          <p:spPr>
            <a:xfrm>
              <a:off x="7387388" y="2815043"/>
              <a:ext cx="218538" cy="595706"/>
            </a:xfrm>
            <a:custGeom>
              <a:avLst/>
              <a:gdLst/>
              <a:ahLst/>
              <a:cxnLst/>
              <a:rect l="l" t="t" r="r" b="b"/>
              <a:pathLst>
                <a:path w="1751" h="4773" extrusionOk="0">
                  <a:moveTo>
                    <a:pt x="1143" y="1"/>
                  </a:moveTo>
                  <a:cubicBezTo>
                    <a:pt x="443" y="561"/>
                    <a:pt x="1" y="1423"/>
                    <a:pt x="1" y="2381"/>
                  </a:cubicBezTo>
                  <a:cubicBezTo>
                    <a:pt x="1" y="3350"/>
                    <a:pt x="443" y="4213"/>
                    <a:pt x="1143" y="4773"/>
                  </a:cubicBezTo>
                  <a:cubicBezTo>
                    <a:pt x="1353" y="4574"/>
                    <a:pt x="1552" y="4378"/>
                    <a:pt x="1751" y="4168"/>
                  </a:cubicBezTo>
                  <a:cubicBezTo>
                    <a:pt x="1202" y="3770"/>
                    <a:pt x="852" y="3118"/>
                    <a:pt x="852" y="2381"/>
                  </a:cubicBezTo>
                  <a:cubicBezTo>
                    <a:pt x="852" y="1659"/>
                    <a:pt x="1202" y="1003"/>
                    <a:pt x="1751" y="597"/>
                  </a:cubicBezTo>
                  <a:cubicBezTo>
                    <a:pt x="1552" y="399"/>
                    <a:pt x="1353" y="200"/>
                    <a:pt x="1143" y="1"/>
                  </a:cubicBezTo>
                  <a:close/>
                </a:path>
              </a:pathLst>
            </a:custGeom>
            <a:solidFill>
              <a:schemeClr val="accent3"/>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 name="Google Shape;1947;p87"/>
          <p:cNvGrpSpPr/>
          <p:nvPr/>
        </p:nvGrpSpPr>
        <p:grpSpPr>
          <a:xfrm>
            <a:off x="5054450" y="1018150"/>
            <a:ext cx="396150" cy="360700"/>
            <a:chOff x="1615925" y="2456425"/>
            <a:chExt cx="396150" cy="360700"/>
          </a:xfrm>
        </p:grpSpPr>
        <p:sp>
          <p:nvSpPr>
            <p:cNvPr id="1948" name="Google Shape;1948;p87"/>
            <p:cNvSpPr/>
            <p:nvPr/>
          </p:nvSpPr>
          <p:spPr>
            <a:xfrm>
              <a:off x="1615925" y="2456425"/>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87"/>
            <p:cNvSpPr/>
            <p:nvPr/>
          </p:nvSpPr>
          <p:spPr>
            <a:xfrm>
              <a:off x="1658475" y="2554575"/>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0" name="Google Shape;1950;p87"/>
          <p:cNvSpPr/>
          <p:nvPr/>
        </p:nvSpPr>
        <p:spPr>
          <a:xfrm>
            <a:off x="1650573" y="3863150"/>
            <a:ext cx="299275" cy="2992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2"/>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914"/>
                                        </p:tgtEl>
                                        <p:attrNameLst>
                                          <p:attrName>style.visibility</p:attrName>
                                        </p:attrNameLst>
                                      </p:cBhvr>
                                      <p:to>
                                        <p:strVal val="visible"/>
                                      </p:to>
                                    </p:set>
                                    <p:anim calcmode="lin" valueType="num">
                                      <p:cBhvr additive="base">
                                        <p:cTn id="7" dur="800"/>
                                        <p:tgtEl>
                                          <p:spTgt spid="1914"/>
                                        </p:tgtEl>
                                        <p:attrNameLst>
                                          <p:attrName>ppt_w</p:attrName>
                                        </p:attrNameLst>
                                      </p:cBhvr>
                                      <p:tavLst>
                                        <p:tav tm="0">
                                          <p:val>
                                            <p:strVal val="0"/>
                                          </p:val>
                                        </p:tav>
                                        <p:tav tm="100000">
                                          <p:val>
                                            <p:strVal val="#ppt_w"/>
                                          </p:val>
                                        </p:tav>
                                      </p:tavLst>
                                    </p:anim>
                                    <p:anim calcmode="lin" valueType="num">
                                      <p:cBhvr additive="base">
                                        <p:cTn id="8" dur="800"/>
                                        <p:tgtEl>
                                          <p:spTgt spid="1914"/>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 presetClass="entr" presetSubtype="4" fill="hold" nodeType="afterEffect">
                                  <p:stCondLst>
                                    <p:cond delay="0"/>
                                  </p:stCondLst>
                                  <p:childTnLst>
                                    <p:set>
                                      <p:cBhvr>
                                        <p:cTn id="11" dur="1" fill="hold">
                                          <p:stCondLst>
                                            <p:cond delay="0"/>
                                          </p:stCondLst>
                                        </p:cTn>
                                        <p:tgtEl>
                                          <p:spTgt spid="1918"/>
                                        </p:tgtEl>
                                        <p:attrNameLst>
                                          <p:attrName>style.visibility</p:attrName>
                                        </p:attrNameLst>
                                      </p:cBhvr>
                                      <p:to>
                                        <p:strVal val="visible"/>
                                      </p:to>
                                    </p:set>
                                    <p:anim calcmode="lin" valueType="num">
                                      <p:cBhvr additive="base">
                                        <p:cTn id="12" dur="800"/>
                                        <p:tgtEl>
                                          <p:spTgt spid="1918"/>
                                        </p:tgtEl>
                                        <p:attrNameLst>
                                          <p:attrName>ppt_y</p:attrName>
                                        </p:attrNameLst>
                                      </p:cBhvr>
                                      <p:tavLst>
                                        <p:tav tm="0">
                                          <p:val>
                                            <p:strVal val="#ppt_y+1"/>
                                          </p:val>
                                        </p:tav>
                                        <p:tav tm="100000">
                                          <p:val>
                                            <p:strVal val="#ppt_y"/>
                                          </p:val>
                                        </p:tav>
                                      </p:tavLst>
                                    </p:anim>
                                  </p:childTnLst>
                                </p:cTn>
                              </p:par>
                            </p:childTnLst>
                          </p:cTn>
                        </p:par>
                        <p:par>
                          <p:cTn id="13" fill="hold">
                            <p:stCondLst>
                              <p:cond delay="1600"/>
                            </p:stCondLst>
                            <p:childTnLst>
                              <p:par>
                                <p:cTn id="14" presetID="8" presetClass="emph" presetSubtype="0" fill="hold" nodeType="afterEffect">
                                  <p:stCondLst>
                                    <p:cond delay="0"/>
                                  </p:stCondLst>
                                  <p:childTnLst>
                                    <p:animRot by="-21600000">
                                      <p:cBhvr>
                                        <p:cTn id="15" dur="800" fill="hold"/>
                                        <p:tgtEl>
                                          <p:spTgt spid="1950"/>
                                        </p:tgtEl>
                                        <p:attrNameLst>
                                          <p:attrName>r</p:attrName>
                                        </p:attrNameLst>
                                      </p:cBhvr>
                                    </p:animRot>
                                  </p:childTnLst>
                                </p:cTn>
                              </p:par>
                              <p:par>
                                <p:cTn id="16" presetID="8" presetClass="emph" presetSubtype="0" fill="hold" nodeType="withEffect">
                                  <p:stCondLst>
                                    <p:cond delay="0"/>
                                  </p:stCondLst>
                                  <p:childTnLst>
                                    <p:animRot by="-21600000">
                                      <p:cBhvr>
                                        <p:cTn id="17" dur="800" fill="hold"/>
                                        <p:tgtEl>
                                          <p:spTgt spid="194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4"/>
        <p:cNvGrpSpPr/>
        <p:nvPr/>
      </p:nvGrpSpPr>
      <p:grpSpPr>
        <a:xfrm>
          <a:off x="0" y="0"/>
          <a:ext cx="0" cy="0"/>
          <a:chOff x="0" y="0"/>
          <a:chExt cx="0" cy="0"/>
        </a:xfrm>
      </p:grpSpPr>
      <p:sp>
        <p:nvSpPr>
          <p:cNvPr id="1295" name="Google Shape;1295;p70"/>
          <p:cNvSpPr txBox="1">
            <a:spLocks noGrp="1"/>
          </p:cNvSpPr>
          <p:nvPr>
            <p:ph type="title"/>
          </p:nvPr>
        </p:nvSpPr>
        <p:spPr>
          <a:xfrm>
            <a:off x="720000" y="694814"/>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Orbitron"/>
                <a:ea typeface="Orbitron"/>
                <a:cs typeface="Orbitron"/>
                <a:sym typeface="Orbitron"/>
              </a:rPr>
              <a:t>CONTENTS OF THIS TEMPLATE</a:t>
            </a:r>
            <a:endParaRPr b="1">
              <a:latin typeface="Orbitron"/>
              <a:ea typeface="Orbitron"/>
              <a:cs typeface="Orbitron"/>
              <a:sym typeface="Orbitron"/>
            </a:endParaRPr>
          </a:p>
        </p:txBody>
      </p:sp>
      <p:sp>
        <p:nvSpPr>
          <p:cNvPr id="1296" name="Google Shape;1296;p70"/>
          <p:cNvSpPr txBox="1">
            <a:spLocks noGrp="1"/>
          </p:cNvSpPr>
          <p:nvPr>
            <p:ph type="body" idx="1"/>
          </p:nvPr>
        </p:nvSpPr>
        <p:spPr>
          <a:xfrm>
            <a:off x="720000" y="1152475"/>
            <a:ext cx="7704000" cy="345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200"/>
              <a:t>Here’s what you’ll find in this </a:t>
            </a:r>
            <a:r>
              <a:rPr lang="en" sz="1200" b="1">
                <a:uFill>
                  <a:noFill/>
                </a:uFill>
                <a:hlinkClick r:id="rId3"/>
              </a:rPr>
              <a:t>Slidesgo</a:t>
            </a:r>
            <a:r>
              <a:rPr lang="en" sz="1200"/>
              <a:t> template: </a:t>
            </a:r>
            <a:endParaRPr sz="1200"/>
          </a:p>
          <a:p>
            <a:pPr marL="457200" lvl="0" indent="-307975" algn="l" rtl="0">
              <a:spcBef>
                <a:spcPts val="0"/>
              </a:spcBef>
              <a:spcAft>
                <a:spcPts val="0"/>
              </a:spcAft>
              <a:buSzPts val="1250"/>
              <a:buAutoNum type="arabicPeriod"/>
            </a:pPr>
            <a:r>
              <a:rPr lang="en" sz="1200"/>
              <a:t>A slide structure based on a pitch deck, which you can easily adapt to your needs. For more info on how to edit the template, please visit </a:t>
            </a:r>
            <a:r>
              <a:rPr lang="en" sz="1200" b="1">
                <a:uFill>
                  <a:noFill/>
                </a:uFill>
                <a:hlinkClick r:id="rId4"/>
              </a:rPr>
              <a:t>Slidesgo School</a:t>
            </a:r>
            <a:r>
              <a:rPr lang="en" sz="1200"/>
              <a:t> or read our </a:t>
            </a:r>
            <a:r>
              <a:rPr lang="en" sz="1200" b="1">
                <a:uFill>
                  <a:noFill/>
                </a:uFill>
                <a:hlinkClick r:id="rId5"/>
              </a:rPr>
              <a:t>FAQs</a:t>
            </a:r>
            <a:r>
              <a:rPr lang="en" sz="1200"/>
              <a:t>.</a:t>
            </a:r>
            <a:endParaRPr sz="1200"/>
          </a:p>
          <a:p>
            <a:pPr marL="457200" lvl="0" indent="-307975" algn="l" rtl="0">
              <a:spcBef>
                <a:spcPts val="0"/>
              </a:spcBef>
              <a:spcAft>
                <a:spcPts val="0"/>
              </a:spcAft>
              <a:buSzPts val="1250"/>
              <a:buAutoNum type="arabicPeriod"/>
            </a:pPr>
            <a:r>
              <a:rPr lang="en" sz="1200"/>
              <a:t>An assortment of graphic resources that are suitable for use in the presentation can be found in the </a:t>
            </a:r>
            <a:r>
              <a:rPr lang="en" sz="1200" b="1">
                <a:uFill>
                  <a:noFill/>
                </a:uFill>
                <a:hlinkClick r:id="" action="ppaction://noaction"/>
              </a:rPr>
              <a:t>alternative resources slide</a:t>
            </a:r>
            <a:r>
              <a:rPr lang="en" sz="1200" b="1"/>
              <a:t>s</a:t>
            </a:r>
            <a:r>
              <a:rPr lang="en" sz="1200"/>
              <a:t>.</a:t>
            </a:r>
            <a:endParaRPr sz="1200"/>
          </a:p>
          <a:p>
            <a:pPr marL="457200" lvl="0" indent="-307975" algn="l" rtl="0">
              <a:spcBef>
                <a:spcPts val="0"/>
              </a:spcBef>
              <a:spcAft>
                <a:spcPts val="0"/>
              </a:spcAft>
              <a:buSzPts val="1250"/>
              <a:buAutoNum type="arabicPeriod"/>
            </a:pPr>
            <a:r>
              <a:rPr lang="en" sz="1200"/>
              <a:t>A </a:t>
            </a:r>
            <a:r>
              <a:rPr lang="en" sz="1200" b="1">
                <a:uFill>
                  <a:noFill/>
                </a:uFill>
                <a:hlinkClick r:id="rId6" action="ppaction://hlinksldjump"/>
              </a:rPr>
              <a:t>thanks slide</a:t>
            </a:r>
            <a:r>
              <a:rPr lang="en" sz="1200"/>
              <a:t>, which you must keep so that proper credits for our design are given.</a:t>
            </a:r>
            <a:endParaRPr sz="1200"/>
          </a:p>
          <a:p>
            <a:pPr marL="457200" lvl="0" indent="-307975" algn="l" rtl="0">
              <a:spcBef>
                <a:spcPts val="0"/>
              </a:spcBef>
              <a:spcAft>
                <a:spcPts val="0"/>
              </a:spcAft>
              <a:buSzPts val="1250"/>
              <a:buAutoNum type="arabicPeriod"/>
            </a:pPr>
            <a:r>
              <a:rPr lang="en" sz="1200"/>
              <a:t>Several </a:t>
            </a:r>
            <a:r>
              <a:rPr lang="en" sz="1200" b="1">
                <a:uFill>
                  <a:noFill/>
                </a:uFill>
                <a:hlinkClick r:id="" action="ppaction://noaction"/>
              </a:rPr>
              <a:t>resources slide</a:t>
            </a:r>
            <a:r>
              <a:rPr lang="en" sz="1200" b="1"/>
              <a:t>s</a:t>
            </a:r>
            <a:r>
              <a:rPr lang="en" sz="1200"/>
              <a:t>, where you’ll find links to all the elements used in the template.</a:t>
            </a:r>
            <a:endParaRPr sz="1200"/>
          </a:p>
          <a:p>
            <a:pPr marL="457200" lvl="0" indent="-307975" algn="l" rtl="0">
              <a:spcBef>
                <a:spcPts val="0"/>
              </a:spcBef>
              <a:spcAft>
                <a:spcPts val="0"/>
              </a:spcAft>
              <a:buSzPts val="1250"/>
              <a:buAutoNum type="arabicPeriod"/>
            </a:pPr>
            <a:r>
              <a:rPr lang="en" sz="1200" b="1">
                <a:solidFill>
                  <a:schemeClr val="hlink"/>
                </a:solidFill>
                <a:uFill>
                  <a:noFill/>
                </a:uFill>
                <a:hlinkClick r:id=""/>
              </a:rPr>
              <a:t>Instructions for use</a:t>
            </a:r>
            <a:r>
              <a:rPr lang="en" sz="1200">
                <a:solidFill>
                  <a:schemeClr val="hlink"/>
                </a:solidFill>
                <a:uFill>
                  <a:noFill/>
                </a:uFill>
                <a:hlinkClick r:id=""/>
              </a:rPr>
              <a:t>.</a:t>
            </a:r>
            <a:endParaRPr sz="1200"/>
          </a:p>
          <a:p>
            <a:pPr marL="457200" lvl="0" indent="-307975" algn="l" rtl="0">
              <a:spcBef>
                <a:spcPts val="0"/>
              </a:spcBef>
              <a:spcAft>
                <a:spcPts val="0"/>
              </a:spcAft>
              <a:buSzPts val="1250"/>
              <a:buAutoNum type="arabicPeriod"/>
            </a:pPr>
            <a:r>
              <a:rPr lang="en" sz="1200"/>
              <a:t>Final slides with:</a:t>
            </a:r>
            <a:endParaRPr sz="1200"/>
          </a:p>
          <a:p>
            <a:pPr marL="914400" lvl="0" indent="-307975" algn="l" rtl="0">
              <a:spcBef>
                <a:spcPts val="0"/>
              </a:spcBef>
              <a:spcAft>
                <a:spcPts val="0"/>
              </a:spcAft>
              <a:buSzPts val="1250"/>
              <a:buChar char="●"/>
            </a:pPr>
            <a:r>
              <a:rPr lang="en" sz="1200"/>
              <a:t>The</a:t>
            </a:r>
            <a:r>
              <a:rPr lang="en" sz="1200">
                <a:solidFill>
                  <a:schemeClr val="hlink"/>
                </a:solidFill>
                <a:uFill>
                  <a:noFill/>
                </a:uFill>
                <a:hlinkClick r:id="" action="ppaction://noaction"/>
              </a:rPr>
              <a:t> </a:t>
            </a:r>
            <a:r>
              <a:rPr lang="en" sz="1200" b="1">
                <a:solidFill>
                  <a:schemeClr val="hlink"/>
                </a:solidFill>
                <a:uFill>
                  <a:noFill/>
                </a:uFill>
                <a:hlinkClick r:id="" action="ppaction://noaction"/>
              </a:rPr>
              <a:t>fonts and colors</a:t>
            </a:r>
            <a:r>
              <a:rPr lang="en" sz="1200"/>
              <a:t> used in the template.</a:t>
            </a:r>
            <a:endParaRPr sz="1200"/>
          </a:p>
          <a:p>
            <a:pPr marL="914400" lvl="0" indent="-307975" algn="l" rtl="0">
              <a:spcBef>
                <a:spcPts val="0"/>
              </a:spcBef>
              <a:spcAft>
                <a:spcPts val="0"/>
              </a:spcAft>
              <a:buSzPts val="1250"/>
              <a:buChar char="●"/>
            </a:pPr>
            <a:r>
              <a:rPr lang="en" sz="1200"/>
              <a:t>A </a:t>
            </a:r>
            <a:r>
              <a:rPr lang="en" sz="1200" b="1">
                <a:solidFill>
                  <a:schemeClr val="hlink"/>
                </a:solidFill>
                <a:uFill>
                  <a:noFill/>
                </a:uFill>
                <a:hlinkClick r:id="" action="ppaction://noaction"/>
              </a:rPr>
              <a:t>selection of illustrations</a:t>
            </a:r>
            <a:r>
              <a:rPr lang="en" sz="1200" b="1"/>
              <a:t>.</a:t>
            </a:r>
            <a:r>
              <a:rPr lang="en" sz="1200"/>
              <a:t> You can also customize and animate them as you wish with the online editor. Visit</a:t>
            </a:r>
            <a:r>
              <a:rPr lang="en" sz="1200" b="1"/>
              <a:t> </a:t>
            </a:r>
            <a:r>
              <a:rPr lang="en" sz="1200" b="1">
                <a:uFill>
                  <a:noFill/>
                </a:uFill>
                <a:hlinkClick r:id="rId7"/>
              </a:rPr>
              <a:t>Storyset</a:t>
            </a:r>
            <a:r>
              <a:rPr lang="en" sz="1200"/>
              <a:t> to find more. </a:t>
            </a:r>
            <a:endParaRPr sz="1200"/>
          </a:p>
          <a:p>
            <a:pPr marL="914400" lvl="0" indent="-307975" algn="l" rtl="0">
              <a:spcBef>
                <a:spcPts val="0"/>
              </a:spcBef>
              <a:spcAft>
                <a:spcPts val="0"/>
              </a:spcAft>
              <a:buSzPts val="1250"/>
              <a:buChar char="●"/>
            </a:pPr>
            <a:r>
              <a:rPr lang="en" sz="1200"/>
              <a:t>More</a:t>
            </a:r>
            <a:r>
              <a:rPr lang="en" sz="1200">
                <a:solidFill>
                  <a:schemeClr val="hlink"/>
                </a:solidFill>
                <a:uFill>
                  <a:noFill/>
                </a:uFill>
                <a:hlinkClick r:id="" action="ppaction://noaction"/>
              </a:rPr>
              <a:t> </a:t>
            </a:r>
            <a:r>
              <a:rPr lang="en" sz="1200" b="1">
                <a:solidFill>
                  <a:schemeClr val="hlink"/>
                </a:solidFill>
                <a:uFill>
                  <a:noFill/>
                </a:uFill>
                <a:hlinkClick r:id="" action="ppaction://noaction"/>
              </a:rPr>
              <a:t>infographic resources</a:t>
            </a:r>
            <a:r>
              <a:rPr lang="en" sz="1200"/>
              <a:t>, whose size and color can be edited. </a:t>
            </a:r>
            <a:endParaRPr sz="1200"/>
          </a:p>
          <a:p>
            <a:pPr marL="914400" lvl="0" indent="-307975" algn="l" rtl="0">
              <a:spcBef>
                <a:spcPts val="0"/>
              </a:spcBef>
              <a:spcAft>
                <a:spcPts val="0"/>
              </a:spcAft>
              <a:buSzPts val="1250"/>
              <a:buChar char="●"/>
            </a:pPr>
            <a:r>
              <a:rPr lang="en" sz="1200"/>
              <a:t>Sets of </a:t>
            </a:r>
            <a:r>
              <a:rPr lang="en" sz="1200" b="1">
                <a:solidFill>
                  <a:schemeClr val="hlink"/>
                </a:solidFill>
                <a:uFill>
                  <a:noFill/>
                </a:uFill>
                <a:hlinkClick r:id="" action="ppaction://noaction"/>
              </a:rPr>
              <a:t>customizable icons</a:t>
            </a:r>
            <a:r>
              <a:rPr lang="en" sz="1200"/>
              <a:t> of the following themes: general, business, avatar, creative process, education, help &amp; support, medical, nature, performing arts, SEO &amp; marketing, and teamwork.</a:t>
            </a:r>
            <a:endParaRPr sz="1200"/>
          </a:p>
          <a:p>
            <a:pPr marL="0" lvl="0" indent="0" algn="l" rtl="0">
              <a:spcBef>
                <a:spcPts val="0"/>
              </a:spcBef>
              <a:spcAft>
                <a:spcPts val="0"/>
              </a:spcAft>
              <a:buNone/>
            </a:pPr>
            <a:r>
              <a:rPr lang="en" sz="1200"/>
              <a:t>You can delete this slide when you’re done editing the presentation.</a:t>
            </a:r>
            <a:endParaRPr sz="1200"/>
          </a:p>
        </p:txBody>
      </p:sp>
      <p:grpSp>
        <p:nvGrpSpPr>
          <p:cNvPr id="1297" name="Google Shape;1297;p70"/>
          <p:cNvGrpSpPr/>
          <p:nvPr/>
        </p:nvGrpSpPr>
        <p:grpSpPr>
          <a:xfrm>
            <a:off x="8236625" y="4105445"/>
            <a:ext cx="501556" cy="570430"/>
            <a:chOff x="10190200" y="4253570"/>
            <a:chExt cx="501556" cy="570430"/>
          </a:xfrm>
        </p:grpSpPr>
        <p:sp>
          <p:nvSpPr>
            <p:cNvPr id="1298" name="Google Shape;1298;p70"/>
            <p:cNvSpPr/>
            <p:nvPr/>
          </p:nvSpPr>
          <p:spPr>
            <a:xfrm>
              <a:off x="10440975" y="4253570"/>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0"/>
            <p:cNvSpPr/>
            <p:nvPr/>
          </p:nvSpPr>
          <p:spPr>
            <a:xfrm>
              <a:off x="10190200" y="45732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88"/>
          <p:cNvSpPr txBox="1">
            <a:spLocks noGrp="1"/>
          </p:cNvSpPr>
          <p:nvPr>
            <p:ph type="subTitle" idx="1"/>
          </p:nvPr>
        </p:nvSpPr>
        <p:spPr>
          <a:xfrm>
            <a:off x="2511300" y="2474439"/>
            <a:ext cx="4121400" cy="117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sp>
        <p:nvSpPr>
          <p:cNvPr id="1956" name="Google Shape;1956;p88"/>
          <p:cNvSpPr txBox="1">
            <a:spLocks noGrp="1"/>
          </p:cNvSpPr>
          <p:nvPr>
            <p:ph type="title"/>
          </p:nvPr>
        </p:nvSpPr>
        <p:spPr>
          <a:xfrm>
            <a:off x="2511300" y="1897539"/>
            <a:ext cx="4121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PHILOSOPHY</a:t>
            </a:r>
            <a:endParaRPr/>
          </a:p>
        </p:txBody>
      </p:sp>
      <p:grpSp>
        <p:nvGrpSpPr>
          <p:cNvPr id="1957" name="Google Shape;1957;p88"/>
          <p:cNvGrpSpPr/>
          <p:nvPr/>
        </p:nvGrpSpPr>
        <p:grpSpPr>
          <a:xfrm>
            <a:off x="5560950" y="3771900"/>
            <a:ext cx="2404169" cy="632322"/>
            <a:chOff x="5560950" y="3771900"/>
            <a:chExt cx="2404169" cy="632322"/>
          </a:xfrm>
        </p:grpSpPr>
        <p:sp>
          <p:nvSpPr>
            <p:cNvPr id="1958" name="Google Shape;1958;p88"/>
            <p:cNvSpPr/>
            <p:nvPr/>
          </p:nvSpPr>
          <p:spPr>
            <a:xfrm>
              <a:off x="5730357" y="3771900"/>
              <a:ext cx="2234762" cy="629690"/>
            </a:xfrm>
            <a:custGeom>
              <a:avLst/>
              <a:gdLst/>
              <a:ahLst/>
              <a:cxnLst/>
              <a:rect l="l" t="t" r="r" b="b"/>
              <a:pathLst>
                <a:path w="14714" h="4330" extrusionOk="0">
                  <a:moveTo>
                    <a:pt x="236" y="0"/>
                  </a:moveTo>
                  <a:cubicBezTo>
                    <a:pt x="107" y="0"/>
                    <a:pt x="1" y="104"/>
                    <a:pt x="1" y="233"/>
                  </a:cubicBezTo>
                  <a:lnTo>
                    <a:pt x="1" y="4094"/>
                  </a:lnTo>
                  <a:cubicBezTo>
                    <a:pt x="1" y="4223"/>
                    <a:pt x="107" y="4329"/>
                    <a:pt x="236" y="4329"/>
                  </a:cubicBezTo>
                  <a:lnTo>
                    <a:pt x="14481" y="4329"/>
                  </a:lnTo>
                  <a:cubicBezTo>
                    <a:pt x="14610" y="4329"/>
                    <a:pt x="14713" y="4223"/>
                    <a:pt x="14713" y="4094"/>
                  </a:cubicBezTo>
                  <a:lnTo>
                    <a:pt x="14713" y="233"/>
                  </a:lnTo>
                  <a:cubicBezTo>
                    <a:pt x="14713" y="104"/>
                    <a:pt x="14610" y="0"/>
                    <a:pt x="14481" y="0"/>
                  </a:cubicBezTo>
                  <a:close/>
                </a:path>
              </a:pathLst>
            </a:custGeom>
            <a:solidFill>
              <a:schemeClr val="lt1"/>
            </a:solidFill>
            <a:ln>
              <a:noFill/>
            </a:ln>
            <a:effectLst>
              <a:outerShdw blurRad="57150" dist="57150" dir="5400000" algn="bl" rotWithShape="0">
                <a:srgbClr val="17336B">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88"/>
            <p:cNvSpPr/>
            <p:nvPr/>
          </p:nvSpPr>
          <p:spPr>
            <a:xfrm>
              <a:off x="5730357" y="3771900"/>
              <a:ext cx="2234762" cy="629690"/>
            </a:xfrm>
            <a:custGeom>
              <a:avLst/>
              <a:gdLst/>
              <a:ahLst/>
              <a:cxnLst/>
              <a:rect l="l" t="t" r="r" b="b"/>
              <a:pathLst>
                <a:path w="14714" h="4330" extrusionOk="0">
                  <a:moveTo>
                    <a:pt x="236" y="0"/>
                  </a:moveTo>
                  <a:cubicBezTo>
                    <a:pt x="107" y="0"/>
                    <a:pt x="1" y="104"/>
                    <a:pt x="1" y="233"/>
                  </a:cubicBezTo>
                  <a:lnTo>
                    <a:pt x="1" y="4094"/>
                  </a:lnTo>
                  <a:cubicBezTo>
                    <a:pt x="1" y="4223"/>
                    <a:pt x="107" y="4329"/>
                    <a:pt x="236" y="4329"/>
                  </a:cubicBezTo>
                  <a:lnTo>
                    <a:pt x="14481" y="4329"/>
                  </a:lnTo>
                  <a:cubicBezTo>
                    <a:pt x="14610" y="4329"/>
                    <a:pt x="14713" y="4223"/>
                    <a:pt x="14713" y="4094"/>
                  </a:cubicBezTo>
                  <a:lnTo>
                    <a:pt x="14713" y="233"/>
                  </a:lnTo>
                  <a:cubicBezTo>
                    <a:pt x="14713" y="104"/>
                    <a:pt x="14610" y="0"/>
                    <a:pt x="14481" y="0"/>
                  </a:cubicBezTo>
                  <a:close/>
                </a:path>
              </a:pathLst>
            </a:custGeom>
            <a:gradFill>
              <a:gsLst>
                <a:gs pos="0">
                  <a:srgbClr val="F3A7E0"/>
                </a:gs>
                <a:gs pos="100000">
                  <a:srgbClr val="DC3BB4"/>
                </a:gs>
              </a:gsLst>
              <a:lin ang="5400700" scaled="0"/>
            </a:gradFill>
            <a:ln>
              <a:noFill/>
            </a:ln>
            <a:effectLst>
              <a:outerShdw blurRad="57150" dist="57150" dir="5400000" algn="bl" rotWithShape="0">
                <a:srgbClr val="17336B">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88"/>
            <p:cNvSpPr/>
            <p:nvPr/>
          </p:nvSpPr>
          <p:spPr>
            <a:xfrm>
              <a:off x="5560950" y="3774532"/>
              <a:ext cx="554138" cy="629690"/>
            </a:xfrm>
            <a:custGeom>
              <a:avLst/>
              <a:gdLst/>
              <a:ahLst/>
              <a:cxnLst/>
              <a:rect l="l" t="t" r="r" b="b"/>
              <a:pathLst>
                <a:path w="3501" h="4330" extrusionOk="0">
                  <a:moveTo>
                    <a:pt x="829" y="0"/>
                  </a:moveTo>
                  <a:cubicBezTo>
                    <a:pt x="373" y="0"/>
                    <a:pt x="1" y="373"/>
                    <a:pt x="1" y="829"/>
                  </a:cubicBezTo>
                  <a:lnTo>
                    <a:pt x="1" y="3501"/>
                  </a:lnTo>
                  <a:cubicBezTo>
                    <a:pt x="1" y="3954"/>
                    <a:pt x="373" y="4329"/>
                    <a:pt x="829" y="4329"/>
                  </a:cubicBezTo>
                  <a:lnTo>
                    <a:pt x="3501" y="4329"/>
                  </a:lnTo>
                  <a:lnTo>
                    <a:pt x="3501" y="0"/>
                  </a:lnTo>
                  <a:close/>
                </a:path>
              </a:pathLst>
            </a:custGeom>
            <a:solidFill>
              <a:schemeClr val="lt2"/>
            </a:solidFill>
            <a:ln>
              <a:noFill/>
            </a:ln>
            <a:effectLst>
              <a:outerShdw blurRad="57150" dist="57150" dir="5400000" algn="bl" rotWithShape="0">
                <a:srgbClr val="17336B">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88"/>
            <p:cNvSpPr/>
            <p:nvPr/>
          </p:nvSpPr>
          <p:spPr>
            <a:xfrm>
              <a:off x="6255500" y="3992767"/>
              <a:ext cx="1287271" cy="30526"/>
            </a:xfrm>
            <a:custGeom>
              <a:avLst/>
              <a:gdLst/>
              <a:ahLst/>
              <a:cxnLst/>
              <a:rect l="l" t="t" r="r" b="b"/>
              <a:pathLst>
                <a:path w="8133" h="606" extrusionOk="0">
                  <a:moveTo>
                    <a:pt x="1" y="0"/>
                  </a:moveTo>
                  <a:lnTo>
                    <a:pt x="1" y="605"/>
                  </a:lnTo>
                  <a:lnTo>
                    <a:pt x="8132" y="605"/>
                  </a:lnTo>
                  <a:lnTo>
                    <a:pt x="8132" y="0"/>
                  </a:lnTo>
                  <a:close/>
                </a:path>
              </a:pathLst>
            </a:custGeom>
            <a:solidFill>
              <a:schemeClr val="lt1"/>
            </a:solidFill>
            <a:ln>
              <a:noFill/>
            </a:ln>
            <a:effectLst>
              <a:outerShdw blurRad="57150" dist="57150" dir="5400000" algn="bl" rotWithShape="0">
                <a:srgbClr val="17336B">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88"/>
            <p:cNvSpPr/>
            <p:nvPr/>
          </p:nvSpPr>
          <p:spPr>
            <a:xfrm>
              <a:off x="7672125" y="3964318"/>
              <a:ext cx="141977" cy="220755"/>
            </a:xfrm>
            <a:custGeom>
              <a:avLst/>
              <a:gdLst/>
              <a:ahLst/>
              <a:cxnLst/>
              <a:rect l="l" t="t" r="r" b="b"/>
              <a:pathLst>
                <a:path w="897" h="1518" extrusionOk="0">
                  <a:moveTo>
                    <a:pt x="116" y="1"/>
                  </a:moveTo>
                  <a:cubicBezTo>
                    <a:pt x="87" y="1"/>
                    <a:pt x="58" y="13"/>
                    <a:pt x="34" y="37"/>
                  </a:cubicBezTo>
                  <a:cubicBezTo>
                    <a:pt x="11" y="59"/>
                    <a:pt x="11" y="84"/>
                    <a:pt x="11" y="118"/>
                  </a:cubicBezTo>
                  <a:cubicBezTo>
                    <a:pt x="11" y="140"/>
                    <a:pt x="11" y="177"/>
                    <a:pt x="34" y="199"/>
                  </a:cubicBezTo>
                  <a:lnTo>
                    <a:pt x="605" y="759"/>
                  </a:lnTo>
                  <a:lnTo>
                    <a:pt x="34" y="1330"/>
                  </a:lnTo>
                  <a:cubicBezTo>
                    <a:pt x="0" y="1367"/>
                    <a:pt x="0" y="1448"/>
                    <a:pt x="34" y="1484"/>
                  </a:cubicBezTo>
                  <a:cubicBezTo>
                    <a:pt x="58" y="1507"/>
                    <a:pt x="87" y="1518"/>
                    <a:pt x="116" y="1518"/>
                  </a:cubicBezTo>
                  <a:cubicBezTo>
                    <a:pt x="145" y="1518"/>
                    <a:pt x="174" y="1507"/>
                    <a:pt x="196" y="1484"/>
                  </a:cubicBezTo>
                  <a:lnTo>
                    <a:pt x="851" y="840"/>
                  </a:lnTo>
                  <a:cubicBezTo>
                    <a:pt x="896" y="795"/>
                    <a:pt x="896" y="725"/>
                    <a:pt x="851" y="678"/>
                  </a:cubicBezTo>
                  <a:lnTo>
                    <a:pt x="196" y="37"/>
                  </a:lnTo>
                  <a:cubicBezTo>
                    <a:pt x="174" y="13"/>
                    <a:pt x="145" y="1"/>
                    <a:pt x="116" y="1"/>
                  </a:cubicBezTo>
                  <a:close/>
                </a:path>
              </a:pathLst>
            </a:custGeom>
            <a:solidFill>
              <a:schemeClr val="lt1"/>
            </a:solidFill>
            <a:ln>
              <a:noFill/>
            </a:ln>
            <a:effectLst>
              <a:outerShdw blurRad="57150" dist="57150" dir="5400000" algn="bl" rotWithShape="0">
                <a:srgbClr val="17336B">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88"/>
            <p:cNvSpPr/>
            <p:nvPr/>
          </p:nvSpPr>
          <p:spPr>
            <a:xfrm>
              <a:off x="5671748" y="3905274"/>
              <a:ext cx="319726" cy="317317"/>
            </a:xfrm>
            <a:custGeom>
              <a:avLst/>
              <a:gdLst/>
              <a:ahLst/>
              <a:cxnLst/>
              <a:rect l="l" t="t" r="r" b="b"/>
              <a:pathLst>
                <a:path w="2020" h="2182" extrusionOk="0">
                  <a:moveTo>
                    <a:pt x="432" y="0"/>
                  </a:moveTo>
                  <a:cubicBezTo>
                    <a:pt x="188" y="0"/>
                    <a:pt x="1" y="196"/>
                    <a:pt x="1" y="431"/>
                  </a:cubicBezTo>
                  <a:lnTo>
                    <a:pt x="1" y="1750"/>
                  </a:lnTo>
                  <a:cubicBezTo>
                    <a:pt x="1" y="1983"/>
                    <a:pt x="188" y="2181"/>
                    <a:pt x="432" y="2181"/>
                  </a:cubicBezTo>
                  <a:lnTo>
                    <a:pt x="1588" y="2181"/>
                  </a:lnTo>
                  <a:cubicBezTo>
                    <a:pt x="1821" y="2181"/>
                    <a:pt x="2020" y="1983"/>
                    <a:pt x="2020" y="1750"/>
                  </a:cubicBezTo>
                  <a:lnTo>
                    <a:pt x="2020" y="431"/>
                  </a:lnTo>
                  <a:cubicBezTo>
                    <a:pt x="2020" y="196"/>
                    <a:pt x="1821" y="0"/>
                    <a:pt x="1588" y="0"/>
                  </a:cubicBezTo>
                  <a:close/>
                </a:path>
              </a:pathLst>
            </a:custGeom>
            <a:solidFill>
              <a:schemeClr val="lt1"/>
            </a:solidFill>
            <a:ln>
              <a:noFill/>
            </a:ln>
            <a:effectLst>
              <a:outerShdw blurRad="57150" dist="57150" dir="5400000" algn="bl" rotWithShape="0">
                <a:srgbClr val="17336B">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88"/>
            <p:cNvSpPr/>
            <p:nvPr/>
          </p:nvSpPr>
          <p:spPr>
            <a:xfrm>
              <a:off x="5671748" y="4042414"/>
              <a:ext cx="319726" cy="180182"/>
            </a:xfrm>
            <a:custGeom>
              <a:avLst/>
              <a:gdLst/>
              <a:ahLst/>
              <a:cxnLst/>
              <a:rect l="l" t="t" r="r" b="b"/>
              <a:pathLst>
                <a:path w="2020" h="1239" extrusionOk="0">
                  <a:moveTo>
                    <a:pt x="1448" y="1"/>
                  </a:moveTo>
                  <a:cubicBezTo>
                    <a:pt x="1401" y="1"/>
                    <a:pt x="1353" y="23"/>
                    <a:pt x="1331" y="60"/>
                  </a:cubicBezTo>
                  <a:lnTo>
                    <a:pt x="782" y="771"/>
                  </a:lnTo>
                  <a:lnTo>
                    <a:pt x="491" y="457"/>
                  </a:lnTo>
                  <a:cubicBezTo>
                    <a:pt x="457" y="421"/>
                    <a:pt x="421" y="410"/>
                    <a:pt x="387" y="410"/>
                  </a:cubicBezTo>
                  <a:cubicBezTo>
                    <a:pt x="351" y="410"/>
                    <a:pt x="317" y="421"/>
                    <a:pt x="281" y="457"/>
                  </a:cubicBezTo>
                  <a:lnTo>
                    <a:pt x="1" y="737"/>
                  </a:lnTo>
                  <a:lnTo>
                    <a:pt x="1" y="807"/>
                  </a:lnTo>
                  <a:cubicBezTo>
                    <a:pt x="1" y="1040"/>
                    <a:pt x="188" y="1238"/>
                    <a:pt x="432" y="1238"/>
                  </a:cubicBezTo>
                  <a:lnTo>
                    <a:pt x="1588" y="1238"/>
                  </a:lnTo>
                  <a:cubicBezTo>
                    <a:pt x="1821" y="1238"/>
                    <a:pt x="2020" y="1040"/>
                    <a:pt x="2020" y="807"/>
                  </a:cubicBezTo>
                  <a:lnTo>
                    <a:pt x="2020" y="561"/>
                  </a:lnTo>
                  <a:lnTo>
                    <a:pt x="1552" y="48"/>
                  </a:lnTo>
                  <a:cubicBezTo>
                    <a:pt x="1530" y="12"/>
                    <a:pt x="1482" y="1"/>
                    <a:pt x="1448" y="1"/>
                  </a:cubicBezTo>
                  <a:close/>
                </a:path>
              </a:pathLst>
            </a:custGeom>
            <a:solidFill>
              <a:schemeClr val="accent1"/>
            </a:solidFill>
            <a:ln>
              <a:noFill/>
            </a:ln>
            <a:effectLst>
              <a:outerShdw blurRad="57150" dist="57150" dir="5400000" algn="bl" rotWithShape="0">
                <a:srgbClr val="17336B">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88"/>
            <p:cNvSpPr/>
            <p:nvPr/>
          </p:nvSpPr>
          <p:spPr>
            <a:xfrm>
              <a:off x="5703246" y="3957774"/>
              <a:ext cx="75974" cy="67768"/>
            </a:xfrm>
            <a:custGeom>
              <a:avLst/>
              <a:gdLst/>
              <a:ahLst/>
              <a:cxnLst/>
              <a:rect l="l" t="t" r="r" b="b"/>
              <a:pathLst>
                <a:path w="480" h="466" extrusionOk="0">
                  <a:moveTo>
                    <a:pt x="244" y="0"/>
                  </a:moveTo>
                  <a:cubicBezTo>
                    <a:pt x="104" y="0"/>
                    <a:pt x="0" y="104"/>
                    <a:pt x="0" y="233"/>
                  </a:cubicBezTo>
                  <a:cubicBezTo>
                    <a:pt x="0" y="362"/>
                    <a:pt x="104" y="465"/>
                    <a:pt x="244" y="465"/>
                  </a:cubicBezTo>
                  <a:cubicBezTo>
                    <a:pt x="373" y="465"/>
                    <a:pt x="479" y="362"/>
                    <a:pt x="479" y="233"/>
                  </a:cubicBezTo>
                  <a:cubicBezTo>
                    <a:pt x="479" y="104"/>
                    <a:pt x="373" y="0"/>
                    <a:pt x="244" y="0"/>
                  </a:cubicBezTo>
                  <a:close/>
                </a:path>
              </a:pathLst>
            </a:custGeom>
            <a:solidFill>
              <a:schemeClr val="accent1"/>
            </a:solidFill>
            <a:ln>
              <a:noFill/>
            </a:ln>
            <a:effectLst>
              <a:outerShdw blurRad="57150" dist="57150" dir="5400000" algn="bl" rotWithShape="0">
                <a:srgbClr val="17336B">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88"/>
            <p:cNvSpPr/>
            <p:nvPr/>
          </p:nvSpPr>
          <p:spPr>
            <a:xfrm>
              <a:off x="6255500" y="4126117"/>
              <a:ext cx="1287271" cy="30526"/>
            </a:xfrm>
            <a:custGeom>
              <a:avLst/>
              <a:gdLst/>
              <a:ahLst/>
              <a:cxnLst/>
              <a:rect l="l" t="t" r="r" b="b"/>
              <a:pathLst>
                <a:path w="8133" h="606" extrusionOk="0">
                  <a:moveTo>
                    <a:pt x="1" y="0"/>
                  </a:moveTo>
                  <a:lnTo>
                    <a:pt x="1" y="605"/>
                  </a:lnTo>
                  <a:lnTo>
                    <a:pt x="8132" y="605"/>
                  </a:lnTo>
                  <a:lnTo>
                    <a:pt x="8132" y="0"/>
                  </a:lnTo>
                  <a:close/>
                </a:path>
              </a:pathLst>
            </a:custGeom>
            <a:solidFill>
              <a:schemeClr val="lt1"/>
            </a:solidFill>
            <a:ln>
              <a:noFill/>
            </a:ln>
            <a:effectLst>
              <a:outerShdw blurRad="57150" dist="57150" dir="5400000" algn="bl" rotWithShape="0">
                <a:srgbClr val="17336B">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7" name="Google Shape;1967;p88"/>
          <p:cNvSpPr/>
          <p:nvPr/>
        </p:nvSpPr>
        <p:spPr>
          <a:xfrm>
            <a:off x="904200" y="2040227"/>
            <a:ext cx="360880" cy="36006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88"/>
          <p:cNvSpPr/>
          <p:nvPr/>
        </p:nvSpPr>
        <p:spPr>
          <a:xfrm rot="10800000">
            <a:off x="7818811" y="1146764"/>
            <a:ext cx="320089" cy="320089"/>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88"/>
          <p:cNvSpPr/>
          <p:nvPr/>
        </p:nvSpPr>
        <p:spPr>
          <a:xfrm>
            <a:off x="1154973" y="3693025"/>
            <a:ext cx="216619" cy="216619"/>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956"/>
                                        </p:tgtEl>
                                        <p:attrNameLst>
                                          <p:attrName>style.visibility</p:attrName>
                                        </p:attrNameLst>
                                      </p:cBhvr>
                                      <p:to>
                                        <p:strVal val="visible"/>
                                      </p:to>
                                    </p:set>
                                    <p:animEffect transition="in" filter="fade">
                                      <p:cBhvr>
                                        <p:cTn id="7" dur="800"/>
                                        <p:tgtEl>
                                          <p:spTgt spid="1956"/>
                                        </p:tgtEl>
                                      </p:cBhvr>
                                    </p:animEffect>
                                  </p:childTnLst>
                                </p:cTn>
                              </p:par>
                              <p:par>
                                <p:cTn id="8" presetID="10" presetClass="entr" presetSubtype="0" fill="hold" nodeType="withEffect">
                                  <p:stCondLst>
                                    <p:cond delay="0"/>
                                  </p:stCondLst>
                                  <p:childTnLst>
                                    <p:set>
                                      <p:cBhvr>
                                        <p:cTn id="9" dur="1" fill="hold">
                                          <p:stCondLst>
                                            <p:cond delay="0"/>
                                          </p:stCondLst>
                                        </p:cTn>
                                        <p:tgtEl>
                                          <p:spTgt spid="1955"/>
                                        </p:tgtEl>
                                        <p:attrNameLst>
                                          <p:attrName>style.visibility</p:attrName>
                                        </p:attrNameLst>
                                      </p:cBhvr>
                                      <p:to>
                                        <p:strVal val="visible"/>
                                      </p:to>
                                    </p:set>
                                    <p:animEffect transition="in" filter="fade">
                                      <p:cBhvr>
                                        <p:cTn id="10" dur="800"/>
                                        <p:tgtEl>
                                          <p:spTgt spid="1955"/>
                                        </p:tgtEl>
                                      </p:cBhvr>
                                    </p:animEffect>
                                  </p:childTnLst>
                                </p:cTn>
                              </p:par>
                            </p:childTnLst>
                          </p:cTn>
                        </p:par>
                        <p:par>
                          <p:cTn id="11" fill="hold">
                            <p:stCondLst>
                              <p:cond delay="800"/>
                            </p:stCondLst>
                            <p:childTnLst>
                              <p:par>
                                <p:cTn id="12" presetID="8" presetClass="emph" presetSubtype="0" fill="hold" nodeType="afterEffect">
                                  <p:stCondLst>
                                    <p:cond delay="0"/>
                                  </p:stCondLst>
                                  <p:childTnLst>
                                    <p:animRot by="-21600000">
                                      <p:cBhvr>
                                        <p:cTn id="13" dur="800" fill="hold"/>
                                        <p:tgtEl>
                                          <p:spTgt spid="1967"/>
                                        </p:tgtEl>
                                        <p:attrNameLst>
                                          <p:attrName>r</p:attrName>
                                        </p:attrNameLst>
                                      </p:cBhvr>
                                    </p:animRot>
                                  </p:childTnLst>
                                </p:cTn>
                              </p:par>
                              <p:par>
                                <p:cTn id="14" presetID="8" presetClass="emph" presetSubtype="0" fill="hold" nodeType="withEffect">
                                  <p:stCondLst>
                                    <p:cond delay="0"/>
                                  </p:stCondLst>
                                  <p:childTnLst>
                                    <p:animRot by="-21600000">
                                      <p:cBhvr>
                                        <p:cTn id="15" dur="800" fill="hold"/>
                                        <p:tgtEl>
                                          <p:spTgt spid="1968"/>
                                        </p:tgtEl>
                                        <p:attrNameLst>
                                          <p:attrName>r</p:attrName>
                                        </p:attrNameLst>
                                      </p:cBhvr>
                                    </p:animRot>
                                  </p:childTnLst>
                                </p:cTn>
                              </p:par>
                              <p:par>
                                <p:cTn id="16" presetID="8" presetClass="emph" presetSubtype="0" fill="hold" nodeType="withEffect">
                                  <p:stCondLst>
                                    <p:cond delay="0"/>
                                  </p:stCondLst>
                                  <p:childTnLst>
                                    <p:animRot by="-21600000">
                                      <p:cBhvr>
                                        <p:cTn id="17" dur="800" fill="hold"/>
                                        <p:tgtEl>
                                          <p:spTgt spid="196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Google Shape;1974;p89"/>
          <p:cNvSpPr txBox="1">
            <a:spLocks noGrp="1"/>
          </p:cNvSpPr>
          <p:nvPr>
            <p:ph type="subTitle" idx="1"/>
          </p:nvPr>
        </p:nvSpPr>
        <p:spPr>
          <a:xfrm>
            <a:off x="974400" y="1490700"/>
            <a:ext cx="3509100" cy="12012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Clr>
                <a:schemeClr val="dk1"/>
              </a:buClr>
              <a:buSzPts val="1100"/>
              <a:buFont typeface="Arial"/>
              <a:buNone/>
            </a:pPr>
            <a:r>
              <a:rPr lang="en"/>
              <a:t>Venus has a beautiful name and is the second planet from the Sun. It’s terribly hot, even hotter than Mercury, and its atmosphere is extremely poisonous:</a:t>
            </a:r>
            <a:endParaRPr/>
          </a:p>
        </p:txBody>
      </p:sp>
      <p:sp>
        <p:nvSpPr>
          <p:cNvPr id="1975" name="Google Shape;1975;p89"/>
          <p:cNvSpPr txBox="1">
            <a:spLocks noGrp="1"/>
          </p:cNvSpPr>
          <p:nvPr>
            <p:ph type="title"/>
          </p:nvPr>
        </p:nvSpPr>
        <p:spPr>
          <a:xfrm>
            <a:off x="974400" y="918000"/>
            <a:ext cx="35091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 LOGO</a:t>
            </a:r>
            <a:endParaRPr/>
          </a:p>
        </p:txBody>
      </p:sp>
      <p:grpSp>
        <p:nvGrpSpPr>
          <p:cNvPr id="1976" name="Google Shape;1976;p89"/>
          <p:cNvGrpSpPr/>
          <p:nvPr/>
        </p:nvGrpSpPr>
        <p:grpSpPr>
          <a:xfrm>
            <a:off x="4826400" y="1099800"/>
            <a:ext cx="3343202" cy="3192300"/>
            <a:chOff x="4826400" y="1099800"/>
            <a:chExt cx="3343202" cy="3192300"/>
          </a:xfrm>
        </p:grpSpPr>
        <p:sp>
          <p:nvSpPr>
            <p:cNvPr id="1977" name="Google Shape;1977;p89"/>
            <p:cNvSpPr/>
            <p:nvPr/>
          </p:nvSpPr>
          <p:spPr>
            <a:xfrm>
              <a:off x="4826402" y="1099800"/>
              <a:ext cx="3343200" cy="3192300"/>
            </a:xfrm>
            <a:prstGeom prst="roundRect">
              <a:avLst>
                <a:gd name="adj" fmla="val 5756"/>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89"/>
            <p:cNvSpPr/>
            <p:nvPr/>
          </p:nvSpPr>
          <p:spPr>
            <a:xfrm>
              <a:off x="4826400" y="1099826"/>
              <a:ext cx="3343200" cy="3201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9" name="Google Shape;1979;p89"/>
            <p:cNvGrpSpPr/>
            <p:nvPr/>
          </p:nvGrpSpPr>
          <p:grpSpPr>
            <a:xfrm rot="10800000" flipH="1">
              <a:off x="4944224" y="1213945"/>
              <a:ext cx="376790" cy="82489"/>
              <a:chOff x="5578333" y="744468"/>
              <a:chExt cx="431653" cy="94500"/>
            </a:xfrm>
          </p:grpSpPr>
          <p:sp>
            <p:nvSpPr>
              <p:cNvPr id="1980" name="Google Shape;1980;p89"/>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89"/>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89"/>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83" name="Google Shape;1983;p89"/>
          <p:cNvGrpSpPr/>
          <p:nvPr/>
        </p:nvGrpSpPr>
        <p:grpSpPr>
          <a:xfrm>
            <a:off x="1093588" y="2875850"/>
            <a:ext cx="349450" cy="349500"/>
            <a:chOff x="1001113" y="1462075"/>
            <a:chExt cx="349450" cy="349500"/>
          </a:xfrm>
        </p:grpSpPr>
        <p:sp>
          <p:nvSpPr>
            <p:cNvPr id="1984" name="Google Shape;1984;p89"/>
            <p:cNvSpPr/>
            <p:nvPr/>
          </p:nvSpPr>
          <p:spPr>
            <a:xfrm>
              <a:off x="1137338" y="1770450"/>
              <a:ext cx="213225" cy="20575"/>
            </a:xfrm>
            <a:custGeom>
              <a:avLst/>
              <a:gdLst/>
              <a:ahLst/>
              <a:cxnLst/>
              <a:rect l="l" t="t" r="r" b="b"/>
              <a:pathLst>
                <a:path w="8529" h="823" extrusionOk="0">
                  <a:moveTo>
                    <a:pt x="0" y="1"/>
                  </a:moveTo>
                  <a:cubicBezTo>
                    <a:pt x="25" y="139"/>
                    <a:pt x="36" y="267"/>
                    <a:pt x="36" y="417"/>
                  </a:cubicBezTo>
                  <a:cubicBezTo>
                    <a:pt x="36" y="556"/>
                    <a:pt x="25" y="695"/>
                    <a:pt x="0" y="822"/>
                  </a:cubicBezTo>
                  <a:lnTo>
                    <a:pt x="8112" y="822"/>
                  </a:lnTo>
                  <a:cubicBezTo>
                    <a:pt x="8345" y="822"/>
                    <a:pt x="8529" y="636"/>
                    <a:pt x="8529" y="417"/>
                  </a:cubicBezTo>
                  <a:cubicBezTo>
                    <a:pt x="8529" y="187"/>
                    <a:pt x="8345" y="1"/>
                    <a:pt x="8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89"/>
            <p:cNvSpPr/>
            <p:nvPr/>
          </p:nvSpPr>
          <p:spPr>
            <a:xfrm>
              <a:off x="1001113" y="1770450"/>
              <a:ext cx="35925" cy="20575"/>
            </a:xfrm>
            <a:custGeom>
              <a:avLst/>
              <a:gdLst/>
              <a:ahLst/>
              <a:cxnLst/>
              <a:rect l="l" t="t" r="r" b="b"/>
              <a:pathLst>
                <a:path w="1437" h="823" extrusionOk="0">
                  <a:moveTo>
                    <a:pt x="406" y="1"/>
                  </a:moveTo>
                  <a:cubicBezTo>
                    <a:pt x="187" y="1"/>
                    <a:pt x="1" y="187"/>
                    <a:pt x="1" y="417"/>
                  </a:cubicBezTo>
                  <a:cubicBezTo>
                    <a:pt x="1" y="636"/>
                    <a:pt x="187" y="822"/>
                    <a:pt x="406" y="822"/>
                  </a:cubicBezTo>
                  <a:lnTo>
                    <a:pt x="1437" y="822"/>
                  </a:lnTo>
                  <a:cubicBezTo>
                    <a:pt x="1412" y="695"/>
                    <a:pt x="1389" y="556"/>
                    <a:pt x="1389" y="417"/>
                  </a:cubicBezTo>
                  <a:cubicBezTo>
                    <a:pt x="1389" y="267"/>
                    <a:pt x="1412" y="139"/>
                    <a:pt x="1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89"/>
            <p:cNvSpPr/>
            <p:nvPr/>
          </p:nvSpPr>
          <p:spPr>
            <a:xfrm>
              <a:off x="1056388" y="1749900"/>
              <a:ext cx="61325" cy="61675"/>
            </a:xfrm>
            <a:custGeom>
              <a:avLst/>
              <a:gdLst/>
              <a:ahLst/>
              <a:cxnLst/>
              <a:rect l="l" t="t" r="r" b="b"/>
              <a:pathLst>
                <a:path w="2453" h="2467" extrusionOk="0">
                  <a:moveTo>
                    <a:pt x="1225" y="1"/>
                  </a:moveTo>
                  <a:cubicBezTo>
                    <a:pt x="556" y="1"/>
                    <a:pt x="0" y="556"/>
                    <a:pt x="0" y="1239"/>
                  </a:cubicBezTo>
                  <a:cubicBezTo>
                    <a:pt x="0" y="1911"/>
                    <a:pt x="556" y="2466"/>
                    <a:pt x="1225" y="2466"/>
                  </a:cubicBezTo>
                  <a:cubicBezTo>
                    <a:pt x="1908" y="2466"/>
                    <a:pt x="2452" y="1911"/>
                    <a:pt x="2452" y="1239"/>
                  </a:cubicBezTo>
                  <a:cubicBezTo>
                    <a:pt x="2452" y="903"/>
                    <a:pt x="2325" y="592"/>
                    <a:pt x="2094" y="370"/>
                  </a:cubicBezTo>
                  <a:cubicBezTo>
                    <a:pt x="1864" y="139"/>
                    <a:pt x="1550" y="1"/>
                    <a:pt x="1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89"/>
            <p:cNvSpPr/>
            <p:nvPr/>
          </p:nvSpPr>
          <p:spPr>
            <a:xfrm>
              <a:off x="1076938" y="1591675"/>
              <a:ext cx="47725" cy="47725"/>
            </a:xfrm>
            <a:custGeom>
              <a:avLst/>
              <a:gdLst/>
              <a:ahLst/>
              <a:cxnLst/>
              <a:rect l="l" t="t" r="r" b="b"/>
              <a:pathLst>
                <a:path w="1909" h="1909" extrusionOk="0">
                  <a:moveTo>
                    <a:pt x="947" y="1"/>
                  </a:moveTo>
                  <a:cubicBezTo>
                    <a:pt x="428" y="1"/>
                    <a:pt x="0" y="428"/>
                    <a:pt x="0" y="962"/>
                  </a:cubicBezTo>
                  <a:cubicBezTo>
                    <a:pt x="0" y="1481"/>
                    <a:pt x="428" y="1909"/>
                    <a:pt x="947" y="1909"/>
                  </a:cubicBezTo>
                  <a:cubicBezTo>
                    <a:pt x="1481" y="1909"/>
                    <a:pt x="1908" y="1481"/>
                    <a:pt x="1908" y="962"/>
                  </a:cubicBezTo>
                  <a:cubicBezTo>
                    <a:pt x="1908" y="428"/>
                    <a:pt x="1481" y="1"/>
                    <a:pt x="9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89"/>
            <p:cNvSpPr/>
            <p:nvPr/>
          </p:nvSpPr>
          <p:spPr>
            <a:xfrm>
              <a:off x="1185938" y="1523425"/>
              <a:ext cx="102425" cy="107300"/>
            </a:xfrm>
            <a:custGeom>
              <a:avLst/>
              <a:gdLst/>
              <a:ahLst/>
              <a:cxnLst/>
              <a:rect l="l" t="t" r="r" b="b"/>
              <a:pathLst>
                <a:path w="4097" h="4292" extrusionOk="0">
                  <a:moveTo>
                    <a:pt x="3011" y="637"/>
                  </a:moveTo>
                  <a:cubicBezTo>
                    <a:pt x="3230" y="637"/>
                    <a:pt x="3416" y="820"/>
                    <a:pt x="3416" y="1053"/>
                  </a:cubicBezTo>
                  <a:cubicBezTo>
                    <a:pt x="3416" y="1273"/>
                    <a:pt x="3230" y="1459"/>
                    <a:pt x="3011" y="1459"/>
                  </a:cubicBezTo>
                  <a:lnTo>
                    <a:pt x="1100" y="1459"/>
                  </a:lnTo>
                  <a:cubicBezTo>
                    <a:pt x="869" y="1459"/>
                    <a:pt x="683" y="1273"/>
                    <a:pt x="683" y="1053"/>
                  </a:cubicBezTo>
                  <a:cubicBezTo>
                    <a:pt x="683" y="820"/>
                    <a:pt x="869" y="637"/>
                    <a:pt x="1100" y="637"/>
                  </a:cubicBezTo>
                  <a:close/>
                  <a:moveTo>
                    <a:pt x="3011" y="2095"/>
                  </a:moveTo>
                  <a:cubicBezTo>
                    <a:pt x="3230" y="2095"/>
                    <a:pt x="3416" y="2278"/>
                    <a:pt x="3416" y="2511"/>
                  </a:cubicBezTo>
                  <a:cubicBezTo>
                    <a:pt x="3416" y="2731"/>
                    <a:pt x="3230" y="2917"/>
                    <a:pt x="3011" y="2917"/>
                  </a:cubicBezTo>
                  <a:lnTo>
                    <a:pt x="1100" y="2917"/>
                  </a:lnTo>
                  <a:cubicBezTo>
                    <a:pt x="869" y="2917"/>
                    <a:pt x="683" y="2731"/>
                    <a:pt x="683" y="2511"/>
                  </a:cubicBezTo>
                  <a:cubicBezTo>
                    <a:pt x="683" y="2278"/>
                    <a:pt x="869" y="2095"/>
                    <a:pt x="1100" y="2095"/>
                  </a:cubicBezTo>
                  <a:close/>
                  <a:moveTo>
                    <a:pt x="0" y="1"/>
                  </a:moveTo>
                  <a:lnTo>
                    <a:pt x="0" y="4291"/>
                  </a:lnTo>
                  <a:lnTo>
                    <a:pt x="1008" y="3622"/>
                  </a:lnTo>
                  <a:cubicBezTo>
                    <a:pt x="1078" y="3575"/>
                    <a:pt x="1147" y="3553"/>
                    <a:pt x="1228" y="3553"/>
                  </a:cubicBezTo>
                  <a:lnTo>
                    <a:pt x="4096" y="3553"/>
                  </a:lnTo>
                  <a:lnTo>
                    <a:pt x="40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89"/>
            <p:cNvSpPr/>
            <p:nvPr/>
          </p:nvSpPr>
          <p:spPr>
            <a:xfrm>
              <a:off x="1056388" y="1659925"/>
              <a:ext cx="88825" cy="68350"/>
            </a:xfrm>
            <a:custGeom>
              <a:avLst/>
              <a:gdLst/>
              <a:ahLst/>
              <a:cxnLst/>
              <a:rect l="l" t="t" r="r" b="b"/>
              <a:pathLst>
                <a:path w="3553" h="2734" extrusionOk="0">
                  <a:moveTo>
                    <a:pt x="1769" y="1"/>
                  </a:moveTo>
                  <a:cubicBezTo>
                    <a:pt x="797" y="1"/>
                    <a:pt x="0" y="800"/>
                    <a:pt x="0" y="1772"/>
                  </a:cubicBezTo>
                  <a:lnTo>
                    <a:pt x="0" y="2733"/>
                  </a:lnTo>
                  <a:lnTo>
                    <a:pt x="3552" y="2733"/>
                  </a:lnTo>
                  <a:lnTo>
                    <a:pt x="3552" y="1772"/>
                  </a:lnTo>
                  <a:cubicBezTo>
                    <a:pt x="3552" y="800"/>
                    <a:pt x="2752" y="1"/>
                    <a:pt x="17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89"/>
            <p:cNvSpPr/>
            <p:nvPr/>
          </p:nvSpPr>
          <p:spPr>
            <a:xfrm>
              <a:off x="1001113" y="1462075"/>
              <a:ext cx="349450" cy="266200"/>
            </a:xfrm>
            <a:custGeom>
              <a:avLst/>
              <a:gdLst/>
              <a:ahLst/>
              <a:cxnLst/>
              <a:rect l="l" t="t" r="r" b="b"/>
              <a:pathLst>
                <a:path w="13978" h="10648" extrusionOk="0">
                  <a:moveTo>
                    <a:pt x="11906" y="1644"/>
                  </a:moveTo>
                  <a:cubicBezTo>
                    <a:pt x="12128" y="1644"/>
                    <a:pt x="12311" y="1816"/>
                    <a:pt x="12311" y="2050"/>
                  </a:cubicBezTo>
                  <a:lnTo>
                    <a:pt x="12311" y="6412"/>
                  </a:lnTo>
                  <a:cubicBezTo>
                    <a:pt x="12311" y="6643"/>
                    <a:pt x="12128" y="6829"/>
                    <a:pt x="11906" y="6829"/>
                  </a:cubicBezTo>
                  <a:lnTo>
                    <a:pt x="8748" y="6829"/>
                  </a:lnTo>
                  <a:lnTo>
                    <a:pt x="7221" y="7845"/>
                  </a:lnTo>
                  <a:cubicBezTo>
                    <a:pt x="7152" y="7892"/>
                    <a:pt x="7071" y="7915"/>
                    <a:pt x="6991" y="7915"/>
                  </a:cubicBezTo>
                  <a:cubicBezTo>
                    <a:pt x="6921" y="7915"/>
                    <a:pt x="6852" y="7903"/>
                    <a:pt x="6793" y="7870"/>
                  </a:cubicBezTo>
                  <a:cubicBezTo>
                    <a:pt x="6666" y="7801"/>
                    <a:pt x="6585" y="7662"/>
                    <a:pt x="6585" y="7509"/>
                  </a:cubicBezTo>
                  <a:lnTo>
                    <a:pt x="6585" y="2050"/>
                  </a:lnTo>
                  <a:cubicBezTo>
                    <a:pt x="6585" y="1816"/>
                    <a:pt x="6757" y="1644"/>
                    <a:pt x="6991" y="1644"/>
                  </a:cubicBezTo>
                  <a:close/>
                  <a:moveTo>
                    <a:pt x="1228" y="0"/>
                  </a:moveTo>
                  <a:cubicBezTo>
                    <a:pt x="556" y="0"/>
                    <a:pt x="1" y="556"/>
                    <a:pt x="1" y="1228"/>
                  </a:cubicBezTo>
                  <a:lnTo>
                    <a:pt x="1" y="10242"/>
                  </a:lnTo>
                  <a:cubicBezTo>
                    <a:pt x="1" y="10461"/>
                    <a:pt x="187" y="10647"/>
                    <a:pt x="406" y="10647"/>
                  </a:cubicBezTo>
                  <a:lnTo>
                    <a:pt x="1389" y="10647"/>
                  </a:lnTo>
                  <a:lnTo>
                    <a:pt x="1389" y="9686"/>
                  </a:lnTo>
                  <a:cubicBezTo>
                    <a:pt x="1389" y="8714"/>
                    <a:pt x="1945" y="7856"/>
                    <a:pt x="2756" y="7417"/>
                  </a:cubicBezTo>
                  <a:cubicBezTo>
                    <a:pt x="2420" y="7093"/>
                    <a:pt x="2211" y="6643"/>
                    <a:pt x="2211" y="6146"/>
                  </a:cubicBezTo>
                  <a:cubicBezTo>
                    <a:pt x="2211" y="5163"/>
                    <a:pt x="3008" y="4363"/>
                    <a:pt x="3980" y="4363"/>
                  </a:cubicBezTo>
                  <a:cubicBezTo>
                    <a:pt x="4963" y="4363"/>
                    <a:pt x="5763" y="5163"/>
                    <a:pt x="5763" y="6146"/>
                  </a:cubicBezTo>
                  <a:cubicBezTo>
                    <a:pt x="5763" y="6643"/>
                    <a:pt x="5555" y="7093"/>
                    <a:pt x="5219" y="7417"/>
                  </a:cubicBezTo>
                  <a:cubicBezTo>
                    <a:pt x="6030" y="7856"/>
                    <a:pt x="6585" y="8714"/>
                    <a:pt x="6585" y="9686"/>
                  </a:cubicBezTo>
                  <a:lnTo>
                    <a:pt x="6585" y="10647"/>
                  </a:lnTo>
                  <a:lnTo>
                    <a:pt x="13561" y="10647"/>
                  </a:lnTo>
                  <a:cubicBezTo>
                    <a:pt x="13794" y="10647"/>
                    <a:pt x="13978" y="10461"/>
                    <a:pt x="13978" y="10242"/>
                  </a:cubicBezTo>
                  <a:lnTo>
                    <a:pt x="13978" y="1228"/>
                  </a:lnTo>
                  <a:cubicBezTo>
                    <a:pt x="13978" y="556"/>
                    <a:pt x="13422" y="0"/>
                    <a:pt x="12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89"/>
          <p:cNvGrpSpPr/>
          <p:nvPr/>
        </p:nvGrpSpPr>
        <p:grpSpPr>
          <a:xfrm>
            <a:off x="2898500" y="2875850"/>
            <a:ext cx="349525" cy="349500"/>
            <a:chOff x="3271863" y="1462075"/>
            <a:chExt cx="349525" cy="349500"/>
          </a:xfrm>
        </p:grpSpPr>
        <p:sp>
          <p:nvSpPr>
            <p:cNvPr id="1992" name="Google Shape;1992;p89"/>
            <p:cNvSpPr/>
            <p:nvPr/>
          </p:nvSpPr>
          <p:spPr>
            <a:xfrm>
              <a:off x="3271863" y="1694075"/>
              <a:ext cx="349525" cy="54675"/>
            </a:xfrm>
            <a:custGeom>
              <a:avLst/>
              <a:gdLst/>
              <a:ahLst/>
              <a:cxnLst/>
              <a:rect l="l" t="t" r="r" b="b"/>
              <a:pathLst>
                <a:path w="13981" h="2187" extrusionOk="0">
                  <a:moveTo>
                    <a:pt x="1" y="1"/>
                  </a:moveTo>
                  <a:lnTo>
                    <a:pt x="1" y="962"/>
                  </a:lnTo>
                  <a:cubicBezTo>
                    <a:pt x="1" y="1631"/>
                    <a:pt x="556" y="2186"/>
                    <a:pt x="1239" y="2186"/>
                  </a:cubicBezTo>
                  <a:lnTo>
                    <a:pt x="12753" y="2186"/>
                  </a:lnTo>
                  <a:cubicBezTo>
                    <a:pt x="13436" y="2186"/>
                    <a:pt x="13980" y="1631"/>
                    <a:pt x="13980" y="962"/>
                  </a:cubicBezTo>
                  <a:lnTo>
                    <a:pt x="139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89"/>
            <p:cNvSpPr/>
            <p:nvPr/>
          </p:nvSpPr>
          <p:spPr>
            <a:xfrm>
              <a:off x="3341013" y="1769275"/>
              <a:ext cx="211500" cy="42300"/>
            </a:xfrm>
            <a:custGeom>
              <a:avLst/>
              <a:gdLst/>
              <a:ahLst/>
              <a:cxnLst/>
              <a:rect l="l" t="t" r="r" b="b"/>
              <a:pathLst>
                <a:path w="8460" h="1692" extrusionOk="0">
                  <a:moveTo>
                    <a:pt x="1481" y="0"/>
                  </a:moveTo>
                  <a:lnTo>
                    <a:pt x="1203" y="869"/>
                  </a:lnTo>
                  <a:lnTo>
                    <a:pt x="406" y="869"/>
                  </a:lnTo>
                  <a:cubicBezTo>
                    <a:pt x="187" y="869"/>
                    <a:pt x="1" y="1053"/>
                    <a:pt x="1" y="1275"/>
                  </a:cubicBezTo>
                  <a:cubicBezTo>
                    <a:pt x="1" y="1505"/>
                    <a:pt x="187" y="1691"/>
                    <a:pt x="406" y="1691"/>
                  </a:cubicBezTo>
                  <a:lnTo>
                    <a:pt x="8054" y="1691"/>
                  </a:lnTo>
                  <a:cubicBezTo>
                    <a:pt x="8273" y="1691"/>
                    <a:pt x="8459" y="1505"/>
                    <a:pt x="8459" y="1275"/>
                  </a:cubicBezTo>
                  <a:cubicBezTo>
                    <a:pt x="8459" y="1053"/>
                    <a:pt x="8273" y="869"/>
                    <a:pt x="8054" y="869"/>
                  </a:cubicBezTo>
                  <a:lnTo>
                    <a:pt x="7257" y="869"/>
                  </a:lnTo>
                  <a:lnTo>
                    <a:pt x="69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89"/>
            <p:cNvSpPr/>
            <p:nvPr/>
          </p:nvSpPr>
          <p:spPr>
            <a:xfrm>
              <a:off x="3344488" y="1516775"/>
              <a:ext cx="116025" cy="20225"/>
            </a:xfrm>
            <a:custGeom>
              <a:avLst/>
              <a:gdLst/>
              <a:ahLst/>
              <a:cxnLst/>
              <a:rect l="l" t="t" r="r" b="b"/>
              <a:pathLst>
                <a:path w="4641" h="809" extrusionOk="0">
                  <a:moveTo>
                    <a:pt x="1" y="0"/>
                  </a:moveTo>
                  <a:lnTo>
                    <a:pt x="1" y="808"/>
                  </a:lnTo>
                  <a:lnTo>
                    <a:pt x="4641" y="808"/>
                  </a:lnTo>
                  <a:lnTo>
                    <a:pt x="4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89"/>
            <p:cNvSpPr/>
            <p:nvPr/>
          </p:nvSpPr>
          <p:spPr>
            <a:xfrm>
              <a:off x="3271863" y="1462075"/>
              <a:ext cx="349525" cy="211475"/>
            </a:xfrm>
            <a:custGeom>
              <a:avLst/>
              <a:gdLst/>
              <a:ahLst/>
              <a:cxnLst/>
              <a:rect l="l" t="t" r="r" b="b"/>
              <a:pathLst>
                <a:path w="13981" h="8459" extrusionOk="0">
                  <a:moveTo>
                    <a:pt x="11503" y="1366"/>
                  </a:moveTo>
                  <a:cubicBezTo>
                    <a:pt x="11723" y="1366"/>
                    <a:pt x="11909" y="1552"/>
                    <a:pt x="11909" y="1772"/>
                  </a:cubicBezTo>
                  <a:cubicBezTo>
                    <a:pt x="11909" y="2002"/>
                    <a:pt x="11723" y="2188"/>
                    <a:pt x="11503" y="2188"/>
                  </a:cubicBezTo>
                  <a:lnTo>
                    <a:pt x="9581" y="2188"/>
                  </a:lnTo>
                  <a:cubicBezTo>
                    <a:pt x="9362" y="2188"/>
                    <a:pt x="9176" y="2002"/>
                    <a:pt x="9176" y="1772"/>
                  </a:cubicBezTo>
                  <a:cubicBezTo>
                    <a:pt x="9176" y="1552"/>
                    <a:pt x="9362" y="1366"/>
                    <a:pt x="9581" y="1366"/>
                  </a:cubicBezTo>
                  <a:close/>
                  <a:moveTo>
                    <a:pt x="7951" y="1366"/>
                  </a:moveTo>
                  <a:cubicBezTo>
                    <a:pt x="8171" y="1366"/>
                    <a:pt x="8357" y="1552"/>
                    <a:pt x="8357" y="1772"/>
                  </a:cubicBezTo>
                  <a:lnTo>
                    <a:pt x="8357" y="3413"/>
                  </a:lnTo>
                  <a:cubicBezTo>
                    <a:pt x="8357" y="3635"/>
                    <a:pt x="8171" y="3818"/>
                    <a:pt x="7951" y="3818"/>
                  </a:cubicBezTo>
                  <a:lnTo>
                    <a:pt x="2489" y="3818"/>
                  </a:lnTo>
                  <a:cubicBezTo>
                    <a:pt x="2270" y="3818"/>
                    <a:pt x="2084" y="3635"/>
                    <a:pt x="2084" y="3413"/>
                  </a:cubicBezTo>
                  <a:lnTo>
                    <a:pt x="2084" y="1772"/>
                  </a:lnTo>
                  <a:cubicBezTo>
                    <a:pt x="2084" y="1552"/>
                    <a:pt x="2270" y="1366"/>
                    <a:pt x="2489" y="1366"/>
                  </a:cubicBezTo>
                  <a:close/>
                  <a:moveTo>
                    <a:pt x="11503" y="2996"/>
                  </a:moveTo>
                  <a:cubicBezTo>
                    <a:pt x="11723" y="2996"/>
                    <a:pt x="11909" y="3183"/>
                    <a:pt x="11909" y="3413"/>
                  </a:cubicBezTo>
                  <a:cubicBezTo>
                    <a:pt x="11909" y="3635"/>
                    <a:pt x="11723" y="3818"/>
                    <a:pt x="11503" y="3818"/>
                  </a:cubicBezTo>
                  <a:lnTo>
                    <a:pt x="9581" y="3818"/>
                  </a:lnTo>
                  <a:cubicBezTo>
                    <a:pt x="9362" y="3818"/>
                    <a:pt x="9176" y="3635"/>
                    <a:pt x="9176" y="3413"/>
                  </a:cubicBezTo>
                  <a:cubicBezTo>
                    <a:pt x="9176" y="3183"/>
                    <a:pt x="9362" y="2996"/>
                    <a:pt x="9581" y="2996"/>
                  </a:cubicBezTo>
                  <a:close/>
                  <a:moveTo>
                    <a:pt x="4400" y="4640"/>
                  </a:moveTo>
                  <a:cubicBezTo>
                    <a:pt x="4630" y="4640"/>
                    <a:pt x="4816" y="4827"/>
                    <a:pt x="4816" y="5046"/>
                  </a:cubicBezTo>
                  <a:cubicBezTo>
                    <a:pt x="4816" y="5276"/>
                    <a:pt x="4630" y="5462"/>
                    <a:pt x="4400" y="5462"/>
                  </a:cubicBezTo>
                  <a:lnTo>
                    <a:pt x="2489" y="5462"/>
                  </a:lnTo>
                  <a:cubicBezTo>
                    <a:pt x="2270" y="5462"/>
                    <a:pt x="2084" y="5276"/>
                    <a:pt x="2084" y="5046"/>
                  </a:cubicBezTo>
                  <a:cubicBezTo>
                    <a:pt x="2084" y="4827"/>
                    <a:pt x="2270" y="4640"/>
                    <a:pt x="2489" y="4640"/>
                  </a:cubicBezTo>
                  <a:close/>
                  <a:moveTo>
                    <a:pt x="7951" y="4640"/>
                  </a:moveTo>
                  <a:cubicBezTo>
                    <a:pt x="8171" y="4640"/>
                    <a:pt x="8357" y="4827"/>
                    <a:pt x="8357" y="5046"/>
                  </a:cubicBezTo>
                  <a:cubicBezTo>
                    <a:pt x="8357" y="5276"/>
                    <a:pt x="8171" y="5462"/>
                    <a:pt x="7951" y="5462"/>
                  </a:cubicBezTo>
                  <a:lnTo>
                    <a:pt x="6041" y="5462"/>
                  </a:lnTo>
                  <a:cubicBezTo>
                    <a:pt x="5810" y="5462"/>
                    <a:pt x="5624" y="5276"/>
                    <a:pt x="5624" y="5046"/>
                  </a:cubicBezTo>
                  <a:cubicBezTo>
                    <a:pt x="5624" y="4827"/>
                    <a:pt x="5810" y="4640"/>
                    <a:pt x="6041" y="4640"/>
                  </a:cubicBezTo>
                  <a:close/>
                  <a:moveTo>
                    <a:pt x="11503" y="4640"/>
                  </a:moveTo>
                  <a:cubicBezTo>
                    <a:pt x="11723" y="4640"/>
                    <a:pt x="11909" y="4827"/>
                    <a:pt x="11909" y="5046"/>
                  </a:cubicBezTo>
                  <a:cubicBezTo>
                    <a:pt x="11909" y="5276"/>
                    <a:pt x="11723" y="5462"/>
                    <a:pt x="11503" y="5462"/>
                  </a:cubicBezTo>
                  <a:lnTo>
                    <a:pt x="9581" y="5462"/>
                  </a:lnTo>
                  <a:cubicBezTo>
                    <a:pt x="9362" y="5462"/>
                    <a:pt x="9176" y="5276"/>
                    <a:pt x="9176" y="5046"/>
                  </a:cubicBezTo>
                  <a:cubicBezTo>
                    <a:pt x="9176" y="4827"/>
                    <a:pt x="9362" y="4640"/>
                    <a:pt x="9581" y="4640"/>
                  </a:cubicBezTo>
                  <a:close/>
                  <a:moveTo>
                    <a:pt x="4400" y="6284"/>
                  </a:moveTo>
                  <a:cubicBezTo>
                    <a:pt x="4630" y="6284"/>
                    <a:pt x="4816" y="6457"/>
                    <a:pt x="4816" y="6690"/>
                  </a:cubicBezTo>
                  <a:cubicBezTo>
                    <a:pt x="4816" y="6909"/>
                    <a:pt x="4630" y="7093"/>
                    <a:pt x="4400" y="7093"/>
                  </a:cubicBezTo>
                  <a:lnTo>
                    <a:pt x="2489" y="7093"/>
                  </a:lnTo>
                  <a:cubicBezTo>
                    <a:pt x="2270" y="7093"/>
                    <a:pt x="2084" y="6909"/>
                    <a:pt x="2084" y="6690"/>
                  </a:cubicBezTo>
                  <a:cubicBezTo>
                    <a:pt x="2084" y="6457"/>
                    <a:pt x="2270" y="6284"/>
                    <a:pt x="2489" y="6284"/>
                  </a:cubicBezTo>
                  <a:close/>
                  <a:moveTo>
                    <a:pt x="7951" y="6284"/>
                  </a:moveTo>
                  <a:cubicBezTo>
                    <a:pt x="8171" y="6284"/>
                    <a:pt x="8357" y="6457"/>
                    <a:pt x="8357" y="6690"/>
                  </a:cubicBezTo>
                  <a:cubicBezTo>
                    <a:pt x="8357" y="6909"/>
                    <a:pt x="8171" y="7093"/>
                    <a:pt x="7951" y="7093"/>
                  </a:cubicBezTo>
                  <a:lnTo>
                    <a:pt x="6041" y="7093"/>
                  </a:lnTo>
                  <a:cubicBezTo>
                    <a:pt x="5810" y="7093"/>
                    <a:pt x="5624" y="6909"/>
                    <a:pt x="5624" y="6690"/>
                  </a:cubicBezTo>
                  <a:cubicBezTo>
                    <a:pt x="5624" y="6457"/>
                    <a:pt x="5810" y="6284"/>
                    <a:pt x="6041" y="6284"/>
                  </a:cubicBezTo>
                  <a:close/>
                  <a:moveTo>
                    <a:pt x="11503" y="6284"/>
                  </a:moveTo>
                  <a:cubicBezTo>
                    <a:pt x="11723" y="6284"/>
                    <a:pt x="11909" y="6457"/>
                    <a:pt x="11909" y="6690"/>
                  </a:cubicBezTo>
                  <a:cubicBezTo>
                    <a:pt x="11909" y="6909"/>
                    <a:pt x="11723" y="7093"/>
                    <a:pt x="11503" y="7093"/>
                  </a:cubicBezTo>
                  <a:lnTo>
                    <a:pt x="9581" y="7093"/>
                  </a:lnTo>
                  <a:cubicBezTo>
                    <a:pt x="9362" y="7093"/>
                    <a:pt x="9176" y="6909"/>
                    <a:pt x="9176" y="6690"/>
                  </a:cubicBezTo>
                  <a:cubicBezTo>
                    <a:pt x="9176" y="6457"/>
                    <a:pt x="9362" y="6284"/>
                    <a:pt x="9581" y="6284"/>
                  </a:cubicBezTo>
                  <a:close/>
                  <a:moveTo>
                    <a:pt x="1239" y="0"/>
                  </a:moveTo>
                  <a:cubicBezTo>
                    <a:pt x="556" y="0"/>
                    <a:pt x="1" y="556"/>
                    <a:pt x="1" y="1228"/>
                  </a:cubicBezTo>
                  <a:lnTo>
                    <a:pt x="1" y="8459"/>
                  </a:lnTo>
                  <a:lnTo>
                    <a:pt x="13980" y="8459"/>
                  </a:lnTo>
                  <a:lnTo>
                    <a:pt x="13980" y="1228"/>
                  </a:lnTo>
                  <a:cubicBezTo>
                    <a:pt x="13980" y="556"/>
                    <a:pt x="13436" y="0"/>
                    <a:pt x="12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 name="Google Shape;1996;p89"/>
          <p:cNvGrpSpPr/>
          <p:nvPr/>
        </p:nvGrpSpPr>
        <p:grpSpPr>
          <a:xfrm>
            <a:off x="2898263" y="3431488"/>
            <a:ext cx="350000" cy="349500"/>
            <a:chOff x="2514313" y="1462075"/>
            <a:chExt cx="350000" cy="349500"/>
          </a:xfrm>
        </p:grpSpPr>
        <p:sp>
          <p:nvSpPr>
            <p:cNvPr id="1997" name="Google Shape;1997;p89"/>
            <p:cNvSpPr/>
            <p:nvPr/>
          </p:nvSpPr>
          <p:spPr>
            <a:xfrm>
              <a:off x="2660088" y="1611600"/>
              <a:ext cx="59325" cy="56475"/>
            </a:xfrm>
            <a:custGeom>
              <a:avLst/>
              <a:gdLst/>
              <a:ahLst/>
              <a:cxnLst/>
              <a:rect l="l" t="t" r="r" b="b"/>
              <a:pathLst>
                <a:path w="2373" h="2259" extrusionOk="0">
                  <a:moveTo>
                    <a:pt x="451" y="1"/>
                  </a:moveTo>
                  <a:lnTo>
                    <a:pt x="1" y="1389"/>
                  </a:lnTo>
                  <a:lnTo>
                    <a:pt x="1192" y="2258"/>
                  </a:lnTo>
                  <a:lnTo>
                    <a:pt x="2373" y="1389"/>
                  </a:lnTo>
                  <a:lnTo>
                    <a:pt x="19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89"/>
            <p:cNvSpPr/>
            <p:nvPr/>
          </p:nvSpPr>
          <p:spPr>
            <a:xfrm>
              <a:off x="2577613" y="1579800"/>
              <a:ext cx="74950" cy="71200"/>
            </a:xfrm>
            <a:custGeom>
              <a:avLst/>
              <a:gdLst/>
              <a:ahLst/>
              <a:cxnLst/>
              <a:rect l="l" t="t" r="r" b="b"/>
              <a:pathLst>
                <a:path w="2998" h="2848" extrusionOk="0">
                  <a:moveTo>
                    <a:pt x="604" y="1"/>
                  </a:moveTo>
                  <a:cubicBezTo>
                    <a:pt x="279" y="545"/>
                    <a:pt x="70" y="1170"/>
                    <a:pt x="1" y="1842"/>
                  </a:cubicBezTo>
                  <a:lnTo>
                    <a:pt x="1389" y="2847"/>
                  </a:lnTo>
                  <a:lnTo>
                    <a:pt x="2489" y="2500"/>
                  </a:lnTo>
                  <a:lnTo>
                    <a:pt x="2997" y="926"/>
                  </a:lnTo>
                  <a:lnTo>
                    <a:pt x="23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89"/>
            <p:cNvSpPr/>
            <p:nvPr/>
          </p:nvSpPr>
          <p:spPr>
            <a:xfrm>
              <a:off x="2652263" y="1524275"/>
              <a:ext cx="74925" cy="66875"/>
            </a:xfrm>
            <a:custGeom>
              <a:avLst/>
              <a:gdLst/>
              <a:ahLst/>
              <a:cxnLst/>
              <a:rect l="l" t="t" r="r" b="b"/>
              <a:pathLst>
                <a:path w="2997" h="2675" extrusionOk="0">
                  <a:moveTo>
                    <a:pt x="1505" y="0"/>
                  </a:moveTo>
                  <a:cubicBezTo>
                    <a:pt x="1169" y="0"/>
                    <a:pt x="844" y="36"/>
                    <a:pt x="533" y="106"/>
                  </a:cubicBezTo>
                  <a:lnTo>
                    <a:pt x="0" y="1736"/>
                  </a:lnTo>
                  <a:lnTo>
                    <a:pt x="672" y="2675"/>
                  </a:lnTo>
                  <a:lnTo>
                    <a:pt x="2327" y="2675"/>
                  </a:lnTo>
                  <a:lnTo>
                    <a:pt x="2997" y="1736"/>
                  </a:lnTo>
                  <a:lnTo>
                    <a:pt x="2466" y="106"/>
                  </a:lnTo>
                  <a:cubicBezTo>
                    <a:pt x="2152" y="36"/>
                    <a:pt x="1830" y="0"/>
                    <a:pt x="15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89"/>
            <p:cNvSpPr/>
            <p:nvPr/>
          </p:nvSpPr>
          <p:spPr>
            <a:xfrm>
              <a:off x="2726888" y="1579800"/>
              <a:ext cx="74925" cy="71200"/>
            </a:xfrm>
            <a:custGeom>
              <a:avLst/>
              <a:gdLst/>
              <a:ahLst/>
              <a:cxnLst/>
              <a:rect l="l" t="t" r="r" b="b"/>
              <a:pathLst>
                <a:path w="2997" h="2848" extrusionOk="0">
                  <a:moveTo>
                    <a:pt x="684" y="1"/>
                  </a:moveTo>
                  <a:lnTo>
                    <a:pt x="0" y="926"/>
                  </a:lnTo>
                  <a:lnTo>
                    <a:pt x="511" y="2500"/>
                  </a:lnTo>
                  <a:lnTo>
                    <a:pt x="1608" y="2847"/>
                  </a:lnTo>
                  <a:lnTo>
                    <a:pt x="2997" y="1842"/>
                  </a:lnTo>
                  <a:cubicBezTo>
                    <a:pt x="2927" y="1170"/>
                    <a:pt x="2719" y="545"/>
                    <a:pt x="23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89"/>
            <p:cNvSpPr/>
            <p:nvPr/>
          </p:nvSpPr>
          <p:spPr>
            <a:xfrm>
              <a:off x="2578238" y="1651525"/>
              <a:ext cx="20525" cy="38825"/>
            </a:xfrm>
            <a:custGeom>
              <a:avLst/>
              <a:gdLst/>
              <a:ahLst/>
              <a:cxnLst/>
              <a:rect l="l" t="t" r="r" b="b"/>
              <a:pathLst>
                <a:path w="821" h="1553" extrusionOk="0">
                  <a:moveTo>
                    <a:pt x="1" y="1"/>
                  </a:moveTo>
                  <a:cubicBezTo>
                    <a:pt x="70" y="556"/>
                    <a:pt x="242" y="1078"/>
                    <a:pt x="498" y="1553"/>
                  </a:cubicBezTo>
                  <a:lnTo>
                    <a:pt x="820" y="592"/>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89"/>
            <p:cNvSpPr/>
            <p:nvPr/>
          </p:nvSpPr>
          <p:spPr>
            <a:xfrm>
              <a:off x="2738213" y="1535250"/>
              <a:ext cx="33275" cy="24025"/>
            </a:xfrm>
            <a:custGeom>
              <a:avLst/>
              <a:gdLst/>
              <a:ahLst/>
              <a:cxnLst/>
              <a:rect l="l" t="t" r="r" b="b"/>
              <a:pathLst>
                <a:path w="1331" h="961" extrusionOk="0">
                  <a:moveTo>
                    <a:pt x="0" y="0"/>
                  </a:moveTo>
                  <a:lnTo>
                    <a:pt x="311" y="961"/>
                  </a:lnTo>
                  <a:lnTo>
                    <a:pt x="1330" y="961"/>
                  </a:lnTo>
                  <a:cubicBezTo>
                    <a:pt x="947" y="569"/>
                    <a:pt x="497" y="233"/>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89"/>
            <p:cNvSpPr/>
            <p:nvPr/>
          </p:nvSpPr>
          <p:spPr>
            <a:xfrm>
              <a:off x="2608038" y="1535250"/>
              <a:ext cx="33275" cy="24025"/>
            </a:xfrm>
            <a:custGeom>
              <a:avLst/>
              <a:gdLst/>
              <a:ahLst/>
              <a:cxnLst/>
              <a:rect l="l" t="t" r="r" b="b"/>
              <a:pathLst>
                <a:path w="1331" h="961" extrusionOk="0">
                  <a:moveTo>
                    <a:pt x="1330" y="0"/>
                  </a:moveTo>
                  <a:lnTo>
                    <a:pt x="1330" y="0"/>
                  </a:lnTo>
                  <a:cubicBezTo>
                    <a:pt x="833" y="233"/>
                    <a:pt x="381" y="569"/>
                    <a:pt x="0" y="961"/>
                  </a:cubicBezTo>
                  <a:lnTo>
                    <a:pt x="1017" y="961"/>
                  </a:lnTo>
                  <a:lnTo>
                    <a:pt x="13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89"/>
            <p:cNvSpPr/>
            <p:nvPr/>
          </p:nvSpPr>
          <p:spPr>
            <a:xfrm>
              <a:off x="2605388" y="1661650"/>
              <a:ext cx="74100" cy="78425"/>
            </a:xfrm>
            <a:custGeom>
              <a:avLst/>
              <a:gdLst/>
              <a:ahLst/>
              <a:cxnLst/>
              <a:rect l="l" t="t" r="r" b="b"/>
              <a:pathLst>
                <a:path w="2964" h="3137" extrusionOk="0">
                  <a:moveTo>
                    <a:pt x="1634" y="1"/>
                  </a:moveTo>
                  <a:lnTo>
                    <a:pt x="534" y="359"/>
                  </a:lnTo>
                  <a:lnTo>
                    <a:pt x="1" y="1992"/>
                  </a:lnTo>
                  <a:cubicBezTo>
                    <a:pt x="442" y="2478"/>
                    <a:pt x="973" y="2872"/>
                    <a:pt x="1575" y="3136"/>
                  </a:cubicBezTo>
                  <a:lnTo>
                    <a:pt x="2964" y="2120"/>
                  </a:lnTo>
                  <a:lnTo>
                    <a:pt x="2964" y="973"/>
                  </a:lnTo>
                  <a:lnTo>
                    <a:pt x="16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89"/>
            <p:cNvSpPr/>
            <p:nvPr/>
          </p:nvSpPr>
          <p:spPr>
            <a:xfrm>
              <a:off x="2780963" y="1651525"/>
              <a:ext cx="20300" cy="38825"/>
            </a:xfrm>
            <a:custGeom>
              <a:avLst/>
              <a:gdLst/>
              <a:ahLst/>
              <a:cxnLst/>
              <a:rect l="l" t="t" r="r" b="b"/>
              <a:pathLst>
                <a:path w="812" h="1553" extrusionOk="0">
                  <a:moveTo>
                    <a:pt x="812" y="1"/>
                  </a:moveTo>
                  <a:lnTo>
                    <a:pt x="1" y="592"/>
                  </a:lnTo>
                  <a:lnTo>
                    <a:pt x="315" y="1553"/>
                  </a:lnTo>
                  <a:cubicBezTo>
                    <a:pt x="570" y="1078"/>
                    <a:pt x="742" y="556"/>
                    <a:pt x="8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89"/>
            <p:cNvSpPr/>
            <p:nvPr/>
          </p:nvSpPr>
          <p:spPr>
            <a:xfrm>
              <a:off x="2514313" y="1462075"/>
              <a:ext cx="350000" cy="349500"/>
            </a:xfrm>
            <a:custGeom>
              <a:avLst/>
              <a:gdLst/>
              <a:ahLst/>
              <a:cxnLst/>
              <a:rect l="l" t="t" r="r" b="b"/>
              <a:pathLst>
                <a:path w="14000" h="13980" extrusionOk="0">
                  <a:moveTo>
                    <a:pt x="7023" y="1666"/>
                  </a:moveTo>
                  <a:cubicBezTo>
                    <a:pt x="9950" y="1666"/>
                    <a:pt x="12347" y="4052"/>
                    <a:pt x="12347" y="6990"/>
                  </a:cubicBezTo>
                  <a:cubicBezTo>
                    <a:pt x="12347" y="9928"/>
                    <a:pt x="9950" y="12313"/>
                    <a:pt x="7023" y="12313"/>
                  </a:cubicBezTo>
                  <a:cubicBezTo>
                    <a:pt x="4085" y="12313"/>
                    <a:pt x="1700" y="9928"/>
                    <a:pt x="1700" y="6990"/>
                  </a:cubicBezTo>
                  <a:cubicBezTo>
                    <a:pt x="1700" y="4052"/>
                    <a:pt x="4085" y="1666"/>
                    <a:pt x="7023" y="1666"/>
                  </a:cubicBezTo>
                  <a:close/>
                  <a:moveTo>
                    <a:pt x="7023" y="0"/>
                  </a:moveTo>
                  <a:cubicBezTo>
                    <a:pt x="5149" y="0"/>
                    <a:pt x="3402" y="730"/>
                    <a:pt x="2083" y="2050"/>
                  </a:cubicBezTo>
                  <a:cubicBezTo>
                    <a:pt x="753" y="3369"/>
                    <a:pt x="34" y="5126"/>
                    <a:pt x="34" y="6990"/>
                  </a:cubicBezTo>
                  <a:cubicBezTo>
                    <a:pt x="34" y="8298"/>
                    <a:pt x="392" y="9570"/>
                    <a:pt x="1086" y="10680"/>
                  </a:cubicBezTo>
                  <a:lnTo>
                    <a:pt x="59" y="13424"/>
                  </a:lnTo>
                  <a:cubicBezTo>
                    <a:pt x="0" y="13574"/>
                    <a:pt x="34" y="13746"/>
                    <a:pt x="150" y="13852"/>
                  </a:cubicBezTo>
                  <a:cubicBezTo>
                    <a:pt x="231" y="13932"/>
                    <a:pt x="336" y="13979"/>
                    <a:pt x="439" y="13979"/>
                  </a:cubicBezTo>
                  <a:cubicBezTo>
                    <a:pt x="486" y="13979"/>
                    <a:pt x="531" y="13966"/>
                    <a:pt x="578" y="13954"/>
                  </a:cubicBezTo>
                  <a:lnTo>
                    <a:pt x="3333" y="12924"/>
                  </a:lnTo>
                  <a:cubicBezTo>
                    <a:pt x="4432" y="13607"/>
                    <a:pt x="5704" y="13979"/>
                    <a:pt x="7023" y="13979"/>
                  </a:cubicBezTo>
                  <a:cubicBezTo>
                    <a:pt x="8887" y="13979"/>
                    <a:pt x="10633" y="13249"/>
                    <a:pt x="11964" y="11930"/>
                  </a:cubicBezTo>
                  <a:cubicBezTo>
                    <a:pt x="13283" y="10611"/>
                    <a:pt x="13999" y="8853"/>
                    <a:pt x="13999" y="6990"/>
                  </a:cubicBezTo>
                  <a:cubicBezTo>
                    <a:pt x="13999" y="5126"/>
                    <a:pt x="13283" y="3369"/>
                    <a:pt x="11964" y="2050"/>
                  </a:cubicBezTo>
                  <a:cubicBezTo>
                    <a:pt x="10633" y="730"/>
                    <a:pt x="8887" y="0"/>
                    <a:pt x="7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89"/>
            <p:cNvSpPr/>
            <p:nvPr/>
          </p:nvSpPr>
          <p:spPr>
            <a:xfrm>
              <a:off x="2669338" y="1732550"/>
              <a:ext cx="40850" cy="16825"/>
            </a:xfrm>
            <a:custGeom>
              <a:avLst/>
              <a:gdLst/>
              <a:ahLst/>
              <a:cxnLst/>
              <a:rect l="l" t="t" r="r" b="b"/>
              <a:pathLst>
                <a:path w="1634" h="673" extrusionOk="0">
                  <a:moveTo>
                    <a:pt x="822" y="0"/>
                  </a:moveTo>
                  <a:lnTo>
                    <a:pt x="0" y="603"/>
                  </a:lnTo>
                  <a:cubicBezTo>
                    <a:pt x="267" y="647"/>
                    <a:pt x="533" y="672"/>
                    <a:pt x="822" y="672"/>
                  </a:cubicBezTo>
                  <a:cubicBezTo>
                    <a:pt x="1100" y="672"/>
                    <a:pt x="1367" y="647"/>
                    <a:pt x="1633" y="603"/>
                  </a:cubicBezTo>
                  <a:lnTo>
                    <a:pt x="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89"/>
            <p:cNvSpPr/>
            <p:nvPr/>
          </p:nvSpPr>
          <p:spPr>
            <a:xfrm>
              <a:off x="2700013" y="1661650"/>
              <a:ext cx="74050" cy="78425"/>
            </a:xfrm>
            <a:custGeom>
              <a:avLst/>
              <a:gdLst/>
              <a:ahLst/>
              <a:cxnLst/>
              <a:rect l="l" t="t" r="r" b="b"/>
              <a:pathLst>
                <a:path w="2962" h="3137" extrusionOk="0">
                  <a:moveTo>
                    <a:pt x="1331" y="1"/>
                  </a:moveTo>
                  <a:lnTo>
                    <a:pt x="1" y="973"/>
                  </a:lnTo>
                  <a:lnTo>
                    <a:pt x="1" y="2120"/>
                  </a:lnTo>
                  <a:lnTo>
                    <a:pt x="1389" y="3136"/>
                  </a:lnTo>
                  <a:cubicBezTo>
                    <a:pt x="1989" y="2872"/>
                    <a:pt x="2522" y="2478"/>
                    <a:pt x="2961" y="1992"/>
                  </a:cubicBezTo>
                  <a:lnTo>
                    <a:pt x="2431" y="359"/>
                  </a:lnTo>
                  <a:lnTo>
                    <a:pt x="13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 name="Google Shape;2009;p89"/>
          <p:cNvGrpSpPr/>
          <p:nvPr/>
        </p:nvGrpSpPr>
        <p:grpSpPr>
          <a:xfrm>
            <a:off x="1128438" y="3431488"/>
            <a:ext cx="279750" cy="349500"/>
            <a:chOff x="1797213" y="1462075"/>
            <a:chExt cx="279750" cy="349500"/>
          </a:xfrm>
        </p:grpSpPr>
        <p:sp>
          <p:nvSpPr>
            <p:cNvPr id="2010" name="Google Shape;2010;p89"/>
            <p:cNvSpPr/>
            <p:nvPr/>
          </p:nvSpPr>
          <p:spPr>
            <a:xfrm>
              <a:off x="1834788" y="1567950"/>
              <a:ext cx="20275" cy="40825"/>
            </a:xfrm>
            <a:custGeom>
              <a:avLst/>
              <a:gdLst/>
              <a:ahLst/>
              <a:cxnLst/>
              <a:rect l="l" t="t" r="r" b="b"/>
              <a:pathLst>
                <a:path w="811" h="1633" extrusionOk="0">
                  <a:moveTo>
                    <a:pt x="811" y="0"/>
                  </a:moveTo>
                  <a:cubicBezTo>
                    <a:pt x="358" y="0"/>
                    <a:pt x="0" y="358"/>
                    <a:pt x="0" y="811"/>
                  </a:cubicBezTo>
                  <a:cubicBezTo>
                    <a:pt x="0" y="1261"/>
                    <a:pt x="358" y="1633"/>
                    <a:pt x="811" y="1633"/>
                  </a:cubicBezTo>
                  <a:lnTo>
                    <a:pt x="8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89"/>
            <p:cNvSpPr/>
            <p:nvPr/>
          </p:nvSpPr>
          <p:spPr>
            <a:xfrm>
              <a:off x="1982938" y="1564475"/>
              <a:ext cx="63325" cy="88525"/>
            </a:xfrm>
            <a:custGeom>
              <a:avLst/>
              <a:gdLst/>
              <a:ahLst/>
              <a:cxnLst/>
              <a:rect l="l" t="t" r="r" b="b"/>
              <a:pathLst>
                <a:path w="2533" h="3541" extrusionOk="0">
                  <a:moveTo>
                    <a:pt x="1433" y="0"/>
                  </a:moveTo>
                  <a:lnTo>
                    <a:pt x="1433" y="2050"/>
                  </a:lnTo>
                  <a:lnTo>
                    <a:pt x="1711" y="2050"/>
                  </a:lnTo>
                  <a:lnTo>
                    <a:pt x="1711" y="2594"/>
                  </a:lnTo>
                  <a:cubicBezTo>
                    <a:pt x="1711" y="2663"/>
                    <a:pt x="1652" y="2733"/>
                    <a:pt x="1572" y="2733"/>
                  </a:cubicBezTo>
                  <a:lnTo>
                    <a:pt x="486" y="2733"/>
                  </a:lnTo>
                  <a:cubicBezTo>
                    <a:pt x="369" y="3033"/>
                    <a:pt x="208" y="3310"/>
                    <a:pt x="0" y="3541"/>
                  </a:cubicBezTo>
                  <a:lnTo>
                    <a:pt x="1572" y="3541"/>
                  </a:lnTo>
                  <a:cubicBezTo>
                    <a:pt x="2105" y="3541"/>
                    <a:pt x="2533" y="3113"/>
                    <a:pt x="2533" y="2594"/>
                  </a:cubicBezTo>
                  <a:lnTo>
                    <a:pt x="2533" y="950"/>
                  </a:lnTo>
                  <a:cubicBezTo>
                    <a:pt x="2533" y="428"/>
                    <a:pt x="2105" y="0"/>
                    <a:pt x="1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89"/>
            <p:cNvSpPr/>
            <p:nvPr/>
          </p:nvSpPr>
          <p:spPr>
            <a:xfrm>
              <a:off x="1906213" y="1687975"/>
              <a:ext cx="61675" cy="40300"/>
            </a:xfrm>
            <a:custGeom>
              <a:avLst/>
              <a:gdLst/>
              <a:ahLst/>
              <a:cxnLst/>
              <a:rect l="l" t="t" r="r" b="b"/>
              <a:pathLst>
                <a:path w="2467" h="1612" extrusionOk="0">
                  <a:moveTo>
                    <a:pt x="1" y="0"/>
                  </a:moveTo>
                  <a:lnTo>
                    <a:pt x="1" y="384"/>
                  </a:lnTo>
                  <a:cubicBezTo>
                    <a:pt x="1" y="1056"/>
                    <a:pt x="556" y="1611"/>
                    <a:pt x="1228" y="1611"/>
                  </a:cubicBezTo>
                  <a:cubicBezTo>
                    <a:pt x="1911" y="1611"/>
                    <a:pt x="2467" y="1056"/>
                    <a:pt x="2467" y="384"/>
                  </a:cubicBezTo>
                  <a:lnTo>
                    <a:pt x="2467" y="0"/>
                  </a:lnTo>
                  <a:cubicBezTo>
                    <a:pt x="2083" y="164"/>
                    <a:pt x="1667" y="245"/>
                    <a:pt x="1228" y="245"/>
                  </a:cubicBezTo>
                  <a:cubicBezTo>
                    <a:pt x="800" y="245"/>
                    <a:pt x="384" y="16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89"/>
            <p:cNvSpPr/>
            <p:nvPr/>
          </p:nvSpPr>
          <p:spPr>
            <a:xfrm>
              <a:off x="1875588" y="1537150"/>
              <a:ext cx="122975" cy="136425"/>
            </a:xfrm>
            <a:custGeom>
              <a:avLst/>
              <a:gdLst/>
              <a:ahLst/>
              <a:cxnLst/>
              <a:rect l="l" t="t" r="r" b="b"/>
              <a:pathLst>
                <a:path w="4919" h="5457" extrusionOk="0">
                  <a:moveTo>
                    <a:pt x="2998" y="1"/>
                  </a:moveTo>
                  <a:cubicBezTo>
                    <a:pt x="2894" y="1"/>
                    <a:pt x="2795" y="46"/>
                    <a:pt x="2720" y="121"/>
                  </a:cubicBezTo>
                  <a:cubicBezTo>
                    <a:pt x="2092" y="739"/>
                    <a:pt x="1258" y="1093"/>
                    <a:pt x="378" y="1093"/>
                  </a:cubicBezTo>
                  <a:cubicBezTo>
                    <a:pt x="253" y="1093"/>
                    <a:pt x="127" y="1085"/>
                    <a:pt x="1" y="1071"/>
                  </a:cubicBezTo>
                  <a:lnTo>
                    <a:pt x="1" y="2968"/>
                  </a:lnTo>
                  <a:cubicBezTo>
                    <a:pt x="1" y="4323"/>
                    <a:pt x="1076" y="5445"/>
                    <a:pt x="2431" y="5456"/>
                  </a:cubicBezTo>
                  <a:cubicBezTo>
                    <a:pt x="2443" y="5456"/>
                    <a:pt x="2455" y="5456"/>
                    <a:pt x="2468" y="5456"/>
                  </a:cubicBezTo>
                  <a:cubicBezTo>
                    <a:pt x="3192" y="5456"/>
                    <a:pt x="3838" y="5136"/>
                    <a:pt x="4294" y="4634"/>
                  </a:cubicBezTo>
                  <a:lnTo>
                    <a:pt x="3008" y="4634"/>
                  </a:lnTo>
                  <a:cubicBezTo>
                    <a:pt x="2767" y="4634"/>
                    <a:pt x="2581" y="4451"/>
                    <a:pt x="2592" y="4206"/>
                  </a:cubicBezTo>
                  <a:cubicBezTo>
                    <a:pt x="2603" y="3987"/>
                    <a:pt x="2800" y="3826"/>
                    <a:pt x="3020" y="3826"/>
                  </a:cubicBezTo>
                  <a:lnTo>
                    <a:pt x="4780" y="3826"/>
                  </a:lnTo>
                  <a:cubicBezTo>
                    <a:pt x="4861" y="3570"/>
                    <a:pt x="4919" y="3293"/>
                    <a:pt x="4919" y="3004"/>
                  </a:cubicBezTo>
                  <a:lnTo>
                    <a:pt x="4919" y="1093"/>
                  </a:lnTo>
                  <a:lnTo>
                    <a:pt x="4502" y="1093"/>
                  </a:lnTo>
                  <a:cubicBezTo>
                    <a:pt x="3991" y="1093"/>
                    <a:pt x="3553" y="757"/>
                    <a:pt x="3392" y="271"/>
                  </a:cubicBezTo>
                  <a:cubicBezTo>
                    <a:pt x="3344" y="132"/>
                    <a:pt x="3217" y="30"/>
                    <a:pt x="3067" y="7"/>
                  </a:cubicBezTo>
                  <a:cubicBezTo>
                    <a:pt x="3044" y="3"/>
                    <a:pt x="3021" y="1"/>
                    <a:pt x="2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89"/>
            <p:cNvSpPr/>
            <p:nvPr/>
          </p:nvSpPr>
          <p:spPr>
            <a:xfrm>
              <a:off x="1797213" y="1680475"/>
              <a:ext cx="98950" cy="131100"/>
            </a:xfrm>
            <a:custGeom>
              <a:avLst/>
              <a:gdLst/>
              <a:ahLst/>
              <a:cxnLst/>
              <a:rect l="l" t="t" r="r" b="b"/>
              <a:pathLst>
                <a:path w="3958" h="5244" extrusionOk="0">
                  <a:moveTo>
                    <a:pt x="3136" y="1"/>
                  </a:moveTo>
                  <a:cubicBezTo>
                    <a:pt x="1411" y="1"/>
                    <a:pt x="1" y="1411"/>
                    <a:pt x="1" y="3136"/>
                  </a:cubicBezTo>
                  <a:lnTo>
                    <a:pt x="1" y="4827"/>
                  </a:lnTo>
                  <a:cubicBezTo>
                    <a:pt x="1" y="5057"/>
                    <a:pt x="184" y="5243"/>
                    <a:pt x="403" y="5243"/>
                  </a:cubicBezTo>
                  <a:lnTo>
                    <a:pt x="2314" y="5243"/>
                  </a:lnTo>
                  <a:lnTo>
                    <a:pt x="2314" y="2314"/>
                  </a:lnTo>
                  <a:cubicBezTo>
                    <a:pt x="2314" y="2094"/>
                    <a:pt x="2500" y="1911"/>
                    <a:pt x="2730" y="1911"/>
                  </a:cubicBezTo>
                  <a:lnTo>
                    <a:pt x="3958" y="1911"/>
                  </a:lnTo>
                  <a:cubicBezTo>
                    <a:pt x="3702" y="1564"/>
                    <a:pt x="3541" y="1147"/>
                    <a:pt x="3541" y="684"/>
                  </a:cubicBezTo>
                  <a:lnTo>
                    <a:pt x="35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89"/>
            <p:cNvSpPr/>
            <p:nvPr/>
          </p:nvSpPr>
          <p:spPr>
            <a:xfrm>
              <a:off x="1875588" y="1748725"/>
              <a:ext cx="122975" cy="62850"/>
            </a:xfrm>
            <a:custGeom>
              <a:avLst/>
              <a:gdLst/>
              <a:ahLst/>
              <a:cxnLst/>
              <a:rect l="l" t="t" r="r" b="b"/>
              <a:pathLst>
                <a:path w="4919" h="2514" extrusionOk="0">
                  <a:moveTo>
                    <a:pt x="1" y="0"/>
                  </a:moveTo>
                  <a:lnTo>
                    <a:pt x="1" y="2513"/>
                  </a:lnTo>
                  <a:lnTo>
                    <a:pt x="4919" y="2513"/>
                  </a:lnTo>
                  <a:lnTo>
                    <a:pt x="49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89"/>
            <p:cNvSpPr/>
            <p:nvPr/>
          </p:nvSpPr>
          <p:spPr>
            <a:xfrm>
              <a:off x="1977988" y="1680475"/>
              <a:ext cx="98975" cy="131100"/>
            </a:xfrm>
            <a:custGeom>
              <a:avLst/>
              <a:gdLst/>
              <a:ahLst/>
              <a:cxnLst/>
              <a:rect l="l" t="t" r="r" b="b"/>
              <a:pathLst>
                <a:path w="3959" h="5244" extrusionOk="0">
                  <a:moveTo>
                    <a:pt x="406" y="1"/>
                  </a:moveTo>
                  <a:lnTo>
                    <a:pt x="406" y="684"/>
                  </a:lnTo>
                  <a:cubicBezTo>
                    <a:pt x="406" y="1147"/>
                    <a:pt x="254" y="1564"/>
                    <a:pt x="1" y="1911"/>
                  </a:cubicBezTo>
                  <a:lnTo>
                    <a:pt x="1226" y="1911"/>
                  </a:lnTo>
                  <a:cubicBezTo>
                    <a:pt x="1459" y="1911"/>
                    <a:pt x="1631" y="2094"/>
                    <a:pt x="1631" y="2314"/>
                  </a:cubicBezTo>
                  <a:lnTo>
                    <a:pt x="1631" y="5243"/>
                  </a:lnTo>
                  <a:lnTo>
                    <a:pt x="3553" y="5243"/>
                  </a:lnTo>
                  <a:cubicBezTo>
                    <a:pt x="3772" y="5243"/>
                    <a:pt x="3958" y="5057"/>
                    <a:pt x="3958" y="4827"/>
                  </a:cubicBezTo>
                  <a:lnTo>
                    <a:pt x="3958" y="3136"/>
                  </a:lnTo>
                  <a:cubicBezTo>
                    <a:pt x="3958" y="1411"/>
                    <a:pt x="2545" y="1"/>
                    <a:pt x="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89"/>
            <p:cNvSpPr/>
            <p:nvPr/>
          </p:nvSpPr>
          <p:spPr>
            <a:xfrm>
              <a:off x="1855038" y="1462075"/>
              <a:ext cx="163750" cy="81875"/>
            </a:xfrm>
            <a:custGeom>
              <a:avLst/>
              <a:gdLst/>
              <a:ahLst/>
              <a:cxnLst/>
              <a:rect l="l" t="t" r="r" b="b"/>
              <a:pathLst>
                <a:path w="6550" h="3275" extrusionOk="0">
                  <a:moveTo>
                    <a:pt x="3275" y="0"/>
                  </a:moveTo>
                  <a:cubicBezTo>
                    <a:pt x="1470" y="0"/>
                    <a:pt x="1" y="1469"/>
                    <a:pt x="1" y="3274"/>
                  </a:cubicBezTo>
                  <a:lnTo>
                    <a:pt x="1192" y="3274"/>
                  </a:lnTo>
                  <a:cubicBezTo>
                    <a:pt x="1853" y="3274"/>
                    <a:pt x="2489" y="3021"/>
                    <a:pt x="2964" y="2547"/>
                  </a:cubicBezTo>
                  <a:cubicBezTo>
                    <a:pt x="3194" y="2316"/>
                    <a:pt x="3494" y="2188"/>
                    <a:pt x="3830" y="2188"/>
                  </a:cubicBezTo>
                  <a:cubicBezTo>
                    <a:pt x="3889" y="2188"/>
                    <a:pt x="3958" y="2188"/>
                    <a:pt x="4028" y="2199"/>
                  </a:cubicBezTo>
                  <a:cubicBezTo>
                    <a:pt x="4466" y="2269"/>
                    <a:pt x="4838" y="2580"/>
                    <a:pt x="4988" y="3010"/>
                  </a:cubicBezTo>
                  <a:cubicBezTo>
                    <a:pt x="5047" y="3171"/>
                    <a:pt x="5172" y="3274"/>
                    <a:pt x="5324" y="3274"/>
                  </a:cubicBezTo>
                  <a:lnTo>
                    <a:pt x="6549" y="3274"/>
                  </a:lnTo>
                  <a:cubicBezTo>
                    <a:pt x="6549" y="1469"/>
                    <a:pt x="5091" y="0"/>
                    <a:pt x="3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8" name="Google Shape;2018;p89"/>
          <p:cNvSpPr txBox="1">
            <a:spLocks noGrp="1"/>
          </p:cNvSpPr>
          <p:nvPr>
            <p:ph type="subTitle" idx="4294967295"/>
          </p:nvPr>
        </p:nvSpPr>
        <p:spPr>
          <a:xfrm>
            <a:off x="1571225" y="2853650"/>
            <a:ext cx="1092900" cy="393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1200" b="1">
                <a:latin typeface="Orbitron"/>
                <a:ea typeface="Orbitron"/>
                <a:cs typeface="Orbitron"/>
                <a:sym typeface="Orbitron"/>
              </a:rPr>
              <a:t>MERCURY</a:t>
            </a:r>
            <a:endParaRPr sz="1200" b="1">
              <a:latin typeface="Orbitron"/>
              <a:ea typeface="Orbitron"/>
              <a:cs typeface="Orbitron"/>
              <a:sym typeface="Orbitron"/>
            </a:endParaRPr>
          </a:p>
        </p:txBody>
      </p:sp>
      <p:sp>
        <p:nvSpPr>
          <p:cNvPr id="2019" name="Google Shape;2019;p89"/>
          <p:cNvSpPr txBox="1">
            <a:spLocks noGrp="1"/>
          </p:cNvSpPr>
          <p:nvPr>
            <p:ph type="subTitle" idx="4294967295"/>
          </p:nvPr>
        </p:nvSpPr>
        <p:spPr>
          <a:xfrm>
            <a:off x="1571225" y="3409288"/>
            <a:ext cx="1092900" cy="393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1200" b="1">
                <a:latin typeface="Orbitron"/>
                <a:ea typeface="Orbitron"/>
                <a:cs typeface="Orbitron"/>
                <a:sym typeface="Orbitron"/>
              </a:rPr>
              <a:t>MARS</a:t>
            </a:r>
            <a:endParaRPr sz="1200" b="1">
              <a:latin typeface="Orbitron"/>
              <a:ea typeface="Orbitron"/>
              <a:cs typeface="Orbitron"/>
              <a:sym typeface="Orbitron"/>
            </a:endParaRPr>
          </a:p>
        </p:txBody>
      </p:sp>
      <p:sp>
        <p:nvSpPr>
          <p:cNvPr id="2020" name="Google Shape;2020;p89"/>
          <p:cNvSpPr txBox="1">
            <a:spLocks noGrp="1"/>
          </p:cNvSpPr>
          <p:nvPr>
            <p:ph type="subTitle" idx="4294967295"/>
          </p:nvPr>
        </p:nvSpPr>
        <p:spPr>
          <a:xfrm>
            <a:off x="3379788" y="2853650"/>
            <a:ext cx="1092900" cy="393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1200" b="1">
                <a:latin typeface="Orbitron"/>
                <a:ea typeface="Orbitron"/>
                <a:cs typeface="Orbitron"/>
                <a:sym typeface="Orbitron"/>
              </a:rPr>
              <a:t>VENUS</a:t>
            </a:r>
            <a:endParaRPr sz="1200" b="1">
              <a:latin typeface="Orbitron"/>
              <a:ea typeface="Orbitron"/>
              <a:cs typeface="Orbitron"/>
              <a:sym typeface="Orbitron"/>
            </a:endParaRPr>
          </a:p>
        </p:txBody>
      </p:sp>
      <p:sp>
        <p:nvSpPr>
          <p:cNvPr id="2021" name="Google Shape;2021;p89"/>
          <p:cNvSpPr txBox="1">
            <a:spLocks noGrp="1"/>
          </p:cNvSpPr>
          <p:nvPr>
            <p:ph type="subTitle" idx="4294967295"/>
          </p:nvPr>
        </p:nvSpPr>
        <p:spPr>
          <a:xfrm>
            <a:off x="3379788" y="3409288"/>
            <a:ext cx="1092900" cy="393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1200" b="1">
                <a:latin typeface="Orbitron"/>
                <a:ea typeface="Orbitron"/>
                <a:cs typeface="Orbitron"/>
                <a:sym typeface="Orbitron"/>
              </a:rPr>
              <a:t>JUPITER</a:t>
            </a:r>
            <a:endParaRPr sz="1200" b="1">
              <a:latin typeface="Orbitron"/>
              <a:ea typeface="Orbitron"/>
              <a:cs typeface="Orbitron"/>
              <a:sym typeface="Orbitron"/>
            </a:endParaRPr>
          </a:p>
        </p:txBody>
      </p:sp>
      <p:sp>
        <p:nvSpPr>
          <p:cNvPr id="2022" name="Google Shape;2022;p89"/>
          <p:cNvSpPr txBox="1">
            <a:spLocks noGrp="1"/>
          </p:cNvSpPr>
          <p:nvPr>
            <p:ph type="subTitle" idx="4294967295"/>
          </p:nvPr>
        </p:nvSpPr>
        <p:spPr>
          <a:xfrm>
            <a:off x="1571225" y="3987144"/>
            <a:ext cx="1092900" cy="393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1200" b="1">
                <a:latin typeface="Orbitron"/>
                <a:ea typeface="Orbitron"/>
                <a:cs typeface="Orbitron"/>
                <a:sym typeface="Orbitron"/>
              </a:rPr>
              <a:t>SATURN</a:t>
            </a:r>
            <a:endParaRPr sz="1200" b="1">
              <a:latin typeface="Orbitron"/>
              <a:ea typeface="Orbitron"/>
              <a:cs typeface="Orbitron"/>
              <a:sym typeface="Orbitron"/>
            </a:endParaRPr>
          </a:p>
        </p:txBody>
      </p:sp>
      <p:sp>
        <p:nvSpPr>
          <p:cNvPr id="2023" name="Google Shape;2023;p89"/>
          <p:cNvSpPr txBox="1">
            <a:spLocks noGrp="1"/>
          </p:cNvSpPr>
          <p:nvPr>
            <p:ph type="subTitle" idx="4294967295"/>
          </p:nvPr>
        </p:nvSpPr>
        <p:spPr>
          <a:xfrm>
            <a:off x="3379788" y="3987144"/>
            <a:ext cx="1092900" cy="393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1200" b="1">
                <a:latin typeface="Orbitron"/>
                <a:ea typeface="Orbitron"/>
                <a:cs typeface="Orbitron"/>
                <a:sym typeface="Orbitron"/>
              </a:rPr>
              <a:t>NEPTUNE</a:t>
            </a:r>
            <a:endParaRPr sz="1200" b="1">
              <a:latin typeface="Orbitron"/>
              <a:ea typeface="Orbitron"/>
              <a:cs typeface="Orbitron"/>
              <a:sym typeface="Orbitron"/>
            </a:endParaRPr>
          </a:p>
        </p:txBody>
      </p:sp>
      <p:grpSp>
        <p:nvGrpSpPr>
          <p:cNvPr id="2024" name="Google Shape;2024;p89"/>
          <p:cNvGrpSpPr/>
          <p:nvPr/>
        </p:nvGrpSpPr>
        <p:grpSpPr>
          <a:xfrm>
            <a:off x="1093550" y="4009381"/>
            <a:ext cx="349525" cy="349425"/>
            <a:chOff x="3271863" y="2015175"/>
            <a:chExt cx="349525" cy="349425"/>
          </a:xfrm>
        </p:grpSpPr>
        <p:sp>
          <p:nvSpPr>
            <p:cNvPr id="2025" name="Google Shape;2025;p89"/>
            <p:cNvSpPr/>
            <p:nvPr/>
          </p:nvSpPr>
          <p:spPr>
            <a:xfrm>
              <a:off x="3422863" y="2180325"/>
              <a:ext cx="129650" cy="129650"/>
            </a:xfrm>
            <a:custGeom>
              <a:avLst/>
              <a:gdLst/>
              <a:ahLst/>
              <a:cxnLst/>
              <a:rect l="l" t="t" r="r" b="b"/>
              <a:pathLst>
                <a:path w="5186" h="5186" extrusionOk="0">
                  <a:moveTo>
                    <a:pt x="2595" y="823"/>
                  </a:moveTo>
                  <a:cubicBezTo>
                    <a:pt x="3566" y="823"/>
                    <a:pt x="4363" y="1620"/>
                    <a:pt x="4363" y="2592"/>
                  </a:cubicBezTo>
                  <a:cubicBezTo>
                    <a:pt x="4363" y="3578"/>
                    <a:pt x="3566" y="4375"/>
                    <a:pt x="2595" y="4375"/>
                  </a:cubicBezTo>
                  <a:cubicBezTo>
                    <a:pt x="1609" y="4375"/>
                    <a:pt x="823" y="3578"/>
                    <a:pt x="823" y="2592"/>
                  </a:cubicBezTo>
                  <a:cubicBezTo>
                    <a:pt x="823" y="1620"/>
                    <a:pt x="1609" y="823"/>
                    <a:pt x="2595" y="823"/>
                  </a:cubicBezTo>
                  <a:close/>
                  <a:moveTo>
                    <a:pt x="2595" y="1"/>
                  </a:moveTo>
                  <a:cubicBezTo>
                    <a:pt x="1159" y="1"/>
                    <a:pt x="1" y="1170"/>
                    <a:pt x="1" y="2592"/>
                  </a:cubicBezTo>
                  <a:cubicBezTo>
                    <a:pt x="1" y="4027"/>
                    <a:pt x="1159" y="5185"/>
                    <a:pt x="2595" y="5185"/>
                  </a:cubicBezTo>
                  <a:cubicBezTo>
                    <a:pt x="4016" y="5185"/>
                    <a:pt x="5185" y="4027"/>
                    <a:pt x="5185" y="2592"/>
                  </a:cubicBezTo>
                  <a:cubicBezTo>
                    <a:pt x="5185" y="1170"/>
                    <a:pt x="4016" y="1"/>
                    <a:pt x="25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89"/>
            <p:cNvSpPr/>
            <p:nvPr/>
          </p:nvSpPr>
          <p:spPr>
            <a:xfrm>
              <a:off x="3463688" y="2221425"/>
              <a:ext cx="47725" cy="47725"/>
            </a:xfrm>
            <a:custGeom>
              <a:avLst/>
              <a:gdLst/>
              <a:ahLst/>
              <a:cxnLst/>
              <a:rect l="l" t="t" r="r" b="b"/>
              <a:pathLst>
                <a:path w="1909" h="1909" extrusionOk="0">
                  <a:moveTo>
                    <a:pt x="962" y="1"/>
                  </a:moveTo>
                  <a:cubicBezTo>
                    <a:pt x="428" y="1"/>
                    <a:pt x="1" y="428"/>
                    <a:pt x="1" y="948"/>
                  </a:cubicBezTo>
                  <a:cubicBezTo>
                    <a:pt x="1" y="1481"/>
                    <a:pt x="428" y="1909"/>
                    <a:pt x="962" y="1909"/>
                  </a:cubicBezTo>
                  <a:cubicBezTo>
                    <a:pt x="1481" y="1909"/>
                    <a:pt x="1908" y="1481"/>
                    <a:pt x="1908" y="948"/>
                  </a:cubicBezTo>
                  <a:cubicBezTo>
                    <a:pt x="1908" y="428"/>
                    <a:pt x="1481" y="1"/>
                    <a:pt x="9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89"/>
            <p:cNvSpPr/>
            <p:nvPr/>
          </p:nvSpPr>
          <p:spPr>
            <a:xfrm>
              <a:off x="3306038" y="2084875"/>
              <a:ext cx="54650" cy="20575"/>
            </a:xfrm>
            <a:custGeom>
              <a:avLst/>
              <a:gdLst/>
              <a:ahLst/>
              <a:cxnLst/>
              <a:rect l="l" t="t" r="r" b="b"/>
              <a:pathLst>
                <a:path w="2186" h="823" extrusionOk="0">
                  <a:moveTo>
                    <a:pt x="683" y="0"/>
                  </a:moveTo>
                  <a:cubicBezTo>
                    <a:pt x="311" y="0"/>
                    <a:pt x="0" y="300"/>
                    <a:pt x="0" y="684"/>
                  </a:cubicBezTo>
                  <a:lnTo>
                    <a:pt x="0" y="822"/>
                  </a:lnTo>
                  <a:lnTo>
                    <a:pt x="2186" y="822"/>
                  </a:lnTo>
                  <a:lnTo>
                    <a:pt x="2186" y="684"/>
                  </a:lnTo>
                  <a:cubicBezTo>
                    <a:pt x="2186" y="300"/>
                    <a:pt x="1886" y="0"/>
                    <a:pt x="15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89"/>
            <p:cNvSpPr/>
            <p:nvPr/>
          </p:nvSpPr>
          <p:spPr>
            <a:xfrm>
              <a:off x="3271863" y="2125700"/>
              <a:ext cx="82225" cy="238900"/>
            </a:xfrm>
            <a:custGeom>
              <a:avLst/>
              <a:gdLst/>
              <a:ahLst/>
              <a:cxnLst/>
              <a:rect l="l" t="t" r="r" b="b"/>
              <a:pathLst>
                <a:path w="3289" h="9556" extrusionOk="0">
                  <a:moveTo>
                    <a:pt x="1506" y="0"/>
                  </a:moveTo>
                  <a:cubicBezTo>
                    <a:pt x="684" y="0"/>
                    <a:pt x="1" y="681"/>
                    <a:pt x="1" y="1503"/>
                  </a:cubicBezTo>
                  <a:lnTo>
                    <a:pt x="1" y="8054"/>
                  </a:lnTo>
                  <a:cubicBezTo>
                    <a:pt x="1" y="8887"/>
                    <a:pt x="684" y="9556"/>
                    <a:pt x="1506" y="9556"/>
                  </a:cubicBezTo>
                  <a:lnTo>
                    <a:pt x="3289" y="9556"/>
                  </a:lnTo>
                  <a:lnTo>
                    <a:pt x="32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89"/>
            <p:cNvSpPr/>
            <p:nvPr/>
          </p:nvSpPr>
          <p:spPr>
            <a:xfrm>
              <a:off x="3374263" y="2103975"/>
              <a:ext cx="247125" cy="260625"/>
            </a:xfrm>
            <a:custGeom>
              <a:avLst/>
              <a:gdLst/>
              <a:ahLst/>
              <a:cxnLst/>
              <a:rect l="l" t="t" r="r" b="b"/>
              <a:pathLst>
                <a:path w="9885" h="10425" extrusionOk="0">
                  <a:moveTo>
                    <a:pt x="7951" y="2372"/>
                  </a:moveTo>
                  <a:cubicBezTo>
                    <a:pt x="8171" y="2372"/>
                    <a:pt x="8357" y="2558"/>
                    <a:pt x="8357" y="2788"/>
                  </a:cubicBezTo>
                  <a:cubicBezTo>
                    <a:pt x="8357" y="3008"/>
                    <a:pt x="8171" y="3194"/>
                    <a:pt x="7951" y="3194"/>
                  </a:cubicBezTo>
                  <a:cubicBezTo>
                    <a:pt x="7718" y="3194"/>
                    <a:pt x="7535" y="3008"/>
                    <a:pt x="7535" y="2788"/>
                  </a:cubicBezTo>
                  <a:cubicBezTo>
                    <a:pt x="7535" y="2558"/>
                    <a:pt x="7718" y="2372"/>
                    <a:pt x="7951" y="2372"/>
                  </a:cubicBezTo>
                  <a:close/>
                  <a:moveTo>
                    <a:pt x="4539" y="2233"/>
                  </a:moveTo>
                  <a:cubicBezTo>
                    <a:pt x="6413" y="2233"/>
                    <a:pt x="7951" y="3771"/>
                    <a:pt x="7951" y="5646"/>
                  </a:cubicBezTo>
                  <a:cubicBezTo>
                    <a:pt x="7951" y="7534"/>
                    <a:pt x="6413" y="9061"/>
                    <a:pt x="4539" y="9061"/>
                  </a:cubicBezTo>
                  <a:cubicBezTo>
                    <a:pt x="2650" y="9061"/>
                    <a:pt x="1123" y="7534"/>
                    <a:pt x="1123" y="5646"/>
                  </a:cubicBezTo>
                  <a:cubicBezTo>
                    <a:pt x="1123" y="3771"/>
                    <a:pt x="2650" y="2233"/>
                    <a:pt x="4539" y="2233"/>
                  </a:cubicBezTo>
                  <a:close/>
                  <a:moveTo>
                    <a:pt x="2895" y="0"/>
                  </a:moveTo>
                  <a:lnTo>
                    <a:pt x="2895" y="869"/>
                  </a:lnTo>
                  <a:lnTo>
                    <a:pt x="1" y="869"/>
                  </a:lnTo>
                  <a:lnTo>
                    <a:pt x="1" y="10425"/>
                  </a:lnTo>
                  <a:lnTo>
                    <a:pt x="8379" y="10425"/>
                  </a:lnTo>
                  <a:cubicBezTo>
                    <a:pt x="9212" y="10425"/>
                    <a:pt x="9884" y="9756"/>
                    <a:pt x="9884" y="8923"/>
                  </a:cubicBezTo>
                  <a:lnTo>
                    <a:pt x="9884" y="2372"/>
                  </a:lnTo>
                  <a:cubicBezTo>
                    <a:pt x="9884" y="1550"/>
                    <a:pt x="9212" y="869"/>
                    <a:pt x="8379" y="869"/>
                  </a:cubicBezTo>
                  <a:lnTo>
                    <a:pt x="6169" y="869"/>
                  </a:lnTo>
                  <a:lnTo>
                    <a:pt x="61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89"/>
            <p:cNvSpPr/>
            <p:nvPr/>
          </p:nvSpPr>
          <p:spPr>
            <a:xfrm>
              <a:off x="3409263" y="2015175"/>
              <a:ext cx="156850" cy="68275"/>
            </a:xfrm>
            <a:custGeom>
              <a:avLst/>
              <a:gdLst/>
              <a:ahLst/>
              <a:cxnLst/>
              <a:rect l="l" t="t" r="r" b="b"/>
              <a:pathLst>
                <a:path w="6274" h="2731" extrusionOk="0">
                  <a:moveTo>
                    <a:pt x="950" y="0"/>
                  </a:moveTo>
                  <a:cubicBezTo>
                    <a:pt x="431" y="0"/>
                    <a:pt x="1" y="428"/>
                    <a:pt x="1" y="961"/>
                  </a:cubicBezTo>
                  <a:lnTo>
                    <a:pt x="1" y="1783"/>
                  </a:lnTo>
                  <a:cubicBezTo>
                    <a:pt x="1" y="2303"/>
                    <a:pt x="431" y="2730"/>
                    <a:pt x="950" y="2730"/>
                  </a:cubicBezTo>
                  <a:lnTo>
                    <a:pt x="5324" y="2730"/>
                  </a:lnTo>
                  <a:cubicBezTo>
                    <a:pt x="5846" y="2730"/>
                    <a:pt x="6274" y="2303"/>
                    <a:pt x="6274" y="1783"/>
                  </a:cubicBezTo>
                  <a:lnTo>
                    <a:pt x="6274" y="961"/>
                  </a:lnTo>
                  <a:cubicBezTo>
                    <a:pt x="6274" y="428"/>
                    <a:pt x="5846" y="0"/>
                    <a:pt x="5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 name="Google Shape;2031;p89"/>
          <p:cNvGrpSpPr/>
          <p:nvPr/>
        </p:nvGrpSpPr>
        <p:grpSpPr>
          <a:xfrm>
            <a:off x="2899225" y="4009381"/>
            <a:ext cx="348075" cy="349425"/>
            <a:chOff x="4019913" y="2015175"/>
            <a:chExt cx="348075" cy="349425"/>
          </a:xfrm>
        </p:grpSpPr>
        <p:sp>
          <p:nvSpPr>
            <p:cNvPr id="2032" name="Google Shape;2032;p89"/>
            <p:cNvSpPr/>
            <p:nvPr/>
          </p:nvSpPr>
          <p:spPr>
            <a:xfrm>
              <a:off x="4279163" y="2180325"/>
              <a:ext cx="88825" cy="184275"/>
            </a:xfrm>
            <a:custGeom>
              <a:avLst/>
              <a:gdLst/>
              <a:ahLst/>
              <a:cxnLst/>
              <a:rect l="l" t="t" r="r" b="b"/>
              <a:pathLst>
                <a:path w="3553" h="7371" extrusionOk="0">
                  <a:moveTo>
                    <a:pt x="2730" y="1"/>
                  </a:moveTo>
                  <a:cubicBezTo>
                    <a:pt x="2277" y="1"/>
                    <a:pt x="1919" y="370"/>
                    <a:pt x="1919" y="823"/>
                  </a:cubicBezTo>
                  <a:lnTo>
                    <a:pt x="1919" y="3136"/>
                  </a:lnTo>
                  <a:cubicBezTo>
                    <a:pt x="1919" y="3589"/>
                    <a:pt x="1550" y="3958"/>
                    <a:pt x="1097" y="3958"/>
                  </a:cubicBezTo>
                  <a:lnTo>
                    <a:pt x="0" y="3958"/>
                  </a:lnTo>
                  <a:lnTo>
                    <a:pt x="0" y="5602"/>
                  </a:lnTo>
                  <a:cubicBezTo>
                    <a:pt x="0" y="6574"/>
                    <a:pt x="797" y="7371"/>
                    <a:pt x="1780" y="7371"/>
                  </a:cubicBezTo>
                  <a:cubicBezTo>
                    <a:pt x="2752" y="7371"/>
                    <a:pt x="3552" y="6574"/>
                    <a:pt x="3552" y="5602"/>
                  </a:cubicBezTo>
                  <a:lnTo>
                    <a:pt x="3552" y="823"/>
                  </a:lnTo>
                  <a:cubicBezTo>
                    <a:pt x="3552" y="370"/>
                    <a:pt x="3180" y="1"/>
                    <a:pt x="27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89"/>
            <p:cNvSpPr/>
            <p:nvPr/>
          </p:nvSpPr>
          <p:spPr>
            <a:xfrm>
              <a:off x="4068513" y="2077375"/>
              <a:ext cx="143250" cy="20575"/>
            </a:xfrm>
            <a:custGeom>
              <a:avLst/>
              <a:gdLst/>
              <a:ahLst/>
              <a:cxnLst/>
              <a:rect l="l" t="t" r="r" b="b"/>
              <a:pathLst>
                <a:path w="5730" h="823" extrusionOk="0">
                  <a:moveTo>
                    <a:pt x="1" y="1"/>
                  </a:moveTo>
                  <a:lnTo>
                    <a:pt x="1" y="823"/>
                  </a:lnTo>
                  <a:lnTo>
                    <a:pt x="5730" y="823"/>
                  </a:lnTo>
                  <a:lnTo>
                    <a:pt x="57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89"/>
            <p:cNvSpPr/>
            <p:nvPr/>
          </p:nvSpPr>
          <p:spPr>
            <a:xfrm>
              <a:off x="4191188" y="2200325"/>
              <a:ext cx="20575" cy="20225"/>
            </a:xfrm>
            <a:custGeom>
              <a:avLst/>
              <a:gdLst/>
              <a:ahLst/>
              <a:cxnLst/>
              <a:rect l="l" t="t" r="r" b="b"/>
              <a:pathLst>
                <a:path w="823" h="809" extrusionOk="0">
                  <a:moveTo>
                    <a:pt x="1" y="1"/>
                  </a:moveTo>
                  <a:lnTo>
                    <a:pt x="1" y="809"/>
                  </a:lnTo>
                  <a:lnTo>
                    <a:pt x="823" y="809"/>
                  </a:lnTo>
                  <a:lnTo>
                    <a:pt x="8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89"/>
            <p:cNvSpPr/>
            <p:nvPr/>
          </p:nvSpPr>
          <p:spPr>
            <a:xfrm>
              <a:off x="4068513" y="2282175"/>
              <a:ext cx="20300" cy="20225"/>
            </a:xfrm>
            <a:custGeom>
              <a:avLst/>
              <a:gdLst/>
              <a:ahLst/>
              <a:cxnLst/>
              <a:rect l="l" t="t" r="r" b="b"/>
              <a:pathLst>
                <a:path w="812" h="809" extrusionOk="0">
                  <a:moveTo>
                    <a:pt x="1" y="1"/>
                  </a:moveTo>
                  <a:lnTo>
                    <a:pt x="1" y="809"/>
                  </a:lnTo>
                  <a:lnTo>
                    <a:pt x="812" y="809"/>
                  </a:lnTo>
                  <a:lnTo>
                    <a:pt x="8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9"/>
            <p:cNvSpPr/>
            <p:nvPr/>
          </p:nvSpPr>
          <p:spPr>
            <a:xfrm>
              <a:off x="4019913" y="2015175"/>
              <a:ext cx="256625" cy="349425"/>
            </a:xfrm>
            <a:custGeom>
              <a:avLst/>
              <a:gdLst/>
              <a:ahLst/>
              <a:cxnLst/>
              <a:rect l="l" t="t" r="r" b="b"/>
              <a:pathLst>
                <a:path w="10265" h="13977" extrusionOk="0">
                  <a:moveTo>
                    <a:pt x="8079" y="1667"/>
                  </a:moveTo>
                  <a:cubicBezTo>
                    <a:pt x="8310" y="1667"/>
                    <a:pt x="8496" y="1853"/>
                    <a:pt x="8496" y="2083"/>
                  </a:cubicBezTo>
                  <a:lnTo>
                    <a:pt x="8496" y="3713"/>
                  </a:lnTo>
                  <a:cubicBezTo>
                    <a:pt x="8496" y="3946"/>
                    <a:pt x="8310" y="4119"/>
                    <a:pt x="8079" y="4119"/>
                  </a:cubicBezTo>
                  <a:lnTo>
                    <a:pt x="1528" y="4119"/>
                  </a:lnTo>
                  <a:cubicBezTo>
                    <a:pt x="1309" y="4119"/>
                    <a:pt x="1123" y="3946"/>
                    <a:pt x="1123" y="3713"/>
                  </a:cubicBezTo>
                  <a:lnTo>
                    <a:pt x="1123" y="2083"/>
                  </a:lnTo>
                  <a:cubicBezTo>
                    <a:pt x="1123" y="1853"/>
                    <a:pt x="1309" y="1667"/>
                    <a:pt x="1528" y="1667"/>
                  </a:cubicBezTo>
                  <a:close/>
                  <a:moveTo>
                    <a:pt x="8079" y="4941"/>
                  </a:moveTo>
                  <a:cubicBezTo>
                    <a:pt x="8310" y="4941"/>
                    <a:pt x="8496" y="5127"/>
                    <a:pt x="8496" y="5357"/>
                  </a:cubicBezTo>
                  <a:cubicBezTo>
                    <a:pt x="8496" y="5577"/>
                    <a:pt x="8310" y="5763"/>
                    <a:pt x="8079" y="5763"/>
                  </a:cubicBezTo>
                  <a:lnTo>
                    <a:pt x="1528" y="5763"/>
                  </a:lnTo>
                  <a:cubicBezTo>
                    <a:pt x="1309" y="5763"/>
                    <a:pt x="1123" y="5577"/>
                    <a:pt x="1123" y="5357"/>
                  </a:cubicBezTo>
                  <a:cubicBezTo>
                    <a:pt x="1123" y="5127"/>
                    <a:pt x="1309" y="4941"/>
                    <a:pt x="1528" y="4941"/>
                  </a:cubicBezTo>
                  <a:close/>
                  <a:moveTo>
                    <a:pt x="3172" y="6585"/>
                  </a:moveTo>
                  <a:cubicBezTo>
                    <a:pt x="3392" y="6585"/>
                    <a:pt x="3578" y="6768"/>
                    <a:pt x="3578" y="6990"/>
                  </a:cubicBezTo>
                  <a:cubicBezTo>
                    <a:pt x="3578" y="7221"/>
                    <a:pt x="3392" y="7407"/>
                    <a:pt x="3172" y="7407"/>
                  </a:cubicBezTo>
                  <a:lnTo>
                    <a:pt x="1528" y="7407"/>
                  </a:lnTo>
                  <a:cubicBezTo>
                    <a:pt x="1309" y="7407"/>
                    <a:pt x="1123" y="7221"/>
                    <a:pt x="1123" y="6990"/>
                  </a:cubicBezTo>
                  <a:cubicBezTo>
                    <a:pt x="1123" y="6768"/>
                    <a:pt x="1309" y="6585"/>
                    <a:pt x="1528" y="6585"/>
                  </a:cubicBezTo>
                  <a:close/>
                  <a:moveTo>
                    <a:pt x="3172" y="8215"/>
                  </a:moveTo>
                  <a:cubicBezTo>
                    <a:pt x="3392" y="8215"/>
                    <a:pt x="3578" y="8401"/>
                    <a:pt x="3578" y="8631"/>
                  </a:cubicBezTo>
                  <a:cubicBezTo>
                    <a:pt x="3578" y="8851"/>
                    <a:pt x="3392" y="9037"/>
                    <a:pt x="3172" y="9037"/>
                  </a:cubicBezTo>
                  <a:lnTo>
                    <a:pt x="1528" y="9037"/>
                  </a:lnTo>
                  <a:cubicBezTo>
                    <a:pt x="1309" y="9037"/>
                    <a:pt x="1123" y="8851"/>
                    <a:pt x="1123" y="8631"/>
                  </a:cubicBezTo>
                  <a:cubicBezTo>
                    <a:pt x="1123" y="8401"/>
                    <a:pt x="1309" y="8215"/>
                    <a:pt x="1528" y="8215"/>
                  </a:cubicBezTo>
                  <a:close/>
                  <a:moveTo>
                    <a:pt x="8079" y="6585"/>
                  </a:moveTo>
                  <a:cubicBezTo>
                    <a:pt x="8310" y="6585"/>
                    <a:pt x="8496" y="6768"/>
                    <a:pt x="8496" y="6990"/>
                  </a:cubicBezTo>
                  <a:lnTo>
                    <a:pt x="8496" y="8631"/>
                  </a:lnTo>
                  <a:cubicBezTo>
                    <a:pt x="8496" y="8851"/>
                    <a:pt x="8310" y="9037"/>
                    <a:pt x="8079" y="9037"/>
                  </a:cubicBezTo>
                  <a:lnTo>
                    <a:pt x="6446" y="9037"/>
                  </a:lnTo>
                  <a:cubicBezTo>
                    <a:pt x="6216" y="9037"/>
                    <a:pt x="6030" y="8851"/>
                    <a:pt x="6030" y="8631"/>
                  </a:cubicBezTo>
                  <a:lnTo>
                    <a:pt x="6030" y="6990"/>
                  </a:lnTo>
                  <a:cubicBezTo>
                    <a:pt x="6030" y="6768"/>
                    <a:pt x="6216" y="6585"/>
                    <a:pt x="6446" y="6585"/>
                  </a:cubicBezTo>
                  <a:close/>
                  <a:moveTo>
                    <a:pt x="8079" y="9859"/>
                  </a:moveTo>
                  <a:cubicBezTo>
                    <a:pt x="8310" y="9859"/>
                    <a:pt x="8496" y="10045"/>
                    <a:pt x="8496" y="10264"/>
                  </a:cubicBezTo>
                  <a:cubicBezTo>
                    <a:pt x="8496" y="10495"/>
                    <a:pt x="8310" y="10681"/>
                    <a:pt x="8079" y="10681"/>
                  </a:cubicBezTo>
                  <a:lnTo>
                    <a:pt x="6446" y="10681"/>
                  </a:lnTo>
                  <a:cubicBezTo>
                    <a:pt x="6216" y="10681"/>
                    <a:pt x="6030" y="10495"/>
                    <a:pt x="6030" y="10264"/>
                  </a:cubicBezTo>
                  <a:cubicBezTo>
                    <a:pt x="6030" y="10045"/>
                    <a:pt x="6216" y="9859"/>
                    <a:pt x="6446" y="9859"/>
                  </a:cubicBezTo>
                  <a:close/>
                  <a:moveTo>
                    <a:pt x="3172" y="9859"/>
                  </a:moveTo>
                  <a:cubicBezTo>
                    <a:pt x="3392" y="9859"/>
                    <a:pt x="3578" y="10045"/>
                    <a:pt x="3578" y="10264"/>
                  </a:cubicBezTo>
                  <a:lnTo>
                    <a:pt x="3578" y="11905"/>
                  </a:lnTo>
                  <a:cubicBezTo>
                    <a:pt x="3578" y="12128"/>
                    <a:pt x="3392" y="12311"/>
                    <a:pt x="3172" y="12311"/>
                  </a:cubicBezTo>
                  <a:lnTo>
                    <a:pt x="1528" y="12311"/>
                  </a:lnTo>
                  <a:cubicBezTo>
                    <a:pt x="1309" y="12311"/>
                    <a:pt x="1123" y="12128"/>
                    <a:pt x="1123" y="11905"/>
                  </a:cubicBezTo>
                  <a:lnTo>
                    <a:pt x="1123" y="10264"/>
                  </a:lnTo>
                  <a:cubicBezTo>
                    <a:pt x="1123" y="10045"/>
                    <a:pt x="1309" y="9859"/>
                    <a:pt x="1528" y="9859"/>
                  </a:cubicBezTo>
                  <a:close/>
                  <a:moveTo>
                    <a:pt x="4802" y="6585"/>
                  </a:moveTo>
                  <a:cubicBezTo>
                    <a:pt x="5036" y="6585"/>
                    <a:pt x="5219" y="6768"/>
                    <a:pt x="5219" y="6990"/>
                  </a:cubicBezTo>
                  <a:lnTo>
                    <a:pt x="5219" y="11905"/>
                  </a:lnTo>
                  <a:cubicBezTo>
                    <a:pt x="5219" y="12128"/>
                    <a:pt x="5036" y="12311"/>
                    <a:pt x="4802" y="12311"/>
                  </a:cubicBezTo>
                  <a:cubicBezTo>
                    <a:pt x="4583" y="12311"/>
                    <a:pt x="4400" y="12128"/>
                    <a:pt x="4400" y="11905"/>
                  </a:cubicBezTo>
                  <a:lnTo>
                    <a:pt x="4400" y="6990"/>
                  </a:lnTo>
                  <a:cubicBezTo>
                    <a:pt x="4400" y="6768"/>
                    <a:pt x="4583" y="6585"/>
                    <a:pt x="4802" y="6585"/>
                  </a:cubicBezTo>
                  <a:close/>
                  <a:moveTo>
                    <a:pt x="8079" y="11489"/>
                  </a:moveTo>
                  <a:cubicBezTo>
                    <a:pt x="8310" y="11489"/>
                    <a:pt x="8496" y="11675"/>
                    <a:pt x="8496" y="11905"/>
                  </a:cubicBezTo>
                  <a:cubicBezTo>
                    <a:pt x="8496" y="12128"/>
                    <a:pt x="8310" y="12311"/>
                    <a:pt x="8079" y="12311"/>
                  </a:cubicBezTo>
                  <a:lnTo>
                    <a:pt x="6446" y="12311"/>
                  </a:lnTo>
                  <a:cubicBezTo>
                    <a:pt x="6216" y="12311"/>
                    <a:pt x="6030" y="12128"/>
                    <a:pt x="6030" y="11905"/>
                  </a:cubicBezTo>
                  <a:cubicBezTo>
                    <a:pt x="6030" y="11675"/>
                    <a:pt x="6216" y="11489"/>
                    <a:pt x="6446" y="11489"/>
                  </a:cubicBezTo>
                  <a:close/>
                  <a:moveTo>
                    <a:pt x="406" y="0"/>
                  </a:moveTo>
                  <a:cubicBezTo>
                    <a:pt x="187" y="0"/>
                    <a:pt x="1" y="186"/>
                    <a:pt x="1" y="417"/>
                  </a:cubicBezTo>
                  <a:lnTo>
                    <a:pt x="1" y="11930"/>
                  </a:lnTo>
                  <a:cubicBezTo>
                    <a:pt x="1" y="13063"/>
                    <a:pt x="915" y="13977"/>
                    <a:pt x="2050" y="13977"/>
                  </a:cubicBezTo>
                  <a:lnTo>
                    <a:pt x="10265" y="13977"/>
                  </a:lnTo>
                  <a:cubicBezTo>
                    <a:pt x="9826" y="13516"/>
                    <a:pt x="9559" y="12891"/>
                    <a:pt x="9559" y="12208"/>
                  </a:cubicBezTo>
                  <a:lnTo>
                    <a:pt x="9559" y="417"/>
                  </a:lnTo>
                  <a:cubicBezTo>
                    <a:pt x="9559" y="186"/>
                    <a:pt x="9373" y="0"/>
                    <a:pt x="9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89"/>
            <p:cNvSpPr/>
            <p:nvPr/>
          </p:nvSpPr>
          <p:spPr>
            <a:xfrm>
              <a:off x="4279163" y="2180325"/>
              <a:ext cx="33000" cy="78425"/>
            </a:xfrm>
            <a:custGeom>
              <a:avLst/>
              <a:gdLst/>
              <a:ahLst/>
              <a:cxnLst/>
              <a:rect l="l" t="t" r="r" b="b"/>
              <a:pathLst>
                <a:path w="1320" h="3137" extrusionOk="0">
                  <a:moveTo>
                    <a:pt x="0" y="1"/>
                  </a:moveTo>
                  <a:lnTo>
                    <a:pt x="0" y="3136"/>
                  </a:lnTo>
                  <a:lnTo>
                    <a:pt x="1097" y="3136"/>
                  </a:lnTo>
                  <a:lnTo>
                    <a:pt x="1097" y="823"/>
                  </a:lnTo>
                  <a:cubicBezTo>
                    <a:pt x="1097" y="523"/>
                    <a:pt x="1180" y="245"/>
                    <a:pt x="13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38" name="Google Shape;2038;p89"/>
          <p:cNvPicPr preferRelativeResize="0"/>
          <p:nvPr/>
        </p:nvPicPr>
        <p:blipFill rotWithShape="1">
          <a:blip r:embed="rId3">
            <a:alphaModFix/>
          </a:blip>
          <a:srcRect l="8744" r="24606"/>
          <a:stretch/>
        </p:blipFill>
        <p:spPr>
          <a:xfrm>
            <a:off x="5697900" y="2057400"/>
            <a:ext cx="1600200" cy="1600200"/>
          </a:xfrm>
          <a:prstGeom prst="roundRect">
            <a:avLst>
              <a:gd name="adj" fmla="val 9494"/>
            </a:avLst>
          </a:prstGeom>
          <a:noFill/>
          <a:ln>
            <a:noFill/>
          </a:ln>
          <a:effectLst>
            <a:outerShdw blurRad="57150" dist="47625" dir="5400000" algn="bl" rotWithShape="0">
              <a:schemeClr val="dk1">
                <a:alpha val="17000"/>
              </a:schemeClr>
            </a:outerShdw>
          </a:effectLst>
        </p:spPr>
      </p:pic>
      <p:sp>
        <p:nvSpPr>
          <p:cNvPr id="2039" name="Google Shape;2039;p89"/>
          <p:cNvSpPr txBox="1"/>
          <p:nvPr/>
        </p:nvSpPr>
        <p:spPr>
          <a:xfrm>
            <a:off x="5799450" y="3803200"/>
            <a:ext cx="1397100" cy="361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000">
                <a:solidFill>
                  <a:schemeClr val="dk1"/>
                </a:solidFill>
                <a:latin typeface="Quicksand"/>
                <a:ea typeface="Quicksand"/>
                <a:cs typeface="Quicksand"/>
                <a:sym typeface="Quicksand"/>
              </a:rPr>
              <a:t>Insert your logo here</a:t>
            </a:r>
            <a:endParaRPr sz="1000">
              <a:solidFill>
                <a:schemeClr val="dk1"/>
              </a:solidFill>
              <a:latin typeface="Quicksand"/>
              <a:ea typeface="Quicksand"/>
              <a:cs typeface="Quicksand"/>
              <a:sym typeface="Quicksand"/>
            </a:endParaRPr>
          </a:p>
        </p:txBody>
      </p:sp>
      <p:grpSp>
        <p:nvGrpSpPr>
          <p:cNvPr id="2040" name="Google Shape;2040;p89"/>
          <p:cNvGrpSpPr/>
          <p:nvPr/>
        </p:nvGrpSpPr>
        <p:grpSpPr>
          <a:xfrm>
            <a:off x="7523950" y="4165000"/>
            <a:ext cx="396150" cy="360700"/>
            <a:chOff x="1615925" y="2456425"/>
            <a:chExt cx="396150" cy="360700"/>
          </a:xfrm>
        </p:grpSpPr>
        <p:sp>
          <p:nvSpPr>
            <p:cNvPr id="2041" name="Google Shape;2041;p89"/>
            <p:cNvSpPr/>
            <p:nvPr/>
          </p:nvSpPr>
          <p:spPr>
            <a:xfrm>
              <a:off x="1615925" y="2456425"/>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89"/>
            <p:cNvSpPr/>
            <p:nvPr/>
          </p:nvSpPr>
          <p:spPr>
            <a:xfrm>
              <a:off x="1658475" y="2554575"/>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89"/>
          <p:cNvGrpSpPr/>
          <p:nvPr/>
        </p:nvGrpSpPr>
        <p:grpSpPr>
          <a:xfrm>
            <a:off x="7419625" y="1239704"/>
            <a:ext cx="338134" cy="338134"/>
            <a:chOff x="5227225" y="2298750"/>
            <a:chExt cx="750575" cy="750575"/>
          </a:xfrm>
        </p:grpSpPr>
        <p:sp>
          <p:nvSpPr>
            <p:cNvPr id="2044" name="Google Shape;2044;p89"/>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9"/>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89"/>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038"/>
                                        </p:tgtEl>
                                        <p:attrNameLst>
                                          <p:attrName>style.visibility</p:attrName>
                                        </p:attrNameLst>
                                      </p:cBhvr>
                                      <p:to>
                                        <p:strVal val="visible"/>
                                      </p:to>
                                    </p:set>
                                    <p:anim calcmode="lin" valueType="num">
                                      <p:cBhvr additive="base">
                                        <p:cTn id="7" dur="800"/>
                                        <p:tgtEl>
                                          <p:spTgt spid="2038"/>
                                        </p:tgtEl>
                                        <p:attrNameLst>
                                          <p:attrName>ppt_w</p:attrName>
                                        </p:attrNameLst>
                                      </p:cBhvr>
                                      <p:tavLst>
                                        <p:tav tm="0">
                                          <p:val>
                                            <p:strVal val="0"/>
                                          </p:val>
                                        </p:tav>
                                        <p:tav tm="100000">
                                          <p:val>
                                            <p:strVal val="#ppt_w"/>
                                          </p:val>
                                        </p:tav>
                                      </p:tavLst>
                                    </p:anim>
                                    <p:anim calcmode="lin" valueType="num">
                                      <p:cBhvr additive="base">
                                        <p:cTn id="8" dur="800"/>
                                        <p:tgtEl>
                                          <p:spTgt spid="2038"/>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3" presetClass="entr" presetSubtype="16" fill="hold" nodeType="afterEffect">
                                  <p:stCondLst>
                                    <p:cond delay="0"/>
                                  </p:stCondLst>
                                  <p:childTnLst>
                                    <p:set>
                                      <p:cBhvr>
                                        <p:cTn id="11" dur="1" fill="hold">
                                          <p:stCondLst>
                                            <p:cond delay="0"/>
                                          </p:stCondLst>
                                        </p:cTn>
                                        <p:tgtEl>
                                          <p:spTgt spid="2043"/>
                                        </p:tgtEl>
                                        <p:attrNameLst>
                                          <p:attrName>style.visibility</p:attrName>
                                        </p:attrNameLst>
                                      </p:cBhvr>
                                      <p:to>
                                        <p:strVal val="visible"/>
                                      </p:to>
                                    </p:set>
                                    <p:anim calcmode="lin" valueType="num">
                                      <p:cBhvr additive="base">
                                        <p:cTn id="12" dur="800"/>
                                        <p:tgtEl>
                                          <p:spTgt spid="2043"/>
                                        </p:tgtEl>
                                        <p:attrNameLst>
                                          <p:attrName>ppt_w</p:attrName>
                                        </p:attrNameLst>
                                      </p:cBhvr>
                                      <p:tavLst>
                                        <p:tav tm="0">
                                          <p:val>
                                            <p:strVal val="0"/>
                                          </p:val>
                                        </p:tav>
                                        <p:tav tm="100000">
                                          <p:val>
                                            <p:strVal val="#ppt_w"/>
                                          </p:val>
                                        </p:tav>
                                      </p:tavLst>
                                    </p:anim>
                                    <p:anim calcmode="lin" valueType="num">
                                      <p:cBhvr additive="base">
                                        <p:cTn id="13" dur="800"/>
                                        <p:tgtEl>
                                          <p:spTgt spid="2043"/>
                                        </p:tgtEl>
                                        <p:attrNameLst>
                                          <p:attrName>ppt_h</p:attrName>
                                        </p:attrNameLst>
                                      </p:cBhvr>
                                      <p:tavLst>
                                        <p:tav tm="0">
                                          <p:val>
                                            <p:strVal val="0"/>
                                          </p:val>
                                        </p:tav>
                                        <p:tav tm="100000">
                                          <p:val>
                                            <p:strVal val="#ppt_h"/>
                                          </p:val>
                                        </p:tav>
                                      </p:tavLst>
                                    </p:anim>
                                  </p:childTnLst>
                                </p:cTn>
                              </p:par>
                              <p:par>
                                <p:cTn id="14" presetID="8" presetClass="emph" presetSubtype="0" fill="hold" nodeType="withEffect">
                                  <p:stCondLst>
                                    <p:cond delay="0"/>
                                  </p:stCondLst>
                                  <p:childTnLst>
                                    <p:animRot by="-21600000">
                                      <p:cBhvr>
                                        <p:cTn id="15" dur="800" fill="hold"/>
                                        <p:tgtEl>
                                          <p:spTgt spid="20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50"/>
        <p:cNvGrpSpPr/>
        <p:nvPr/>
      </p:nvGrpSpPr>
      <p:grpSpPr>
        <a:xfrm>
          <a:off x="0" y="0"/>
          <a:ext cx="0" cy="0"/>
          <a:chOff x="0" y="0"/>
          <a:chExt cx="0" cy="0"/>
        </a:xfrm>
      </p:grpSpPr>
      <p:sp>
        <p:nvSpPr>
          <p:cNvPr id="2051" name="Google Shape;2051;p90"/>
          <p:cNvSpPr/>
          <p:nvPr/>
        </p:nvSpPr>
        <p:spPr>
          <a:xfrm>
            <a:off x="1670589" y="3448561"/>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90"/>
          <p:cNvSpPr/>
          <p:nvPr/>
        </p:nvSpPr>
        <p:spPr>
          <a:xfrm>
            <a:off x="1670589" y="1861917"/>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90"/>
          <p:cNvSpPr/>
          <p:nvPr/>
        </p:nvSpPr>
        <p:spPr>
          <a:xfrm>
            <a:off x="5177839" y="1861917"/>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90"/>
          <p:cNvSpPr/>
          <p:nvPr/>
        </p:nvSpPr>
        <p:spPr>
          <a:xfrm>
            <a:off x="5177839" y="3448561"/>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90"/>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SWOT ANALYSIS</a:t>
            </a:r>
            <a:endParaRPr/>
          </a:p>
        </p:txBody>
      </p:sp>
      <p:sp>
        <p:nvSpPr>
          <p:cNvPr id="2056" name="Google Shape;2056;p90"/>
          <p:cNvSpPr txBox="1">
            <a:spLocks noGrp="1"/>
          </p:cNvSpPr>
          <p:nvPr>
            <p:ph type="title" idx="2"/>
          </p:nvPr>
        </p:nvSpPr>
        <p:spPr>
          <a:xfrm>
            <a:off x="1691745" y="1903017"/>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STRENGTHS</a:t>
            </a:r>
            <a:endParaRPr/>
          </a:p>
        </p:txBody>
      </p:sp>
      <p:sp>
        <p:nvSpPr>
          <p:cNvPr id="2057" name="Google Shape;2057;p90"/>
          <p:cNvSpPr txBox="1">
            <a:spLocks noGrp="1"/>
          </p:cNvSpPr>
          <p:nvPr>
            <p:ph type="subTitle" idx="1"/>
          </p:nvPr>
        </p:nvSpPr>
        <p:spPr>
          <a:xfrm>
            <a:off x="1691745" y="2269375"/>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p:txBody>
      </p:sp>
      <p:sp>
        <p:nvSpPr>
          <p:cNvPr id="2058" name="Google Shape;2058;p90"/>
          <p:cNvSpPr txBox="1">
            <a:spLocks noGrp="1"/>
          </p:cNvSpPr>
          <p:nvPr>
            <p:ph type="title" idx="3"/>
          </p:nvPr>
        </p:nvSpPr>
        <p:spPr>
          <a:xfrm>
            <a:off x="5198995" y="1903017"/>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WEAKNESSES</a:t>
            </a:r>
            <a:endParaRPr/>
          </a:p>
        </p:txBody>
      </p:sp>
      <p:sp>
        <p:nvSpPr>
          <p:cNvPr id="2059" name="Google Shape;2059;p90"/>
          <p:cNvSpPr txBox="1">
            <a:spLocks noGrp="1"/>
          </p:cNvSpPr>
          <p:nvPr>
            <p:ph type="subTitle" idx="4"/>
          </p:nvPr>
        </p:nvSpPr>
        <p:spPr>
          <a:xfrm>
            <a:off x="5198995" y="2269375"/>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Despite being red, Mars is a cold place</a:t>
            </a:r>
            <a:endParaRPr/>
          </a:p>
        </p:txBody>
      </p:sp>
      <p:sp>
        <p:nvSpPr>
          <p:cNvPr id="2060" name="Google Shape;2060;p90"/>
          <p:cNvSpPr txBox="1">
            <a:spLocks noGrp="1"/>
          </p:cNvSpPr>
          <p:nvPr>
            <p:ph type="title" idx="5"/>
          </p:nvPr>
        </p:nvSpPr>
        <p:spPr>
          <a:xfrm>
            <a:off x="1691745" y="3487204"/>
            <a:ext cx="2256900" cy="2607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OPPORTUNITIES</a:t>
            </a:r>
            <a:endParaRPr/>
          </a:p>
        </p:txBody>
      </p:sp>
      <p:sp>
        <p:nvSpPr>
          <p:cNvPr id="2061" name="Google Shape;2061;p90"/>
          <p:cNvSpPr txBox="1">
            <a:spLocks noGrp="1"/>
          </p:cNvSpPr>
          <p:nvPr>
            <p:ph type="subTitle" idx="6"/>
          </p:nvPr>
        </p:nvSpPr>
        <p:spPr>
          <a:xfrm>
            <a:off x="1691745" y="3855175"/>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Jupiter is the biggest planet of them all</a:t>
            </a:r>
            <a:endParaRPr/>
          </a:p>
        </p:txBody>
      </p:sp>
      <p:sp>
        <p:nvSpPr>
          <p:cNvPr id="2062" name="Google Shape;2062;p90"/>
          <p:cNvSpPr txBox="1">
            <a:spLocks noGrp="1"/>
          </p:cNvSpPr>
          <p:nvPr>
            <p:ph type="title" idx="7"/>
          </p:nvPr>
        </p:nvSpPr>
        <p:spPr>
          <a:xfrm>
            <a:off x="5198995" y="3487204"/>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THREATS</a:t>
            </a:r>
            <a:endParaRPr/>
          </a:p>
        </p:txBody>
      </p:sp>
      <p:sp>
        <p:nvSpPr>
          <p:cNvPr id="2063" name="Google Shape;2063;p90"/>
          <p:cNvSpPr txBox="1">
            <a:spLocks noGrp="1"/>
          </p:cNvSpPr>
          <p:nvPr>
            <p:ph type="subTitle" idx="8"/>
          </p:nvPr>
        </p:nvSpPr>
        <p:spPr>
          <a:xfrm>
            <a:off x="5198995" y="3855175"/>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Saturn is composed of hydrogen and helium</a:t>
            </a:r>
            <a:endParaRPr/>
          </a:p>
        </p:txBody>
      </p:sp>
      <p:grpSp>
        <p:nvGrpSpPr>
          <p:cNvPr id="2064" name="Google Shape;2064;p90"/>
          <p:cNvGrpSpPr/>
          <p:nvPr/>
        </p:nvGrpSpPr>
        <p:grpSpPr>
          <a:xfrm>
            <a:off x="2643766" y="1418720"/>
            <a:ext cx="352857" cy="347301"/>
            <a:chOff x="2404875" y="3592725"/>
            <a:chExt cx="298525" cy="293825"/>
          </a:xfrm>
        </p:grpSpPr>
        <p:sp>
          <p:nvSpPr>
            <p:cNvPr id="2065" name="Google Shape;2065;p90"/>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90"/>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90"/>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 name="Google Shape;2068;p90"/>
          <p:cNvGrpSpPr/>
          <p:nvPr/>
        </p:nvGrpSpPr>
        <p:grpSpPr>
          <a:xfrm>
            <a:off x="6151474" y="1415026"/>
            <a:ext cx="351940" cy="350995"/>
            <a:chOff x="944600" y="3981825"/>
            <a:chExt cx="297750" cy="296950"/>
          </a:xfrm>
        </p:grpSpPr>
        <p:sp>
          <p:nvSpPr>
            <p:cNvPr id="2069" name="Google Shape;2069;p90"/>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90"/>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90"/>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90"/>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3" name="Google Shape;2073;p90"/>
          <p:cNvGrpSpPr/>
          <p:nvPr/>
        </p:nvGrpSpPr>
        <p:grpSpPr>
          <a:xfrm>
            <a:off x="2648878" y="3095472"/>
            <a:ext cx="342632" cy="226264"/>
            <a:chOff x="5358450" y="4015675"/>
            <a:chExt cx="289875" cy="191425"/>
          </a:xfrm>
        </p:grpSpPr>
        <p:sp>
          <p:nvSpPr>
            <p:cNvPr id="2074" name="Google Shape;2074;p90"/>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90"/>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90"/>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90"/>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90"/>
          <p:cNvGrpSpPr/>
          <p:nvPr/>
        </p:nvGrpSpPr>
        <p:grpSpPr>
          <a:xfrm>
            <a:off x="6152405" y="3059232"/>
            <a:ext cx="350079" cy="285837"/>
            <a:chOff x="3860400" y="3254050"/>
            <a:chExt cx="296175" cy="241825"/>
          </a:xfrm>
        </p:grpSpPr>
        <p:sp>
          <p:nvSpPr>
            <p:cNvPr id="2079" name="Google Shape;2079;p90"/>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90"/>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90"/>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90"/>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90"/>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90"/>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90"/>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90"/>
          <p:cNvGrpSpPr/>
          <p:nvPr/>
        </p:nvGrpSpPr>
        <p:grpSpPr>
          <a:xfrm>
            <a:off x="902825" y="1521400"/>
            <a:ext cx="7411200" cy="2782025"/>
            <a:chOff x="2856400" y="1669525"/>
            <a:chExt cx="7411200" cy="2782025"/>
          </a:xfrm>
        </p:grpSpPr>
        <p:sp>
          <p:nvSpPr>
            <p:cNvPr id="2087" name="Google Shape;2087;p90"/>
            <p:cNvSpPr/>
            <p:nvPr/>
          </p:nvSpPr>
          <p:spPr>
            <a:xfrm>
              <a:off x="2856400" y="16695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90"/>
            <p:cNvSpPr/>
            <p:nvPr/>
          </p:nvSpPr>
          <p:spPr>
            <a:xfrm>
              <a:off x="10016825" y="42007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92"/>
        <p:cNvGrpSpPr/>
        <p:nvPr/>
      </p:nvGrpSpPr>
      <p:grpSpPr>
        <a:xfrm>
          <a:off x="0" y="0"/>
          <a:ext cx="0" cy="0"/>
          <a:chOff x="0" y="0"/>
          <a:chExt cx="0" cy="0"/>
        </a:xfrm>
      </p:grpSpPr>
      <p:sp>
        <p:nvSpPr>
          <p:cNvPr id="2093" name="Google Shape;2093;p91"/>
          <p:cNvSpPr/>
          <p:nvPr/>
        </p:nvSpPr>
        <p:spPr>
          <a:xfrm>
            <a:off x="5805150" y="4182875"/>
            <a:ext cx="2639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91"/>
          <p:cNvSpPr/>
          <p:nvPr/>
        </p:nvSpPr>
        <p:spPr>
          <a:xfrm>
            <a:off x="5805150" y="1024425"/>
            <a:ext cx="2639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91"/>
          <p:cNvSpPr/>
          <p:nvPr/>
        </p:nvSpPr>
        <p:spPr>
          <a:xfrm>
            <a:off x="699500" y="4182875"/>
            <a:ext cx="2639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91"/>
          <p:cNvSpPr/>
          <p:nvPr/>
        </p:nvSpPr>
        <p:spPr>
          <a:xfrm>
            <a:off x="699500" y="1024425"/>
            <a:ext cx="2639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 name="Google Shape;2097;p91"/>
          <p:cNvGrpSpPr/>
          <p:nvPr/>
        </p:nvGrpSpPr>
        <p:grpSpPr>
          <a:xfrm>
            <a:off x="3315300" y="1731800"/>
            <a:ext cx="2513400" cy="1920900"/>
            <a:chOff x="3315300" y="1611300"/>
            <a:chExt cx="2513400" cy="1920900"/>
          </a:xfrm>
        </p:grpSpPr>
        <p:sp>
          <p:nvSpPr>
            <p:cNvPr id="2098" name="Google Shape;2098;p91"/>
            <p:cNvSpPr/>
            <p:nvPr/>
          </p:nvSpPr>
          <p:spPr>
            <a:xfrm>
              <a:off x="3315300" y="1611300"/>
              <a:ext cx="2513400" cy="19209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91"/>
            <p:cNvSpPr/>
            <p:nvPr/>
          </p:nvSpPr>
          <p:spPr>
            <a:xfrm>
              <a:off x="3315300" y="1611325"/>
              <a:ext cx="2513400" cy="3117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0" name="Google Shape;2100;p91"/>
            <p:cNvGrpSpPr/>
            <p:nvPr/>
          </p:nvGrpSpPr>
          <p:grpSpPr>
            <a:xfrm rot="10800000" flipH="1">
              <a:off x="3472549" y="1725970"/>
              <a:ext cx="376790" cy="82489"/>
              <a:chOff x="5578333" y="744468"/>
              <a:chExt cx="431653" cy="94500"/>
            </a:xfrm>
          </p:grpSpPr>
          <p:sp>
            <p:nvSpPr>
              <p:cNvPr id="2101" name="Google Shape;2101;p91"/>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91"/>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91"/>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04" name="Google Shape;2104;p91"/>
          <p:cNvSpPr txBox="1">
            <a:spLocks noGrp="1"/>
          </p:cNvSpPr>
          <p:nvPr>
            <p:ph type="title"/>
          </p:nvPr>
        </p:nvSpPr>
        <p:spPr>
          <a:xfrm>
            <a:off x="3265350" y="2288825"/>
            <a:ext cx="2613300" cy="93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SWOT ANALYSIS</a:t>
            </a:r>
            <a:endParaRPr/>
          </a:p>
        </p:txBody>
      </p:sp>
      <p:sp>
        <p:nvSpPr>
          <p:cNvPr id="2105" name="Google Shape;2105;p91"/>
          <p:cNvSpPr txBox="1">
            <a:spLocks noGrp="1"/>
          </p:cNvSpPr>
          <p:nvPr>
            <p:ph type="subTitle" idx="8"/>
          </p:nvPr>
        </p:nvSpPr>
        <p:spPr>
          <a:xfrm>
            <a:off x="5910576" y="3217724"/>
            <a:ext cx="2513400" cy="75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2106" name="Google Shape;2106;p91"/>
          <p:cNvSpPr txBox="1">
            <a:spLocks noGrp="1"/>
          </p:cNvSpPr>
          <p:nvPr>
            <p:ph type="title" idx="2"/>
          </p:nvPr>
        </p:nvSpPr>
        <p:spPr>
          <a:xfrm>
            <a:off x="720012" y="1063113"/>
            <a:ext cx="2513400" cy="260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STRENGTHS</a:t>
            </a:r>
            <a:endParaRPr/>
          </a:p>
        </p:txBody>
      </p:sp>
      <p:sp>
        <p:nvSpPr>
          <p:cNvPr id="2107" name="Google Shape;2107;p91"/>
          <p:cNvSpPr txBox="1">
            <a:spLocks noGrp="1"/>
          </p:cNvSpPr>
          <p:nvPr>
            <p:ph type="subTitle" idx="1"/>
          </p:nvPr>
        </p:nvSpPr>
        <p:spPr>
          <a:xfrm>
            <a:off x="720012" y="1538684"/>
            <a:ext cx="2513400" cy="750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Earth is the third planet from the Sun and the only one that harbors life</a:t>
            </a:r>
            <a:endParaRPr/>
          </a:p>
        </p:txBody>
      </p:sp>
      <p:sp>
        <p:nvSpPr>
          <p:cNvPr id="2108" name="Google Shape;2108;p91"/>
          <p:cNvSpPr txBox="1">
            <a:spLocks noGrp="1"/>
          </p:cNvSpPr>
          <p:nvPr>
            <p:ph type="title" idx="3"/>
          </p:nvPr>
        </p:nvSpPr>
        <p:spPr>
          <a:xfrm>
            <a:off x="5910588" y="1063125"/>
            <a:ext cx="2513400" cy="2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OPPORTUNITIES</a:t>
            </a:r>
            <a:endParaRPr/>
          </a:p>
        </p:txBody>
      </p:sp>
      <p:sp>
        <p:nvSpPr>
          <p:cNvPr id="2109" name="Google Shape;2109;p91"/>
          <p:cNvSpPr txBox="1">
            <a:spLocks noGrp="1"/>
          </p:cNvSpPr>
          <p:nvPr>
            <p:ph type="subTitle" idx="4"/>
          </p:nvPr>
        </p:nvSpPr>
        <p:spPr>
          <a:xfrm>
            <a:off x="5910576" y="1538671"/>
            <a:ext cx="2513400" cy="75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terribly hot, even hotter than Mercury, and its atmosphere is poisonous</a:t>
            </a:r>
            <a:endParaRPr/>
          </a:p>
        </p:txBody>
      </p:sp>
      <p:sp>
        <p:nvSpPr>
          <p:cNvPr id="2110" name="Google Shape;2110;p91"/>
          <p:cNvSpPr txBox="1">
            <a:spLocks noGrp="1"/>
          </p:cNvSpPr>
          <p:nvPr>
            <p:ph type="title" idx="5"/>
          </p:nvPr>
        </p:nvSpPr>
        <p:spPr>
          <a:xfrm>
            <a:off x="720012" y="4221573"/>
            <a:ext cx="2513400" cy="260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WEAKNESSES</a:t>
            </a:r>
            <a:endParaRPr/>
          </a:p>
        </p:txBody>
      </p:sp>
      <p:sp>
        <p:nvSpPr>
          <p:cNvPr id="2111" name="Google Shape;2111;p91"/>
          <p:cNvSpPr txBox="1">
            <a:spLocks noGrp="1"/>
          </p:cNvSpPr>
          <p:nvPr>
            <p:ph type="subTitle" idx="6"/>
          </p:nvPr>
        </p:nvSpPr>
        <p:spPr>
          <a:xfrm>
            <a:off x="720012" y="3217724"/>
            <a:ext cx="2513400" cy="750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Saturn is a gas giant. It's composed mostly of hydrogen and helium </a:t>
            </a:r>
            <a:endParaRPr/>
          </a:p>
        </p:txBody>
      </p:sp>
      <p:sp>
        <p:nvSpPr>
          <p:cNvPr id="2112" name="Google Shape;2112;p91"/>
          <p:cNvSpPr txBox="1">
            <a:spLocks noGrp="1"/>
          </p:cNvSpPr>
          <p:nvPr>
            <p:ph type="title" idx="7"/>
          </p:nvPr>
        </p:nvSpPr>
        <p:spPr>
          <a:xfrm>
            <a:off x="5910588" y="4221573"/>
            <a:ext cx="2513400" cy="2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THREATS</a:t>
            </a:r>
            <a:endParaRPr/>
          </a:p>
        </p:txBody>
      </p:sp>
      <p:grpSp>
        <p:nvGrpSpPr>
          <p:cNvPr id="2113" name="Google Shape;2113;p91"/>
          <p:cNvGrpSpPr/>
          <p:nvPr/>
        </p:nvGrpSpPr>
        <p:grpSpPr>
          <a:xfrm>
            <a:off x="5329263" y="1018763"/>
            <a:ext cx="349525" cy="349425"/>
            <a:chOff x="3271863" y="2015175"/>
            <a:chExt cx="349525" cy="349425"/>
          </a:xfrm>
        </p:grpSpPr>
        <p:sp>
          <p:nvSpPr>
            <p:cNvPr id="2114" name="Google Shape;2114;p91"/>
            <p:cNvSpPr/>
            <p:nvPr/>
          </p:nvSpPr>
          <p:spPr>
            <a:xfrm>
              <a:off x="3422863" y="2180325"/>
              <a:ext cx="129650" cy="129650"/>
            </a:xfrm>
            <a:custGeom>
              <a:avLst/>
              <a:gdLst/>
              <a:ahLst/>
              <a:cxnLst/>
              <a:rect l="l" t="t" r="r" b="b"/>
              <a:pathLst>
                <a:path w="5186" h="5186" extrusionOk="0">
                  <a:moveTo>
                    <a:pt x="2595" y="823"/>
                  </a:moveTo>
                  <a:cubicBezTo>
                    <a:pt x="3566" y="823"/>
                    <a:pt x="4363" y="1620"/>
                    <a:pt x="4363" y="2592"/>
                  </a:cubicBezTo>
                  <a:cubicBezTo>
                    <a:pt x="4363" y="3578"/>
                    <a:pt x="3566" y="4375"/>
                    <a:pt x="2595" y="4375"/>
                  </a:cubicBezTo>
                  <a:cubicBezTo>
                    <a:pt x="1609" y="4375"/>
                    <a:pt x="823" y="3578"/>
                    <a:pt x="823" y="2592"/>
                  </a:cubicBezTo>
                  <a:cubicBezTo>
                    <a:pt x="823" y="1620"/>
                    <a:pt x="1609" y="823"/>
                    <a:pt x="2595" y="823"/>
                  </a:cubicBezTo>
                  <a:close/>
                  <a:moveTo>
                    <a:pt x="2595" y="1"/>
                  </a:moveTo>
                  <a:cubicBezTo>
                    <a:pt x="1159" y="1"/>
                    <a:pt x="1" y="1170"/>
                    <a:pt x="1" y="2592"/>
                  </a:cubicBezTo>
                  <a:cubicBezTo>
                    <a:pt x="1" y="4027"/>
                    <a:pt x="1159" y="5185"/>
                    <a:pt x="2595" y="5185"/>
                  </a:cubicBezTo>
                  <a:cubicBezTo>
                    <a:pt x="4016" y="5185"/>
                    <a:pt x="5185" y="4027"/>
                    <a:pt x="5185" y="2592"/>
                  </a:cubicBezTo>
                  <a:cubicBezTo>
                    <a:pt x="5185" y="1170"/>
                    <a:pt x="4016" y="1"/>
                    <a:pt x="25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91"/>
            <p:cNvSpPr/>
            <p:nvPr/>
          </p:nvSpPr>
          <p:spPr>
            <a:xfrm>
              <a:off x="3463688" y="2221425"/>
              <a:ext cx="47725" cy="47725"/>
            </a:xfrm>
            <a:custGeom>
              <a:avLst/>
              <a:gdLst/>
              <a:ahLst/>
              <a:cxnLst/>
              <a:rect l="l" t="t" r="r" b="b"/>
              <a:pathLst>
                <a:path w="1909" h="1909" extrusionOk="0">
                  <a:moveTo>
                    <a:pt x="962" y="1"/>
                  </a:moveTo>
                  <a:cubicBezTo>
                    <a:pt x="428" y="1"/>
                    <a:pt x="1" y="428"/>
                    <a:pt x="1" y="948"/>
                  </a:cubicBezTo>
                  <a:cubicBezTo>
                    <a:pt x="1" y="1481"/>
                    <a:pt x="428" y="1909"/>
                    <a:pt x="962" y="1909"/>
                  </a:cubicBezTo>
                  <a:cubicBezTo>
                    <a:pt x="1481" y="1909"/>
                    <a:pt x="1908" y="1481"/>
                    <a:pt x="1908" y="948"/>
                  </a:cubicBezTo>
                  <a:cubicBezTo>
                    <a:pt x="1908" y="428"/>
                    <a:pt x="1481" y="1"/>
                    <a:pt x="9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91"/>
            <p:cNvSpPr/>
            <p:nvPr/>
          </p:nvSpPr>
          <p:spPr>
            <a:xfrm>
              <a:off x="3306038" y="2084875"/>
              <a:ext cx="54650" cy="20575"/>
            </a:xfrm>
            <a:custGeom>
              <a:avLst/>
              <a:gdLst/>
              <a:ahLst/>
              <a:cxnLst/>
              <a:rect l="l" t="t" r="r" b="b"/>
              <a:pathLst>
                <a:path w="2186" h="823" extrusionOk="0">
                  <a:moveTo>
                    <a:pt x="683" y="0"/>
                  </a:moveTo>
                  <a:cubicBezTo>
                    <a:pt x="311" y="0"/>
                    <a:pt x="0" y="300"/>
                    <a:pt x="0" y="684"/>
                  </a:cubicBezTo>
                  <a:lnTo>
                    <a:pt x="0" y="822"/>
                  </a:lnTo>
                  <a:lnTo>
                    <a:pt x="2186" y="822"/>
                  </a:lnTo>
                  <a:lnTo>
                    <a:pt x="2186" y="684"/>
                  </a:lnTo>
                  <a:cubicBezTo>
                    <a:pt x="2186" y="300"/>
                    <a:pt x="1886" y="0"/>
                    <a:pt x="15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91"/>
            <p:cNvSpPr/>
            <p:nvPr/>
          </p:nvSpPr>
          <p:spPr>
            <a:xfrm>
              <a:off x="3271863" y="2125700"/>
              <a:ext cx="82225" cy="238900"/>
            </a:xfrm>
            <a:custGeom>
              <a:avLst/>
              <a:gdLst/>
              <a:ahLst/>
              <a:cxnLst/>
              <a:rect l="l" t="t" r="r" b="b"/>
              <a:pathLst>
                <a:path w="3289" h="9556" extrusionOk="0">
                  <a:moveTo>
                    <a:pt x="1506" y="0"/>
                  </a:moveTo>
                  <a:cubicBezTo>
                    <a:pt x="684" y="0"/>
                    <a:pt x="1" y="681"/>
                    <a:pt x="1" y="1503"/>
                  </a:cubicBezTo>
                  <a:lnTo>
                    <a:pt x="1" y="8054"/>
                  </a:lnTo>
                  <a:cubicBezTo>
                    <a:pt x="1" y="8887"/>
                    <a:pt x="684" y="9556"/>
                    <a:pt x="1506" y="9556"/>
                  </a:cubicBezTo>
                  <a:lnTo>
                    <a:pt x="3289" y="9556"/>
                  </a:lnTo>
                  <a:lnTo>
                    <a:pt x="32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91"/>
            <p:cNvSpPr/>
            <p:nvPr/>
          </p:nvSpPr>
          <p:spPr>
            <a:xfrm>
              <a:off x="3374263" y="2103975"/>
              <a:ext cx="247125" cy="260625"/>
            </a:xfrm>
            <a:custGeom>
              <a:avLst/>
              <a:gdLst/>
              <a:ahLst/>
              <a:cxnLst/>
              <a:rect l="l" t="t" r="r" b="b"/>
              <a:pathLst>
                <a:path w="9885" h="10425" extrusionOk="0">
                  <a:moveTo>
                    <a:pt x="7951" y="2372"/>
                  </a:moveTo>
                  <a:cubicBezTo>
                    <a:pt x="8171" y="2372"/>
                    <a:pt x="8357" y="2558"/>
                    <a:pt x="8357" y="2788"/>
                  </a:cubicBezTo>
                  <a:cubicBezTo>
                    <a:pt x="8357" y="3008"/>
                    <a:pt x="8171" y="3194"/>
                    <a:pt x="7951" y="3194"/>
                  </a:cubicBezTo>
                  <a:cubicBezTo>
                    <a:pt x="7718" y="3194"/>
                    <a:pt x="7535" y="3008"/>
                    <a:pt x="7535" y="2788"/>
                  </a:cubicBezTo>
                  <a:cubicBezTo>
                    <a:pt x="7535" y="2558"/>
                    <a:pt x="7718" y="2372"/>
                    <a:pt x="7951" y="2372"/>
                  </a:cubicBezTo>
                  <a:close/>
                  <a:moveTo>
                    <a:pt x="4539" y="2233"/>
                  </a:moveTo>
                  <a:cubicBezTo>
                    <a:pt x="6413" y="2233"/>
                    <a:pt x="7951" y="3771"/>
                    <a:pt x="7951" y="5646"/>
                  </a:cubicBezTo>
                  <a:cubicBezTo>
                    <a:pt x="7951" y="7534"/>
                    <a:pt x="6413" y="9061"/>
                    <a:pt x="4539" y="9061"/>
                  </a:cubicBezTo>
                  <a:cubicBezTo>
                    <a:pt x="2650" y="9061"/>
                    <a:pt x="1123" y="7534"/>
                    <a:pt x="1123" y="5646"/>
                  </a:cubicBezTo>
                  <a:cubicBezTo>
                    <a:pt x="1123" y="3771"/>
                    <a:pt x="2650" y="2233"/>
                    <a:pt x="4539" y="2233"/>
                  </a:cubicBezTo>
                  <a:close/>
                  <a:moveTo>
                    <a:pt x="2895" y="0"/>
                  </a:moveTo>
                  <a:lnTo>
                    <a:pt x="2895" y="869"/>
                  </a:lnTo>
                  <a:lnTo>
                    <a:pt x="1" y="869"/>
                  </a:lnTo>
                  <a:lnTo>
                    <a:pt x="1" y="10425"/>
                  </a:lnTo>
                  <a:lnTo>
                    <a:pt x="8379" y="10425"/>
                  </a:lnTo>
                  <a:cubicBezTo>
                    <a:pt x="9212" y="10425"/>
                    <a:pt x="9884" y="9756"/>
                    <a:pt x="9884" y="8923"/>
                  </a:cubicBezTo>
                  <a:lnTo>
                    <a:pt x="9884" y="2372"/>
                  </a:lnTo>
                  <a:cubicBezTo>
                    <a:pt x="9884" y="1550"/>
                    <a:pt x="9212" y="869"/>
                    <a:pt x="8379" y="869"/>
                  </a:cubicBezTo>
                  <a:lnTo>
                    <a:pt x="6169" y="869"/>
                  </a:lnTo>
                  <a:lnTo>
                    <a:pt x="61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91"/>
            <p:cNvSpPr/>
            <p:nvPr/>
          </p:nvSpPr>
          <p:spPr>
            <a:xfrm>
              <a:off x="3409263" y="2015175"/>
              <a:ext cx="156850" cy="68275"/>
            </a:xfrm>
            <a:custGeom>
              <a:avLst/>
              <a:gdLst/>
              <a:ahLst/>
              <a:cxnLst/>
              <a:rect l="l" t="t" r="r" b="b"/>
              <a:pathLst>
                <a:path w="6274" h="2731" extrusionOk="0">
                  <a:moveTo>
                    <a:pt x="950" y="0"/>
                  </a:moveTo>
                  <a:cubicBezTo>
                    <a:pt x="431" y="0"/>
                    <a:pt x="1" y="428"/>
                    <a:pt x="1" y="961"/>
                  </a:cubicBezTo>
                  <a:lnTo>
                    <a:pt x="1" y="1783"/>
                  </a:lnTo>
                  <a:cubicBezTo>
                    <a:pt x="1" y="2303"/>
                    <a:pt x="431" y="2730"/>
                    <a:pt x="950" y="2730"/>
                  </a:cubicBezTo>
                  <a:lnTo>
                    <a:pt x="5324" y="2730"/>
                  </a:lnTo>
                  <a:cubicBezTo>
                    <a:pt x="5846" y="2730"/>
                    <a:pt x="6274" y="2303"/>
                    <a:pt x="6274" y="1783"/>
                  </a:cubicBezTo>
                  <a:lnTo>
                    <a:pt x="6274" y="961"/>
                  </a:lnTo>
                  <a:cubicBezTo>
                    <a:pt x="6274" y="428"/>
                    <a:pt x="5846" y="0"/>
                    <a:pt x="5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91"/>
          <p:cNvGrpSpPr/>
          <p:nvPr/>
        </p:nvGrpSpPr>
        <p:grpSpPr>
          <a:xfrm>
            <a:off x="3480613" y="1019450"/>
            <a:ext cx="356450" cy="348050"/>
            <a:chOff x="2515138" y="2016000"/>
            <a:chExt cx="356450" cy="348050"/>
          </a:xfrm>
        </p:grpSpPr>
        <p:sp>
          <p:nvSpPr>
            <p:cNvPr id="2121" name="Google Shape;2121;p91"/>
            <p:cNvSpPr/>
            <p:nvPr/>
          </p:nvSpPr>
          <p:spPr>
            <a:xfrm>
              <a:off x="2824988" y="2197800"/>
              <a:ext cx="46600" cy="107250"/>
            </a:xfrm>
            <a:custGeom>
              <a:avLst/>
              <a:gdLst/>
              <a:ahLst/>
              <a:cxnLst/>
              <a:rect l="l" t="t" r="r" b="b"/>
              <a:pathLst>
                <a:path w="1864" h="4290" extrusionOk="0">
                  <a:moveTo>
                    <a:pt x="450" y="0"/>
                  </a:moveTo>
                  <a:cubicBezTo>
                    <a:pt x="346" y="0"/>
                    <a:pt x="242" y="38"/>
                    <a:pt x="161" y="113"/>
                  </a:cubicBezTo>
                  <a:cubicBezTo>
                    <a:pt x="0" y="274"/>
                    <a:pt x="0" y="540"/>
                    <a:pt x="161" y="690"/>
                  </a:cubicBezTo>
                  <a:cubicBezTo>
                    <a:pt x="961" y="1490"/>
                    <a:pt x="961" y="2795"/>
                    <a:pt x="161" y="3595"/>
                  </a:cubicBezTo>
                  <a:cubicBezTo>
                    <a:pt x="0" y="3745"/>
                    <a:pt x="0" y="4012"/>
                    <a:pt x="161" y="4173"/>
                  </a:cubicBezTo>
                  <a:cubicBezTo>
                    <a:pt x="242" y="4253"/>
                    <a:pt x="347" y="4289"/>
                    <a:pt x="450" y="4289"/>
                  </a:cubicBezTo>
                  <a:cubicBezTo>
                    <a:pt x="556" y="4289"/>
                    <a:pt x="658" y="4253"/>
                    <a:pt x="739" y="4173"/>
                  </a:cubicBezTo>
                  <a:cubicBezTo>
                    <a:pt x="1864" y="3051"/>
                    <a:pt x="1864" y="1235"/>
                    <a:pt x="739" y="113"/>
                  </a:cubicBezTo>
                  <a:cubicBezTo>
                    <a:pt x="658" y="38"/>
                    <a:pt x="554" y="0"/>
                    <a:pt x="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91"/>
            <p:cNvSpPr/>
            <p:nvPr/>
          </p:nvSpPr>
          <p:spPr>
            <a:xfrm>
              <a:off x="2796038" y="2226675"/>
              <a:ext cx="27525" cy="49425"/>
            </a:xfrm>
            <a:custGeom>
              <a:avLst/>
              <a:gdLst/>
              <a:ahLst/>
              <a:cxnLst/>
              <a:rect l="l" t="t" r="r" b="b"/>
              <a:pathLst>
                <a:path w="1101" h="1977" extrusionOk="0">
                  <a:moveTo>
                    <a:pt x="452" y="0"/>
                  </a:moveTo>
                  <a:cubicBezTo>
                    <a:pt x="347" y="0"/>
                    <a:pt x="243" y="38"/>
                    <a:pt x="161" y="113"/>
                  </a:cubicBezTo>
                  <a:cubicBezTo>
                    <a:pt x="0" y="277"/>
                    <a:pt x="0" y="543"/>
                    <a:pt x="161" y="693"/>
                  </a:cubicBezTo>
                  <a:cubicBezTo>
                    <a:pt x="245" y="774"/>
                    <a:pt x="278" y="877"/>
                    <a:pt x="278" y="982"/>
                  </a:cubicBezTo>
                  <a:cubicBezTo>
                    <a:pt x="278" y="1099"/>
                    <a:pt x="245" y="1202"/>
                    <a:pt x="161" y="1271"/>
                  </a:cubicBezTo>
                  <a:cubicBezTo>
                    <a:pt x="0" y="1432"/>
                    <a:pt x="0" y="1699"/>
                    <a:pt x="161" y="1862"/>
                  </a:cubicBezTo>
                  <a:cubicBezTo>
                    <a:pt x="245" y="1932"/>
                    <a:pt x="347" y="1976"/>
                    <a:pt x="453" y="1976"/>
                  </a:cubicBezTo>
                  <a:cubicBezTo>
                    <a:pt x="556" y="1976"/>
                    <a:pt x="661" y="1932"/>
                    <a:pt x="742" y="1862"/>
                  </a:cubicBezTo>
                  <a:cubicBezTo>
                    <a:pt x="972" y="1618"/>
                    <a:pt x="1100" y="1318"/>
                    <a:pt x="1100" y="982"/>
                  </a:cubicBezTo>
                  <a:cubicBezTo>
                    <a:pt x="1100" y="657"/>
                    <a:pt x="972" y="346"/>
                    <a:pt x="742" y="113"/>
                  </a:cubicBezTo>
                  <a:cubicBezTo>
                    <a:pt x="660" y="38"/>
                    <a:pt x="55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91"/>
            <p:cNvSpPr/>
            <p:nvPr/>
          </p:nvSpPr>
          <p:spPr>
            <a:xfrm>
              <a:off x="2515138" y="2016000"/>
              <a:ext cx="280375" cy="348050"/>
            </a:xfrm>
            <a:custGeom>
              <a:avLst/>
              <a:gdLst/>
              <a:ahLst/>
              <a:cxnLst/>
              <a:rect l="l" t="t" r="r" b="b"/>
              <a:pathLst>
                <a:path w="11215" h="13922" extrusionOk="0">
                  <a:moveTo>
                    <a:pt x="3541" y="4480"/>
                  </a:moveTo>
                  <a:cubicBezTo>
                    <a:pt x="4363" y="4480"/>
                    <a:pt x="5035" y="5152"/>
                    <a:pt x="5035" y="5971"/>
                  </a:cubicBezTo>
                  <a:cubicBezTo>
                    <a:pt x="5035" y="6193"/>
                    <a:pt x="4849" y="6377"/>
                    <a:pt x="4630" y="6377"/>
                  </a:cubicBezTo>
                  <a:cubicBezTo>
                    <a:pt x="4399" y="6377"/>
                    <a:pt x="4213" y="6193"/>
                    <a:pt x="4213" y="5971"/>
                  </a:cubicBezTo>
                  <a:cubicBezTo>
                    <a:pt x="4213" y="5602"/>
                    <a:pt x="3913" y="5291"/>
                    <a:pt x="3541" y="5291"/>
                  </a:cubicBezTo>
                  <a:cubicBezTo>
                    <a:pt x="3172" y="5291"/>
                    <a:pt x="2858" y="5602"/>
                    <a:pt x="2858" y="5971"/>
                  </a:cubicBezTo>
                  <a:cubicBezTo>
                    <a:pt x="2858" y="6296"/>
                    <a:pt x="3033" y="6610"/>
                    <a:pt x="3300" y="6793"/>
                  </a:cubicBezTo>
                  <a:lnTo>
                    <a:pt x="3705" y="7060"/>
                  </a:lnTo>
                  <a:cubicBezTo>
                    <a:pt x="3819" y="7129"/>
                    <a:pt x="3877" y="7257"/>
                    <a:pt x="3877" y="7396"/>
                  </a:cubicBezTo>
                  <a:cubicBezTo>
                    <a:pt x="3877" y="7593"/>
                    <a:pt x="4038" y="7754"/>
                    <a:pt x="4236" y="7754"/>
                  </a:cubicBezTo>
                  <a:lnTo>
                    <a:pt x="4283" y="7754"/>
                  </a:lnTo>
                  <a:cubicBezTo>
                    <a:pt x="4374" y="7754"/>
                    <a:pt x="4444" y="7674"/>
                    <a:pt x="4444" y="7582"/>
                  </a:cubicBezTo>
                  <a:cubicBezTo>
                    <a:pt x="4444" y="7349"/>
                    <a:pt x="4630" y="7176"/>
                    <a:pt x="4860" y="7176"/>
                  </a:cubicBezTo>
                  <a:cubicBezTo>
                    <a:pt x="5080" y="7176"/>
                    <a:pt x="5266" y="7349"/>
                    <a:pt x="5266" y="7582"/>
                  </a:cubicBezTo>
                  <a:cubicBezTo>
                    <a:pt x="5266" y="8123"/>
                    <a:pt x="4827" y="8565"/>
                    <a:pt x="4283" y="8565"/>
                  </a:cubicBezTo>
                  <a:lnTo>
                    <a:pt x="4236" y="8565"/>
                  </a:lnTo>
                  <a:cubicBezTo>
                    <a:pt x="3669" y="8565"/>
                    <a:pt x="3194" y="8171"/>
                    <a:pt x="3091" y="7626"/>
                  </a:cubicBezTo>
                  <a:lnTo>
                    <a:pt x="2847" y="7476"/>
                  </a:lnTo>
                  <a:cubicBezTo>
                    <a:pt x="2350" y="7140"/>
                    <a:pt x="2050" y="6574"/>
                    <a:pt x="2050" y="5971"/>
                  </a:cubicBezTo>
                  <a:cubicBezTo>
                    <a:pt x="2050" y="5152"/>
                    <a:pt x="2719" y="4480"/>
                    <a:pt x="3541" y="4480"/>
                  </a:cubicBezTo>
                  <a:close/>
                  <a:moveTo>
                    <a:pt x="5046" y="1"/>
                  </a:moveTo>
                  <a:cubicBezTo>
                    <a:pt x="2258" y="1"/>
                    <a:pt x="1" y="2258"/>
                    <a:pt x="1" y="5047"/>
                  </a:cubicBezTo>
                  <a:cubicBezTo>
                    <a:pt x="1" y="6899"/>
                    <a:pt x="637" y="8715"/>
                    <a:pt x="1795" y="10162"/>
                  </a:cubicBezTo>
                  <a:cubicBezTo>
                    <a:pt x="2039" y="10473"/>
                    <a:pt x="2178" y="10867"/>
                    <a:pt x="2178" y="11273"/>
                  </a:cubicBezTo>
                  <a:lnTo>
                    <a:pt x="2178" y="13505"/>
                  </a:lnTo>
                  <a:cubicBezTo>
                    <a:pt x="2178" y="13736"/>
                    <a:pt x="2361" y="13922"/>
                    <a:pt x="2594" y="13922"/>
                  </a:cubicBezTo>
                  <a:lnTo>
                    <a:pt x="7476" y="13922"/>
                  </a:lnTo>
                  <a:cubicBezTo>
                    <a:pt x="7707" y="13922"/>
                    <a:pt x="7882" y="13736"/>
                    <a:pt x="7882" y="13505"/>
                  </a:cubicBezTo>
                  <a:lnTo>
                    <a:pt x="7882" y="11733"/>
                  </a:lnTo>
                  <a:lnTo>
                    <a:pt x="9142" y="11733"/>
                  </a:lnTo>
                  <a:cubicBezTo>
                    <a:pt x="9662" y="11733"/>
                    <a:pt x="10092" y="11306"/>
                    <a:pt x="10092" y="10775"/>
                  </a:cubicBezTo>
                  <a:lnTo>
                    <a:pt x="10092" y="9965"/>
                  </a:lnTo>
                  <a:cubicBezTo>
                    <a:pt x="10092" y="9826"/>
                    <a:pt x="10034" y="9698"/>
                    <a:pt x="9917" y="9617"/>
                  </a:cubicBezTo>
                  <a:lnTo>
                    <a:pt x="9606" y="9409"/>
                  </a:lnTo>
                  <a:lnTo>
                    <a:pt x="9917" y="9212"/>
                  </a:lnTo>
                  <a:cubicBezTo>
                    <a:pt x="10034" y="9131"/>
                    <a:pt x="10092" y="9004"/>
                    <a:pt x="10092" y="8865"/>
                  </a:cubicBezTo>
                  <a:lnTo>
                    <a:pt x="10092" y="7823"/>
                  </a:lnTo>
                  <a:lnTo>
                    <a:pt x="10878" y="7626"/>
                  </a:lnTo>
                  <a:cubicBezTo>
                    <a:pt x="11006" y="7593"/>
                    <a:pt x="11109" y="7499"/>
                    <a:pt x="11156" y="7385"/>
                  </a:cubicBezTo>
                  <a:cubicBezTo>
                    <a:pt x="11214" y="7257"/>
                    <a:pt x="11189" y="7118"/>
                    <a:pt x="11120" y="7002"/>
                  </a:cubicBezTo>
                  <a:lnTo>
                    <a:pt x="10092" y="5474"/>
                  </a:lnTo>
                  <a:lnTo>
                    <a:pt x="10092" y="5047"/>
                  </a:lnTo>
                  <a:cubicBezTo>
                    <a:pt x="10092" y="2258"/>
                    <a:pt x="7835" y="1"/>
                    <a:pt x="50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 name="Google Shape;2124;p91"/>
          <p:cNvGrpSpPr/>
          <p:nvPr/>
        </p:nvGrpSpPr>
        <p:grpSpPr>
          <a:xfrm>
            <a:off x="5329300" y="4177200"/>
            <a:ext cx="349450" cy="349450"/>
            <a:chOff x="7794338" y="3131175"/>
            <a:chExt cx="349450" cy="349450"/>
          </a:xfrm>
        </p:grpSpPr>
        <p:sp>
          <p:nvSpPr>
            <p:cNvPr id="2125" name="Google Shape;2125;p91"/>
            <p:cNvSpPr/>
            <p:nvPr/>
          </p:nvSpPr>
          <p:spPr>
            <a:xfrm>
              <a:off x="7884313" y="3131175"/>
              <a:ext cx="113675" cy="113675"/>
            </a:xfrm>
            <a:custGeom>
              <a:avLst/>
              <a:gdLst/>
              <a:ahLst/>
              <a:cxnLst/>
              <a:rect l="l" t="t" r="r" b="b"/>
              <a:pathLst>
                <a:path w="4547" h="4547" extrusionOk="0">
                  <a:moveTo>
                    <a:pt x="1053" y="1"/>
                  </a:moveTo>
                  <a:cubicBezTo>
                    <a:pt x="937" y="1"/>
                    <a:pt x="834" y="48"/>
                    <a:pt x="765" y="128"/>
                  </a:cubicBezTo>
                  <a:cubicBezTo>
                    <a:pt x="267" y="614"/>
                    <a:pt x="1" y="1261"/>
                    <a:pt x="1" y="1956"/>
                  </a:cubicBezTo>
                  <a:cubicBezTo>
                    <a:pt x="1" y="2650"/>
                    <a:pt x="267" y="3297"/>
                    <a:pt x="765" y="3797"/>
                  </a:cubicBezTo>
                  <a:cubicBezTo>
                    <a:pt x="1262" y="4294"/>
                    <a:pt x="1934" y="4546"/>
                    <a:pt x="2592" y="4546"/>
                  </a:cubicBezTo>
                  <a:cubicBezTo>
                    <a:pt x="3253" y="4546"/>
                    <a:pt x="3922" y="4294"/>
                    <a:pt x="4433" y="3797"/>
                  </a:cubicBezTo>
                  <a:cubicBezTo>
                    <a:pt x="4502" y="3713"/>
                    <a:pt x="4547" y="3611"/>
                    <a:pt x="4547" y="3505"/>
                  </a:cubicBezTo>
                  <a:cubicBezTo>
                    <a:pt x="4547" y="3391"/>
                    <a:pt x="4502" y="3286"/>
                    <a:pt x="4433" y="3216"/>
                  </a:cubicBezTo>
                  <a:lnTo>
                    <a:pt x="3169" y="1956"/>
                  </a:lnTo>
                  <a:lnTo>
                    <a:pt x="3841" y="1283"/>
                  </a:lnTo>
                  <a:cubicBezTo>
                    <a:pt x="4002" y="1122"/>
                    <a:pt x="4002" y="867"/>
                    <a:pt x="3841" y="706"/>
                  </a:cubicBezTo>
                  <a:cubicBezTo>
                    <a:pt x="3766" y="625"/>
                    <a:pt x="3662" y="585"/>
                    <a:pt x="3557" y="585"/>
                  </a:cubicBezTo>
                  <a:cubicBezTo>
                    <a:pt x="3451" y="585"/>
                    <a:pt x="3344" y="625"/>
                    <a:pt x="3264" y="706"/>
                  </a:cubicBezTo>
                  <a:lnTo>
                    <a:pt x="2592" y="1378"/>
                  </a:lnTo>
                  <a:lnTo>
                    <a:pt x="1342" y="128"/>
                  </a:lnTo>
                  <a:cubicBezTo>
                    <a:pt x="1262" y="48"/>
                    <a:pt x="1156"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91"/>
            <p:cNvSpPr/>
            <p:nvPr/>
          </p:nvSpPr>
          <p:spPr>
            <a:xfrm>
              <a:off x="8034688" y="3412350"/>
              <a:ext cx="68075" cy="68275"/>
            </a:xfrm>
            <a:custGeom>
              <a:avLst/>
              <a:gdLst/>
              <a:ahLst/>
              <a:cxnLst/>
              <a:rect l="l" t="t" r="r" b="b"/>
              <a:pathLst>
                <a:path w="2723" h="2731" extrusionOk="0">
                  <a:moveTo>
                    <a:pt x="1367" y="0"/>
                  </a:moveTo>
                  <a:cubicBezTo>
                    <a:pt x="603" y="0"/>
                    <a:pt x="1" y="614"/>
                    <a:pt x="1" y="1367"/>
                  </a:cubicBezTo>
                  <a:cubicBezTo>
                    <a:pt x="1" y="2116"/>
                    <a:pt x="603" y="2730"/>
                    <a:pt x="1367" y="2730"/>
                  </a:cubicBezTo>
                  <a:cubicBezTo>
                    <a:pt x="2120" y="2730"/>
                    <a:pt x="2722" y="2116"/>
                    <a:pt x="2722" y="1367"/>
                  </a:cubicBezTo>
                  <a:cubicBezTo>
                    <a:pt x="2722" y="614"/>
                    <a:pt x="2120" y="0"/>
                    <a:pt x="13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91"/>
            <p:cNvSpPr/>
            <p:nvPr/>
          </p:nvSpPr>
          <p:spPr>
            <a:xfrm>
              <a:off x="7835438" y="3412350"/>
              <a:ext cx="68275" cy="68275"/>
            </a:xfrm>
            <a:custGeom>
              <a:avLst/>
              <a:gdLst/>
              <a:ahLst/>
              <a:cxnLst/>
              <a:rect l="l" t="t" r="r" b="b"/>
              <a:pathLst>
                <a:path w="2731" h="2731" extrusionOk="0">
                  <a:moveTo>
                    <a:pt x="1364" y="0"/>
                  </a:moveTo>
                  <a:cubicBezTo>
                    <a:pt x="612" y="0"/>
                    <a:pt x="1" y="614"/>
                    <a:pt x="1" y="1367"/>
                  </a:cubicBezTo>
                  <a:cubicBezTo>
                    <a:pt x="1" y="2116"/>
                    <a:pt x="612" y="2730"/>
                    <a:pt x="1364" y="2730"/>
                  </a:cubicBezTo>
                  <a:cubicBezTo>
                    <a:pt x="2117" y="2730"/>
                    <a:pt x="2731" y="2116"/>
                    <a:pt x="2731" y="1367"/>
                  </a:cubicBezTo>
                  <a:cubicBezTo>
                    <a:pt x="2731" y="1006"/>
                    <a:pt x="2581" y="658"/>
                    <a:pt x="2325" y="406"/>
                  </a:cubicBezTo>
                  <a:cubicBezTo>
                    <a:pt x="2070" y="150"/>
                    <a:pt x="1723" y="0"/>
                    <a:pt x="13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91"/>
            <p:cNvSpPr/>
            <p:nvPr/>
          </p:nvSpPr>
          <p:spPr>
            <a:xfrm>
              <a:off x="7855938" y="3303275"/>
              <a:ext cx="103600" cy="47800"/>
            </a:xfrm>
            <a:custGeom>
              <a:avLst/>
              <a:gdLst/>
              <a:ahLst/>
              <a:cxnLst/>
              <a:rect l="l" t="t" r="r" b="b"/>
              <a:pathLst>
                <a:path w="4144" h="1912" extrusionOk="0">
                  <a:moveTo>
                    <a:pt x="0" y="1"/>
                  </a:moveTo>
                  <a:lnTo>
                    <a:pt x="0" y="1911"/>
                  </a:lnTo>
                  <a:lnTo>
                    <a:pt x="4143" y="1911"/>
                  </a:lnTo>
                  <a:lnTo>
                    <a:pt x="41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91"/>
            <p:cNvSpPr/>
            <p:nvPr/>
          </p:nvSpPr>
          <p:spPr>
            <a:xfrm>
              <a:off x="7794338" y="3232675"/>
              <a:ext cx="219900" cy="220800"/>
            </a:xfrm>
            <a:custGeom>
              <a:avLst/>
              <a:gdLst/>
              <a:ahLst/>
              <a:cxnLst/>
              <a:rect l="l" t="t" r="r" b="b"/>
              <a:pathLst>
                <a:path w="8796" h="8832" extrusionOk="0">
                  <a:moveTo>
                    <a:pt x="7013" y="2003"/>
                  </a:moveTo>
                  <a:cubicBezTo>
                    <a:pt x="7243" y="2003"/>
                    <a:pt x="7429" y="2189"/>
                    <a:pt x="7429" y="2408"/>
                  </a:cubicBezTo>
                  <a:lnTo>
                    <a:pt x="7429" y="5138"/>
                  </a:lnTo>
                  <a:cubicBezTo>
                    <a:pt x="7429" y="5371"/>
                    <a:pt x="7243" y="5554"/>
                    <a:pt x="7013" y="5554"/>
                  </a:cubicBezTo>
                  <a:lnTo>
                    <a:pt x="2048" y="5554"/>
                  </a:lnTo>
                  <a:cubicBezTo>
                    <a:pt x="1828" y="5554"/>
                    <a:pt x="1645" y="5371"/>
                    <a:pt x="1645" y="5138"/>
                  </a:cubicBezTo>
                  <a:lnTo>
                    <a:pt x="1645" y="2408"/>
                  </a:lnTo>
                  <a:cubicBezTo>
                    <a:pt x="1645" y="2189"/>
                    <a:pt x="1828" y="2003"/>
                    <a:pt x="2048" y="2003"/>
                  </a:cubicBezTo>
                  <a:close/>
                  <a:moveTo>
                    <a:pt x="3505" y="0"/>
                  </a:moveTo>
                  <a:lnTo>
                    <a:pt x="2603" y="917"/>
                  </a:lnTo>
                  <a:lnTo>
                    <a:pt x="962" y="917"/>
                  </a:lnTo>
                  <a:cubicBezTo>
                    <a:pt x="429" y="917"/>
                    <a:pt x="1" y="1345"/>
                    <a:pt x="1" y="1864"/>
                  </a:cubicBezTo>
                  <a:lnTo>
                    <a:pt x="1" y="8415"/>
                  </a:lnTo>
                  <a:cubicBezTo>
                    <a:pt x="1" y="8645"/>
                    <a:pt x="187" y="8831"/>
                    <a:pt x="417" y="8831"/>
                  </a:cubicBezTo>
                  <a:lnTo>
                    <a:pt x="845" y="8831"/>
                  </a:lnTo>
                  <a:cubicBezTo>
                    <a:pt x="834" y="8737"/>
                    <a:pt x="823" y="8645"/>
                    <a:pt x="823" y="8554"/>
                  </a:cubicBezTo>
                  <a:cubicBezTo>
                    <a:pt x="823" y="7348"/>
                    <a:pt x="1806" y="6376"/>
                    <a:pt x="3008" y="6376"/>
                  </a:cubicBezTo>
                  <a:cubicBezTo>
                    <a:pt x="4214" y="6376"/>
                    <a:pt x="5186" y="7348"/>
                    <a:pt x="5186" y="8554"/>
                  </a:cubicBezTo>
                  <a:cubicBezTo>
                    <a:pt x="5186" y="8645"/>
                    <a:pt x="5186" y="8737"/>
                    <a:pt x="5172" y="8831"/>
                  </a:cubicBezTo>
                  <a:lnTo>
                    <a:pt x="8796" y="8831"/>
                  </a:lnTo>
                  <a:lnTo>
                    <a:pt x="8796" y="1864"/>
                  </a:lnTo>
                  <a:cubicBezTo>
                    <a:pt x="8796" y="1345"/>
                    <a:pt x="8365" y="917"/>
                    <a:pt x="7835" y="917"/>
                  </a:cubicBezTo>
                  <a:lnTo>
                    <a:pt x="3761" y="917"/>
                  </a:lnTo>
                  <a:lnTo>
                    <a:pt x="4086" y="581"/>
                  </a:lnTo>
                  <a:cubicBezTo>
                    <a:pt x="3980" y="500"/>
                    <a:pt x="3878" y="406"/>
                    <a:pt x="3783" y="314"/>
                  </a:cubicBezTo>
                  <a:cubicBezTo>
                    <a:pt x="3680" y="209"/>
                    <a:pt x="3589" y="106"/>
                    <a:pt x="35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91"/>
            <p:cNvSpPr/>
            <p:nvPr/>
          </p:nvSpPr>
          <p:spPr>
            <a:xfrm>
              <a:off x="8034688" y="3296325"/>
              <a:ext cx="105625" cy="61675"/>
            </a:xfrm>
            <a:custGeom>
              <a:avLst/>
              <a:gdLst/>
              <a:ahLst/>
              <a:cxnLst/>
              <a:rect l="l" t="t" r="r" b="b"/>
              <a:pathLst>
                <a:path w="4225" h="2467" extrusionOk="0">
                  <a:moveTo>
                    <a:pt x="1" y="1"/>
                  </a:moveTo>
                  <a:lnTo>
                    <a:pt x="1" y="2467"/>
                  </a:lnTo>
                  <a:lnTo>
                    <a:pt x="4225" y="2467"/>
                  </a:lnTo>
                  <a:lnTo>
                    <a:pt x="3519" y="892"/>
                  </a:lnTo>
                  <a:cubicBezTo>
                    <a:pt x="3289" y="359"/>
                    <a:pt x="2744" y="1"/>
                    <a:pt x="21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91"/>
            <p:cNvSpPr/>
            <p:nvPr/>
          </p:nvSpPr>
          <p:spPr>
            <a:xfrm>
              <a:off x="8034688" y="3378200"/>
              <a:ext cx="109100" cy="75275"/>
            </a:xfrm>
            <a:custGeom>
              <a:avLst/>
              <a:gdLst/>
              <a:ahLst/>
              <a:cxnLst/>
              <a:rect l="l" t="t" r="r" b="b"/>
              <a:pathLst>
                <a:path w="4364" h="3011" extrusionOk="0">
                  <a:moveTo>
                    <a:pt x="1" y="0"/>
                  </a:moveTo>
                  <a:lnTo>
                    <a:pt x="1" y="1030"/>
                  </a:lnTo>
                  <a:cubicBezTo>
                    <a:pt x="373" y="730"/>
                    <a:pt x="848" y="555"/>
                    <a:pt x="1367" y="555"/>
                  </a:cubicBezTo>
                  <a:cubicBezTo>
                    <a:pt x="2570" y="555"/>
                    <a:pt x="3541" y="1527"/>
                    <a:pt x="3541" y="2733"/>
                  </a:cubicBezTo>
                  <a:cubicBezTo>
                    <a:pt x="3541" y="2824"/>
                    <a:pt x="3541" y="2916"/>
                    <a:pt x="3530" y="3010"/>
                  </a:cubicBezTo>
                  <a:lnTo>
                    <a:pt x="3958" y="3010"/>
                  </a:lnTo>
                  <a:cubicBezTo>
                    <a:pt x="4180" y="3010"/>
                    <a:pt x="4363" y="2824"/>
                    <a:pt x="4363" y="2594"/>
                  </a:cubicBezTo>
                  <a:lnTo>
                    <a:pt x="43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 name="Google Shape;2132;p91"/>
          <p:cNvGrpSpPr/>
          <p:nvPr/>
        </p:nvGrpSpPr>
        <p:grpSpPr>
          <a:xfrm>
            <a:off x="3484113" y="4177275"/>
            <a:ext cx="349450" cy="349300"/>
            <a:chOff x="7037338" y="3131325"/>
            <a:chExt cx="349450" cy="349300"/>
          </a:xfrm>
        </p:grpSpPr>
        <p:sp>
          <p:nvSpPr>
            <p:cNvPr id="2133" name="Google Shape;2133;p91"/>
            <p:cNvSpPr/>
            <p:nvPr/>
          </p:nvSpPr>
          <p:spPr>
            <a:xfrm>
              <a:off x="7208888" y="3303275"/>
              <a:ext cx="68275" cy="68275"/>
            </a:xfrm>
            <a:custGeom>
              <a:avLst/>
              <a:gdLst/>
              <a:ahLst/>
              <a:cxnLst/>
              <a:rect l="l" t="t" r="r" b="b"/>
              <a:pathLst>
                <a:path w="2731" h="2731" extrusionOk="0">
                  <a:moveTo>
                    <a:pt x="2314" y="1"/>
                  </a:moveTo>
                  <a:cubicBezTo>
                    <a:pt x="1028" y="1"/>
                    <a:pt x="0" y="1042"/>
                    <a:pt x="0" y="2314"/>
                  </a:cubicBezTo>
                  <a:cubicBezTo>
                    <a:pt x="0" y="2467"/>
                    <a:pt x="12" y="2605"/>
                    <a:pt x="34" y="2730"/>
                  </a:cubicBezTo>
                  <a:lnTo>
                    <a:pt x="2730" y="37"/>
                  </a:lnTo>
                  <a:cubicBezTo>
                    <a:pt x="2591" y="12"/>
                    <a:pt x="2453" y="1"/>
                    <a:pt x="23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91"/>
            <p:cNvSpPr/>
            <p:nvPr/>
          </p:nvSpPr>
          <p:spPr>
            <a:xfrm>
              <a:off x="7099538" y="3303275"/>
              <a:ext cx="20500" cy="20575"/>
            </a:xfrm>
            <a:custGeom>
              <a:avLst/>
              <a:gdLst/>
              <a:ahLst/>
              <a:cxnLst/>
              <a:rect l="l" t="t" r="r" b="b"/>
              <a:pathLst>
                <a:path w="820" h="823" extrusionOk="0">
                  <a:moveTo>
                    <a:pt x="140" y="1"/>
                  </a:moveTo>
                  <a:cubicBezTo>
                    <a:pt x="56" y="1"/>
                    <a:pt x="1" y="59"/>
                    <a:pt x="1" y="140"/>
                  </a:cubicBezTo>
                  <a:lnTo>
                    <a:pt x="1" y="684"/>
                  </a:lnTo>
                  <a:cubicBezTo>
                    <a:pt x="1" y="753"/>
                    <a:pt x="56" y="823"/>
                    <a:pt x="140" y="823"/>
                  </a:cubicBezTo>
                  <a:lnTo>
                    <a:pt x="820" y="823"/>
                  </a:lnTo>
                  <a:lnTo>
                    <a:pt x="8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91"/>
            <p:cNvSpPr/>
            <p:nvPr/>
          </p:nvSpPr>
          <p:spPr>
            <a:xfrm>
              <a:off x="7217838" y="3312225"/>
              <a:ext cx="97775" cy="97850"/>
            </a:xfrm>
            <a:custGeom>
              <a:avLst/>
              <a:gdLst/>
              <a:ahLst/>
              <a:cxnLst/>
              <a:rect l="l" t="t" r="r" b="b"/>
              <a:pathLst>
                <a:path w="3911" h="3914" extrusionOk="0">
                  <a:moveTo>
                    <a:pt x="3205" y="1"/>
                  </a:moveTo>
                  <a:lnTo>
                    <a:pt x="1" y="3206"/>
                  </a:lnTo>
                  <a:cubicBezTo>
                    <a:pt x="184" y="3497"/>
                    <a:pt x="428" y="3739"/>
                    <a:pt x="706" y="3914"/>
                  </a:cubicBezTo>
                  <a:lnTo>
                    <a:pt x="3911" y="720"/>
                  </a:lnTo>
                  <a:cubicBezTo>
                    <a:pt x="3725" y="429"/>
                    <a:pt x="3483" y="187"/>
                    <a:pt x="32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91"/>
            <p:cNvSpPr/>
            <p:nvPr/>
          </p:nvSpPr>
          <p:spPr>
            <a:xfrm>
              <a:off x="7140563" y="3303275"/>
              <a:ext cx="20300" cy="20575"/>
            </a:xfrm>
            <a:custGeom>
              <a:avLst/>
              <a:gdLst/>
              <a:ahLst/>
              <a:cxnLst/>
              <a:rect l="l" t="t" r="r" b="b"/>
              <a:pathLst>
                <a:path w="812" h="823" extrusionOk="0">
                  <a:moveTo>
                    <a:pt x="1" y="1"/>
                  </a:moveTo>
                  <a:lnTo>
                    <a:pt x="1" y="823"/>
                  </a:lnTo>
                  <a:lnTo>
                    <a:pt x="684" y="823"/>
                  </a:lnTo>
                  <a:cubicBezTo>
                    <a:pt x="753" y="823"/>
                    <a:pt x="812" y="753"/>
                    <a:pt x="812" y="684"/>
                  </a:cubicBezTo>
                  <a:lnTo>
                    <a:pt x="812" y="140"/>
                  </a:lnTo>
                  <a:cubicBezTo>
                    <a:pt x="812" y="59"/>
                    <a:pt x="753" y="1"/>
                    <a:pt x="6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91"/>
            <p:cNvSpPr/>
            <p:nvPr/>
          </p:nvSpPr>
          <p:spPr>
            <a:xfrm>
              <a:off x="7256313" y="3350700"/>
              <a:ext cx="68550" cy="68600"/>
            </a:xfrm>
            <a:custGeom>
              <a:avLst/>
              <a:gdLst/>
              <a:ahLst/>
              <a:cxnLst/>
              <a:rect l="l" t="t" r="r" b="b"/>
              <a:pathLst>
                <a:path w="2742" h="2744" extrusionOk="0">
                  <a:moveTo>
                    <a:pt x="2697" y="0"/>
                  </a:moveTo>
                  <a:lnTo>
                    <a:pt x="0" y="2708"/>
                  </a:lnTo>
                  <a:cubicBezTo>
                    <a:pt x="139" y="2733"/>
                    <a:pt x="278" y="2744"/>
                    <a:pt x="417" y="2744"/>
                  </a:cubicBezTo>
                  <a:cubicBezTo>
                    <a:pt x="1700" y="2744"/>
                    <a:pt x="2741" y="1703"/>
                    <a:pt x="2741" y="417"/>
                  </a:cubicBezTo>
                  <a:cubicBezTo>
                    <a:pt x="2741" y="278"/>
                    <a:pt x="2719" y="139"/>
                    <a:pt x="26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91"/>
            <p:cNvSpPr/>
            <p:nvPr/>
          </p:nvSpPr>
          <p:spPr>
            <a:xfrm>
              <a:off x="7037338" y="3200875"/>
              <a:ext cx="349450" cy="279750"/>
            </a:xfrm>
            <a:custGeom>
              <a:avLst/>
              <a:gdLst/>
              <a:ahLst/>
              <a:cxnLst/>
              <a:rect l="l" t="t" r="r" b="b"/>
              <a:pathLst>
                <a:path w="13978" h="11190" extrusionOk="0">
                  <a:moveTo>
                    <a:pt x="4813" y="3275"/>
                  </a:moveTo>
                  <a:cubicBezTo>
                    <a:pt x="5335" y="3275"/>
                    <a:pt x="5763" y="3702"/>
                    <a:pt x="5763" y="4236"/>
                  </a:cubicBezTo>
                  <a:lnTo>
                    <a:pt x="5763" y="4780"/>
                  </a:lnTo>
                  <a:cubicBezTo>
                    <a:pt x="5763" y="5299"/>
                    <a:pt x="5335" y="5730"/>
                    <a:pt x="4813" y="5730"/>
                  </a:cubicBezTo>
                  <a:lnTo>
                    <a:pt x="2628" y="5730"/>
                  </a:lnTo>
                  <a:cubicBezTo>
                    <a:pt x="2094" y="5730"/>
                    <a:pt x="1667" y="5299"/>
                    <a:pt x="1667" y="4780"/>
                  </a:cubicBezTo>
                  <a:lnTo>
                    <a:pt x="1667" y="4236"/>
                  </a:lnTo>
                  <a:cubicBezTo>
                    <a:pt x="1667" y="3702"/>
                    <a:pt x="2094" y="3275"/>
                    <a:pt x="2628" y="3275"/>
                  </a:cubicBezTo>
                  <a:close/>
                  <a:moveTo>
                    <a:pt x="4813" y="6549"/>
                  </a:moveTo>
                  <a:cubicBezTo>
                    <a:pt x="5032" y="6549"/>
                    <a:pt x="5218" y="6735"/>
                    <a:pt x="5218" y="6965"/>
                  </a:cubicBezTo>
                  <a:cubicBezTo>
                    <a:pt x="5218" y="7187"/>
                    <a:pt x="5032" y="7371"/>
                    <a:pt x="4813" y="7371"/>
                  </a:cubicBezTo>
                  <a:lnTo>
                    <a:pt x="2350" y="7371"/>
                  </a:lnTo>
                  <a:cubicBezTo>
                    <a:pt x="2128" y="7371"/>
                    <a:pt x="1944" y="7187"/>
                    <a:pt x="1944" y="6965"/>
                  </a:cubicBezTo>
                  <a:cubicBezTo>
                    <a:pt x="1944" y="6735"/>
                    <a:pt x="2128" y="6549"/>
                    <a:pt x="2350" y="6549"/>
                  </a:cubicBezTo>
                  <a:close/>
                  <a:moveTo>
                    <a:pt x="4813" y="8193"/>
                  </a:moveTo>
                  <a:cubicBezTo>
                    <a:pt x="5032" y="8193"/>
                    <a:pt x="5218" y="8379"/>
                    <a:pt x="5218" y="8598"/>
                  </a:cubicBezTo>
                  <a:cubicBezTo>
                    <a:pt x="5218" y="8829"/>
                    <a:pt x="5032" y="9004"/>
                    <a:pt x="4813" y="9004"/>
                  </a:cubicBezTo>
                  <a:lnTo>
                    <a:pt x="2350" y="9004"/>
                  </a:lnTo>
                  <a:cubicBezTo>
                    <a:pt x="2128" y="9004"/>
                    <a:pt x="1944" y="8829"/>
                    <a:pt x="1944" y="8598"/>
                  </a:cubicBezTo>
                  <a:cubicBezTo>
                    <a:pt x="1944" y="8379"/>
                    <a:pt x="2128" y="8193"/>
                    <a:pt x="2350" y="8193"/>
                  </a:cubicBezTo>
                  <a:close/>
                  <a:moveTo>
                    <a:pt x="9176" y="3275"/>
                  </a:moveTo>
                  <a:cubicBezTo>
                    <a:pt x="10911" y="3275"/>
                    <a:pt x="12311" y="4688"/>
                    <a:pt x="12311" y="6410"/>
                  </a:cubicBezTo>
                  <a:cubicBezTo>
                    <a:pt x="12311" y="8146"/>
                    <a:pt x="10911" y="9559"/>
                    <a:pt x="9176" y="9559"/>
                  </a:cubicBezTo>
                  <a:cubicBezTo>
                    <a:pt x="7440" y="9559"/>
                    <a:pt x="6040" y="8146"/>
                    <a:pt x="6040" y="6410"/>
                  </a:cubicBezTo>
                  <a:cubicBezTo>
                    <a:pt x="6040" y="4688"/>
                    <a:pt x="7440" y="3275"/>
                    <a:pt x="9176" y="3275"/>
                  </a:cubicBezTo>
                  <a:close/>
                  <a:moveTo>
                    <a:pt x="2350" y="1"/>
                  </a:moveTo>
                  <a:cubicBezTo>
                    <a:pt x="1828" y="1"/>
                    <a:pt x="1400" y="428"/>
                    <a:pt x="1400" y="961"/>
                  </a:cubicBezTo>
                  <a:lnTo>
                    <a:pt x="1400" y="1645"/>
                  </a:lnTo>
                  <a:lnTo>
                    <a:pt x="1239" y="1645"/>
                  </a:lnTo>
                  <a:cubicBezTo>
                    <a:pt x="556" y="1645"/>
                    <a:pt x="0" y="2189"/>
                    <a:pt x="0" y="2869"/>
                  </a:cubicBezTo>
                  <a:lnTo>
                    <a:pt x="0" y="9964"/>
                  </a:lnTo>
                  <a:cubicBezTo>
                    <a:pt x="0" y="10645"/>
                    <a:pt x="556" y="11189"/>
                    <a:pt x="1239" y="11189"/>
                  </a:cubicBezTo>
                  <a:lnTo>
                    <a:pt x="12750" y="11189"/>
                  </a:lnTo>
                  <a:cubicBezTo>
                    <a:pt x="13433" y="11189"/>
                    <a:pt x="13977" y="10645"/>
                    <a:pt x="13977" y="9964"/>
                  </a:cubicBezTo>
                  <a:lnTo>
                    <a:pt x="13977" y="2869"/>
                  </a:lnTo>
                  <a:cubicBezTo>
                    <a:pt x="13977" y="2189"/>
                    <a:pt x="13433" y="1645"/>
                    <a:pt x="12750" y="1645"/>
                  </a:cubicBezTo>
                  <a:lnTo>
                    <a:pt x="3308" y="1645"/>
                  </a:lnTo>
                  <a:lnTo>
                    <a:pt x="3308" y="961"/>
                  </a:lnTo>
                  <a:cubicBezTo>
                    <a:pt x="3308" y="428"/>
                    <a:pt x="2880" y="1"/>
                    <a:pt x="23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91"/>
            <p:cNvSpPr/>
            <p:nvPr/>
          </p:nvSpPr>
          <p:spPr>
            <a:xfrm>
              <a:off x="7249638" y="3200875"/>
              <a:ext cx="47800" cy="20575"/>
            </a:xfrm>
            <a:custGeom>
              <a:avLst/>
              <a:gdLst/>
              <a:ahLst/>
              <a:cxnLst/>
              <a:rect l="l" t="t" r="r" b="b"/>
              <a:pathLst>
                <a:path w="1912" h="823" extrusionOk="0">
                  <a:moveTo>
                    <a:pt x="684" y="1"/>
                  </a:moveTo>
                  <a:cubicBezTo>
                    <a:pt x="300" y="1"/>
                    <a:pt x="1" y="301"/>
                    <a:pt x="1" y="684"/>
                  </a:cubicBezTo>
                  <a:lnTo>
                    <a:pt x="1" y="823"/>
                  </a:lnTo>
                  <a:lnTo>
                    <a:pt x="1911" y="823"/>
                  </a:lnTo>
                  <a:lnTo>
                    <a:pt x="1911" y="684"/>
                  </a:lnTo>
                  <a:cubicBezTo>
                    <a:pt x="1911" y="301"/>
                    <a:pt x="1608" y="1"/>
                    <a:pt x="12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91"/>
            <p:cNvSpPr/>
            <p:nvPr/>
          </p:nvSpPr>
          <p:spPr>
            <a:xfrm>
              <a:off x="7317888" y="3200875"/>
              <a:ext cx="47775" cy="20575"/>
            </a:xfrm>
            <a:custGeom>
              <a:avLst/>
              <a:gdLst/>
              <a:ahLst/>
              <a:cxnLst/>
              <a:rect l="l" t="t" r="r" b="b"/>
              <a:pathLst>
                <a:path w="1911" h="823" extrusionOk="0">
                  <a:moveTo>
                    <a:pt x="683" y="1"/>
                  </a:moveTo>
                  <a:cubicBezTo>
                    <a:pt x="303" y="1"/>
                    <a:pt x="0" y="301"/>
                    <a:pt x="0" y="684"/>
                  </a:cubicBezTo>
                  <a:lnTo>
                    <a:pt x="0" y="823"/>
                  </a:lnTo>
                  <a:lnTo>
                    <a:pt x="1911" y="823"/>
                  </a:lnTo>
                  <a:lnTo>
                    <a:pt x="1911" y="684"/>
                  </a:lnTo>
                  <a:cubicBezTo>
                    <a:pt x="1911" y="301"/>
                    <a:pt x="1611" y="1"/>
                    <a:pt x="12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91"/>
            <p:cNvSpPr/>
            <p:nvPr/>
          </p:nvSpPr>
          <p:spPr>
            <a:xfrm>
              <a:off x="7135988" y="3131325"/>
              <a:ext cx="203650" cy="94150"/>
            </a:xfrm>
            <a:custGeom>
              <a:avLst/>
              <a:gdLst/>
              <a:ahLst/>
              <a:cxnLst/>
              <a:rect l="l" t="t" r="r" b="b"/>
              <a:pathLst>
                <a:path w="8146" h="3766" extrusionOk="0">
                  <a:moveTo>
                    <a:pt x="7687" y="1"/>
                  </a:moveTo>
                  <a:cubicBezTo>
                    <a:pt x="7639" y="1"/>
                    <a:pt x="7590" y="9"/>
                    <a:pt x="7543" y="28"/>
                  </a:cubicBezTo>
                  <a:lnTo>
                    <a:pt x="1" y="2958"/>
                  </a:lnTo>
                  <a:cubicBezTo>
                    <a:pt x="114" y="3188"/>
                    <a:pt x="184" y="3455"/>
                    <a:pt x="184" y="3743"/>
                  </a:cubicBezTo>
                  <a:lnTo>
                    <a:pt x="184" y="3766"/>
                  </a:lnTo>
                  <a:lnTo>
                    <a:pt x="7832" y="791"/>
                  </a:lnTo>
                  <a:cubicBezTo>
                    <a:pt x="8040" y="711"/>
                    <a:pt x="8146" y="469"/>
                    <a:pt x="8065" y="261"/>
                  </a:cubicBezTo>
                  <a:cubicBezTo>
                    <a:pt x="8003" y="100"/>
                    <a:pt x="7850" y="1"/>
                    <a:pt x="76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2" name="Google Shape;2142;p91"/>
          <p:cNvSpPr/>
          <p:nvPr/>
        </p:nvSpPr>
        <p:spPr>
          <a:xfrm>
            <a:off x="1101288" y="262796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91"/>
          <p:cNvSpPr/>
          <p:nvPr/>
        </p:nvSpPr>
        <p:spPr>
          <a:xfrm>
            <a:off x="7181178" y="2529758"/>
            <a:ext cx="349439" cy="34871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47"/>
        <p:cNvGrpSpPr/>
        <p:nvPr/>
      </p:nvGrpSpPr>
      <p:grpSpPr>
        <a:xfrm>
          <a:off x="0" y="0"/>
          <a:ext cx="0" cy="0"/>
          <a:chOff x="0" y="0"/>
          <a:chExt cx="0" cy="0"/>
        </a:xfrm>
      </p:grpSpPr>
      <p:sp>
        <p:nvSpPr>
          <p:cNvPr id="2148" name="Google Shape;2148;p92"/>
          <p:cNvSpPr/>
          <p:nvPr/>
        </p:nvSpPr>
        <p:spPr>
          <a:xfrm>
            <a:off x="8055625" y="3820025"/>
            <a:ext cx="175718" cy="1753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92"/>
          <p:cNvSpPr/>
          <p:nvPr/>
        </p:nvSpPr>
        <p:spPr>
          <a:xfrm>
            <a:off x="761550" y="42069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92"/>
          <p:cNvSpPr/>
          <p:nvPr/>
        </p:nvSpPr>
        <p:spPr>
          <a:xfrm>
            <a:off x="1089937" y="170872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92"/>
          <p:cNvSpPr/>
          <p:nvPr/>
        </p:nvSpPr>
        <p:spPr>
          <a:xfrm>
            <a:off x="1089937" y="304022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92"/>
          <p:cNvSpPr/>
          <p:nvPr/>
        </p:nvSpPr>
        <p:spPr>
          <a:xfrm>
            <a:off x="6102512" y="170872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92"/>
          <p:cNvSpPr/>
          <p:nvPr/>
        </p:nvSpPr>
        <p:spPr>
          <a:xfrm>
            <a:off x="6102512" y="304022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92"/>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 OVERVIEW</a:t>
            </a:r>
            <a:endParaRPr/>
          </a:p>
        </p:txBody>
      </p:sp>
      <p:sp>
        <p:nvSpPr>
          <p:cNvPr id="2155" name="Google Shape;2155;p92"/>
          <p:cNvSpPr txBox="1"/>
          <p:nvPr/>
        </p:nvSpPr>
        <p:spPr>
          <a:xfrm>
            <a:off x="1271354" y="1708725"/>
            <a:ext cx="15939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USERNAME</a:t>
            </a:r>
            <a:endParaRPr sz="1800" b="1">
              <a:solidFill>
                <a:schemeClr val="lt1"/>
              </a:solidFill>
              <a:latin typeface="Orbitron"/>
              <a:ea typeface="Orbitron"/>
              <a:cs typeface="Orbitron"/>
              <a:sym typeface="Orbitron"/>
            </a:endParaRPr>
          </a:p>
        </p:txBody>
      </p:sp>
      <p:sp>
        <p:nvSpPr>
          <p:cNvPr id="2156" name="Google Shape;2156;p92"/>
          <p:cNvSpPr txBox="1"/>
          <p:nvPr/>
        </p:nvSpPr>
        <p:spPr>
          <a:xfrm>
            <a:off x="1335787" y="2124403"/>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Mars is a very cold place</a:t>
            </a:r>
            <a:endParaRPr>
              <a:solidFill>
                <a:schemeClr val="dk1"/>
              </a:solidFill>
              <a:latin typeface="Quicksand"/>
              <a:ea typeface="Quicksand"/>
              <a:cs typeface="Quicksand"/>
              <a:sym typeface="Quicksand"/>
            </a:endParaRPr>
          </a:p>
        </p:txBody>
      </p:sp>
      <p:sp>
        <p:nvSpPr>
          <p:cNvPr id="2157" name="Google Shape;2157;p92"/>
          <p:cNvSpPr txBox="1"/>
          <p:nvPr/>
        </p:nvSpPr>
        <p:spPr>
          <a:xfrm>
            <a:off x="1335775" y="3040225"/>
            <a:ext cx="1460700" cy="3381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VIDEO</a:t>
            </a:r>
            <a:endParaRPr sz="1800" b="1">
              <a:solidFill>
                <a:schemeClr val="lt1"/>
              </a:solidFill>
              <a:latin typeface="Orbitron"/>
              <a:ea typeface="Orbitron"/>
              <a:cs typeface="Orbitron"/>
              <a:sym typeface="Orbitron"/>
            </a:endParaRPr>
          </a:p>
        </p:txBody>
      </p:sp>
      <p:sp>
        <p:nvSpPr>
          <p:cNvPr id="2158" name="Google Shape;2158;p92"/>
          <p:cNvSpPr txBox="1"/>
          <p:nvPr/>
        </p:nvSpPr>
        <p:spPr>
          <a:xfrm>
            <a:off x="1335787" y="3455992"/>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Jupiter is the biggest planet</a:t>
            </a:r>
            <a:endParaRPr>
              <a:solidFill>
                <a:schemeClr val="dk1"/>
              </a:solidFill>
              <a:latin typeface="Quicksand"/>
              <a:ea typeface="Quicksand"/>
              <a:cs typeface="Quicksand"/>
              <a:sym typeface="Quicksand"/>
            </a:endParaRPr>
          </a:p>
        </p:txBody>
      </p:sp>
      <p:sp>
        <p:nvSpPr>
          <p:cNvPr id="2159" name="Google Shape;2159;p92"/>
          <p:cNvSpPr txBox="1"/>
          <p:nvPr/>
        </p:nvSpPr>
        <p:spPr>
          <a:xfrm>
            <a:off x="6348350" y="1708725"/>
            <a:ext cx="14607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NEWS</a:t>
            </a:r>
            <a:endParaRPr sz="1800" b="1">
              <a:solidFill>
                <a:schemeClr val="lt1"/>
              </a:solidFill>
              <a:latin typeface="Orbitron"/>
              <a:ea typeface="Orbitron"/>
              <a:cs typeface="Orbitron"/>
              <a:sym typeface="Orbitron"/>
            </a:endParaRPr>
          </a:p>
        </p:txBody>
      </p:sp>
      <p:sp>
        <p:nvSpPr>
          <p:cNvPr id="2160" name="Google Shape;2160;p92"/>
          <p:cNvSpPr txBox="1"/>
          <p:nvPr/>
        </p:nvSpPr>
        <p:spPr>
          <a:xfrm>
            <a:off x="6348362" y="2124403"/>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Mercury is the smallest planet</a:t>
            </a:r>
            <a:endParaRPr>
              <a:solidFill>
                <a:schemeClr val="dk1"/>
              </a:solidFill>
              <a:latin typeface="Quicksand"/>
              <a:ea typeface="Quicksand"/>
              <a:cs typeface="Quicksand"/>
              <a:sym typeface="Quicksand"/>
            </a:endParaRPr>
          </a:p>
        </p:txBody>
      </p:sp>
      <p:sp>
        <p:nvSpPr>
          <p:cNvPr id="2161" name="Google Shape;2161;p92"/>
          <p:cNvSpPr txBox="1"/>
          <p:nvPr/>
        </p:nvSpPr>
        <p:spPr>
          <a:xfrm>
            <a:off x="6348350" y="3040225"/>
            <a:ext cx="1460700" cy="3381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MENU</a:t>
            </a:r>
            <a:endParaRPr sz="1800" b="1">
              <a:solidFill>
                <a:schemeClr val="lt1"/>
              </a:solidFill>
              <a:latin typeface="Orbitron"/>
              <a:ea typeface="Orbitron"/>
              <a:cs typeface="Orbitron"/>
              <a:sym typeface="Orbitron"/>
            </a:endParaRPr>
          </a:p>
        </p:txBody>
      </p:sp>
      <p:sp>
        <p:nvSpPr>
          <p:cNvPr id="2162" name="Google Shape;2162;p92"/>
          <p:cNvSpPr txBox="1"/>
          <p:nvPr/>
        </p:nvSpPr>
        <p:spPr>
          <a:xfrm>
            <a:off x="6348362" y="3455992"/>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Saturn is the ringed planet</a:t>
            </a:r>
            <a:endParaRPr>
              <a:solidFill>
                <a:schemeClr val="dk1"/>
              </a:solidFill>
              <a:latin typeface="Quicksand"/>
              <a:ea typeface="Quicksand"/>
              <a:cs typeface="Quicksand"/>
              <a:sym typeface="Quicksand"/>
            </a:endParaRPr>
          </a:p>
        </p:txBody>
      </p:sp>
      <p:grpSp>
        <p:nvGrpSpPr>
          <p:cNvPr id="2163" name="Google Shape;2163;p92"/>
          <p:cNvGrpSpPr/>
          <p:nvPr/>
        </p:nvGrpSpPr>
        <p:grpSpPr>
          <a:xfrm>
            <a:off x="3842038" y="1418445"/>
            <a:ext cx="1460701" cy="2954571"/>
            <a:chOff x="3842038" y="1418445"/>
            <a:chExt cx="1460701" cy="2954571"/>
          </a:xfrm>
        </p:grpSpPr>
        <p:sp>
          <p:nvSpPr>
            <p:cNvPr id="2164" name="Google Shape;2164;p92"/>
            <p:cNvSpPr/>
            <p:nvPr/>
          </p:nvSpPr>
          <p:spPr>
            <a:xfrm>
              <a:off x="3842038" y="1418445"/>
              <a:ext cx="1460701" cy="2954571"/>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92"/>
            <p:cNvSpPr/>
            <p:nvPr/>
          </p:nvSpPr>
          <p:spPr>
            <a:xfrm>
              <a:off x="3872255" y="2339329"/>
              <a:ext cx="1400294" cy="1993468"/>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92"/>
            <p:cNvSpPr/>
            <p:nvPr/>
          </p:nvSpPr>
          <p:spPr>
            <a:xfrm>
              <a:off x="3872242" y="1459590"/>
              <a:ext cx="1400294" cy="207421"/>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7" name="Google Shape;2167;p92"/>
            <p:cNvGrpSpPr/>
            <p:nvPr/>
          </p:nvGrpSpPr>
          <p:grpSpPr>
            <a:xfrm>
              <a:off x="3872255" y="1665227"/>
              <a:ext cx="1400294" cy="674102"/>
              <a:chOff x="3871800" y="1665227"/>
              <a:chExt cx="1400294" cy="674102"/>
            </a:xfrm>
          </p:grpSpPr>
          <p:sp>
            <p:nvSpPr>
              <p:cNvPr id="2168" name="Google Shape;2168;p92"/>
              <p:cNvSpPr/>
              <p:nvPr/>
            </p:nvSpPr>
            <p:spPr>
              <a:xfrm>
                <a:off x="3871800" y="1665227"/>
                <a:ext cx="1400294" cy="674102"/>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92"/>
              <p:cNvSpPr/>
              <p:nvPr/>
            </p:nvSpPr>
            <p:spPr>
              <a:xfrm>
                <a:off x="3983904" y="1784897"/>
                <a:ext cx="338622" cy="338113"/>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92"/>
              <p:cNvSpPr/>
              <p:nvPr/>
            </p:nvSpPr>
            <p:spPr>
              <a:xfrm>
                <a:off x="4086786" y="1833084"/>
                <a:ext cx="133362" cy="121204"/>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92"/>
              <p:cNvSpPr/>
              <p:nvPr/>
            </p:nvSpPr>
            <p:spPr>
              <a:xfrm>
                <a:off x="4037349" y="1979667"/>
                <a:ext cx="232238" cy="132853"/>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92"/>
              <p:cNvSpPr/>
              <p:nvPr/>
            </p:nvSpPr>
            <p:spPr>
              <a:xfrm>
                <a:off x="4461224" y="1883910"/>
                <a:ext cx="468224" cy="39417"/>
              </a:xfrm>
              <a:custGeom>
                <a:avLst/>
                <a:gdLst/>
                <a:ahLst/>
                <a:cxnLst/>
                <a:rect l="l" t="t" r="r" b="b"/>
                <a:pathLst>
                  <a:path w="16262" h="1369" extrusionOk="0">
                    <a:moveTo>
                      <a:pt x="699" y="1"/>
                    </a:moveTo>
                    <a:cubicBezTo>
                      <a:pt x="304" y="1"/>
                      <a:pt x="0" y="305"/>
                      <a:pt x="0" y="670"/>
                    </a:cubicBezTo>
                    <a:cubicBezTo>
                      <a:pt x="0" y="1065"/>
                      <a:pt x="304" y="1369"/>
                      <a:pt x="699" y="1369"/>
                    </a:cubicBezTo>
                    <a:lnTo>
                      <a:pt x="15593" y="1369"/>
                    </a:lnTo>
                    <a:cubicBezTo>
                      <a:pt x="15958" y="1369"/>
                      <a:pt x="16262" y="1065"/>
                      <a:pt x="16262" y="670"/>
                    </a:cubicBezTo>
                    <a:cubicBezTo>
                      <a:pt x="16262" y="305"/>
                      <a:pt x="15958" y="1"/>
                      <a:pt x="15563"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92"/>
              <p:cNvSpPr/>
              <p:nvPr/>
            </p:nvSpPr>
            <p:spPr>
              <a:xfrm>
                <a:off x="4461224" y="1983678"/>
                <a:ext cx="280093" cy="40310"/>
              </a:xfrm>
              <a:custGeom>
                <a:avLst/>
                <a:gdLst/>
                <a:ahLst/>
                <a:cxnLst/>
                <a:rect l="l" t="t" r="r" b="b"/>
                <a:pathLst>
                  <a:path w="9728" h="1400" extrusionOk="0">
                    <a:moveTo>
                      <a:pt x="670" y="1"/>
                    </a:moveTo>
                    <a:cubicBezTo>
                      <a:pt x="305" y="1"/>
                      <a:pt x="1" y="335"/>
                      <a:pt x="1" y="700"/>
                    </a:cubicBezTo>
                    <a:cubicBezTo>
                      <a:pt x="1" y="1095"/>
                      <a:pt x="305" y="1399"/>
                      <a:pt x="670" y="1399"/>
                    </a:cubicBezTo>
                    <a:lnTo>
                      <a:pt x="9028" y="1399"/>
                    </a:lnTo>
                    <a:cubicBezTo>
                      <a:pt x="9424" y="1399"/>
                      <a:pt x="9728" y="1095"/>
                      <a:pt x="9728" y="700"/>
                    </a:cubicBezTo>
                    <a:cubicBezTo>
                      <a:pt x="9728" y="335"/>
                      <a:pt x="9424" y="1"/>
                      <a:pt x="9028"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92"/>
            <p:cNvGrpSpPr/>
            <p:nvPr/>
          </p:nvGrpSpPr>
          <p:grpSpPr>
            <a:xfrm>
              <a:off x="3947224" y="2450182"/>
              <a:ext cx="1250356" cy="572711"/>
              <a:chOff x="3946638" y="2450182"/>
              <a:chExt cx="1250356" cy="572711"/>
            </a:xfrm>
          </p:grpSpPr>
          <p:grpSp>
            <p:nvGrpSpPr>
              <p:cNvPr id="2175" name="Google Shape;2175;p92"/>
              <p:cNvGrpSpPr/>
              <p:nvPr/>
            </p:nvGrpSpPr>
            <p:grpSpPr>
              <a:xfrm>
                <a:off x="3946638" y="2450182"/>
                <a:ext cx="572731" cy="572711"/>
                <a:chOff x="3169259" y="4128125"/>
                <a:chExt cx="468223" cy="468207"/>
              </a:xfrm>
            </p:grpSpPr>
            <p:sp>
              <p:nvSpPr>
                <p:cNvPr id="2176" name="Google Shape;2176;p92"/>
                <p:cNvSpPr/>
                <p:nvPr/>
              </p:nvSpPr>
              <p:spPr>
                <a:xfrm>
                  <a:off x="3169259" y="4128125"/>
                  <a:ext cx="468223" cy="468207"/>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chemeClr val="lt2"/>
                    </a:gs>
                  </a:gsLst>
                  <a:lin ang="5400012"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7" name="Google Shape;2177;p92"/>
                <p:cNvGrpSpPr/>
                <p:nvPr/>
              </p:nvGrpSpPr>
              <p:grpSpPr>
                <a:xfrm rot="10800000">
                  <a:off x="3197403" y="4206377"/>
                  <a:ext cx="416424" cy="228450"/>
                  <a:chOff x="5092913" y="4207125"/>
                  <a:chExt cx="779675" cy="189224"/>
                </a:xfrm>
              </p:grpSpPr>
              <p:sp>
                <p:nvSpPr>
                  <p:cNvPr id="2178" name="Google Shape;2178;p92"/>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92"/>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92"/>
                  <p:cNvSpPr/>
                  <p:nvPr/>
                </p:nvSpPr>
                <p:spPr>
                  <a:xfrm>
                    <a:off x="5092919" y="4365952"/>
                    <a:ext cx="489052" cy="30397"/>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1" name="Google Shape;2181;p92"/>
                <p:cNvSpPr/>
                <p:nvPr/>
              </p:nvSpPr>
              <p:spPr>
                <a:xfrm rot="10800000">
                  <a:off x="3197236" y="4495710"/>
                  <a:ext cx="416424" cy="36732"/>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92"/>
                <p:cNvSpPr/>
                <p:nvPr/>
              </p:nvSpPr>
              <p:spPr>
                <a:xfrm>
                  <a:off x="3205475" y="4163700"/>
                  <a:ext cx="122191" cy="121221"/>
                </a:xfrm>
                <a:custGeom>
                  <a:avLst/>
                  <a:gdLst/>
                  <a:ahLst/>
                  <a:cxnLst/>
                  <a:rect l="l" t="t" r="r" b="b"/>
                  <a:pathLst>
                    <a:path w="3587" h="3558" extrusionOk="0">
                      <a:moveTo>
                        <a:pt x="0" y="1"/>
                      </a:moveTo>
                      <a:lnTo>
                        <a:pt x="0" y="3557"/>
                      </a:lnTo>
                      <a:lnTo>
                        <a:pt x="3587" y="3557"/>
                      </a:lnTo>
                      <a:lnTo>
                        <a:pt x="3587" y="1"/>
                      </a:lnTo>
                      <a:close/>
                    </a:path>
                  </a:pathLst>
                </a:custGeom>
                <a:gradFill>
                  <a:gsLst>
                    <a:gs pos="0">
                      <a:srgbClr val="FEE1E7"/>
                    </a:gs>
                    <a:gs pos="100000">
                      <a:srgbClr val="F7658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92"/>
              <p:cNvGrpSpPr/>
              <p:nvPr/>
            </p:nvGrpSpPr>
            <p:grpSpPr>
              <a:xfrm>
                <a:off x="4624263" y="2450182"/>
                <a:ext cx="572731" cy="572711"/>
                <a:chOff x="3169259" y="4128125"/>
                <a:chExt cx="468223" cy="468207"/>
              </a:xfrm>
            </p:grpSpPr>
            <p:sp>
              <p:nvSpPr>
                <p:cNvPr id="2184" name="Google Shape;2184;p92"/>
                <p:cNvSpPr/>
                <p:nvPr/>
              </p:nvSpPr>
              <p:spPr>
                <a:xfrm>
                  <a:off x="3169259" y="4128125"/>
                  <a:ext cx="468223" cy="468207"/>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chemeClr val="lt2"/>
                    </a:gs>
                  </a:gsLst>
                  <a:lin ang="5400012"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5" name="Google Shape;2185;p92"/>
                <p:cNvGrpSpPr/>
                <p:nvPr/>
              </p:nvGrpSpPr>
              <p:grpSpPr>
                <a:xfrm rot="10800000">
                  <a:off x="3197403" y="4206377"/>
                  <a:ext cx="416424" cy="228450"/>
                  <a:chOff x="5092913" y="4207125"/>
                  <a:chExt cx="779675" cy="189224"/>
                </a:xfrm>
              </p:grpSpPr>
              <p:sp>
                <p:nvSpPr>
                  <p:cNvPr id="2186" name="Google Shape;2186;p92"/>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92"/>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92"/>
                  <p:cNvSpPr/>
                  <p:nvPr/>
                </p:nvSpPr>
                <p:spPr>
                  <a:xfrm>
                    <a:off x="5092919" y="4365952"/>
                    <a:ext cx="489052" cy="30397"/>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9" name="Google Shape;2189;p92"/>
                <p:cNvSpPr/>
                <p:nvPr/>
              </p:nvSpPr>
              <p:spPr>
                <a:xfrm rot="10800000">
                  <a:off x="3197236" y="4495710"/>
                  <a:ext cx="416424" cy="36732"/>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92"/>
                <p:cNvSpPr/>
                <p:nvPr/>
              </p:nvSpPr>
              <p:spPr>
                <a:xfrm>
                  <a:off x="3205475" y="4163700"/>
                  <a:ext cx="122191" cy="121221"/>
                </a:xfrm>
                <a:custGeom>
                  <a:avLst/>
                  <a:gdLst/>
                  <a:ahLst/>
                  <a:cxnLst/>
                  <a:rect l="l" t="t" r="r" b="b"/>
                  <a:pathLst>
                    <a:path w="3587" h="3558" extrusionOk="0">
                      <a:moveTo>
                        <a:pt x="0" y="1"/>
                      </a:moveTo>
                      <a:lnTo>
                        <a:pt x="0" y="3557"/>
                      </a:lnTo>
                      <a:lnTo>
                        <a:pt x="3587" y="3557"/>
                      </a:lnTo>
                      <a:lnTo>
                        <a:pt x="3587" y="1"/>
                      </a:lnTo>
                      <a:close/>
                    </a:path>
                  </a:pathLst>
                </a:custGeom>
                <a:gradFill>
                  <a:gsLst>
                    <a:gs pos="0">
                      <a:srgbClr val="FEE1E7"/>
                    </a:gs>
                    <a:gs pos="100000">
                      <a:srgbClr val="F7658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91" name="Google Shape;2191;p92"/>
            <p:cNvGrpSpPr/>
            <p:nvPr/>
          </p:nvGrpSpPr>
          <p:grpSpPr>
            <a:xfrm>
              <a:off x="3940559" y="3072950"/>
              <a:ext cx="1263687" cy="691367"/>
              <a:chOff x="3933325" y="3072950"/>
              <a:chExt cx="1263687" cy="691367"/>
            </a:xfrm>
          </p:grpSpPr>
          <p:sp>
            <p:nvSpPr>
              <p:cNvPr id="2192" name="Google Shape;2192;p92"/>
              <p:cNvSpPr/>
              <p:nvPr/>
            </p:nvSpPr>
            <p:spPr>
              <a:xfrm>
                <a:off x="3933325" y="3072950"/>
                <a:ext cx="1263687" cy="691367"/>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gradFill>
                <a:gsLst>
                  <a:gs pos="0">
                    <a:srgbClr val="66BEE9">
                      <a:alpha val="34509"/>
                    </a:srgbClr>
                  </a:gs>
                  <a:gs pos="100000">
                    <a:srgbClr val="4EB3E4">
                      <a:alpha val="57647"/>
                    </a:srgbClr>
                  </a:gs>
                </a:gsLst>
                <a:lin ang="5400012" scaled="0"/>
              </a:gra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92"/>
              <p:cNvSpPr/>
              <p:nvPr/>
            </p:nvSpPr>
            <p:spPr>
              <a:xfrm>
                <a:off x="3999600" y="3133752"/>
                <a:ext cx="1116558" cy="454457"/>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92"/>
              <p:cNvSpPr/>
              <p:nvPr/>
            </p:nvSpPr>
            <p:spPr>
              <a:xfrm>
                <a:off x="3999630" y="3133752"/>
                <a:ext cx="1116558" cy="454457"/>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chemeClr val="lt1"/>
                </a:solidFill>
                <a:prstDash val="solid"/>
                <a:miter lim="30395"/>
                <a:headEnd type="none" w="sm" len="sm"/>
                <a:tailEnd type="none" w="sm" len="sm"/>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92"/>
              <p:cNvSpPr/>
              <p:nvPr/>
            </p:nvSpPr>
            <p:spPr>
              <a:xfrm>
                <a:off x="4526038" y="3291562"/>
                <a:ext cx="95896" cy="112717"/>
              </a:xfrm>
              <a:custGeom>
                <a:avLst/>
                <a:gdLst/>
                <a:ahLst/>
                <a:cxnLst/>
                <a:rect l="l" t="t" r="r" b="b"/>
                <a:pathLst>
                  <a:path w="3466" h="4074" extrusionOk="0">
                    <a:moveTo>
                      <a:pt x="3222" y="1703"/>
                    </a:moveTo>
                    <a:lnTo>
                      <a:pt x="578" y="152"/>
                    </a:lnTo>
                    <a:cubicBezTo>
                      <a:pt x="304" y="0"/>
                      <a:pt x="0" y="183"/>
                      <a:pt x="0" y="487"/>
                    </a:cubicBezTo>
                    <a:lnTo>
                      <a:pt x="0" y="3557"/>
                    </a:lnTo>
                    <a:cubicBezTo>
                      <a:pt x="0" y="3861"/>
                      <a:pt x="304" y="4073"/>
                      <a:pt x="578" y="3921"/>
                    </a:cubicBezTo>
                    <a:lnTo>
                      <a:pt x="3222" y="2341"/>
                    </a:lnTo>
                    <a:cubicBezTo>
                      <a:pt x="3466" y="2250"/>
                      <a:pt x="3466" y="1855"/>
                      <a:pt x="3222" y="1703"/>
                    </a:cubicBezTo>
                    <a:close/>
                  </a:path>
                </a:pathLst>
              </a:custGeom>
              <a:solidFill>
                <a:schemeClr val="accent3"/>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96" name="Google Shape;2196;p92"/>
              <p:cNvCxnSpPr/>
              <p:nvPr/>
            </p:nvCxnSpPr>
            <p:spPr>
              <a:xfrm>
                <a:off x="3999600" y="3655950"/>
                <a:ext cx="1116600" cy="0"/>
              </a:xfrm>
              <a:prstGeom prst="straightConnector1">
                <a:avLst/>
              </a:prstGeom>
              <a:noFill/>
              <a:ln w="19050" cap="rnd" cmpd="sng">
                <a:solidFill>
                  <a:schemeClr val="lt1"/>
                </a:solidFill>
                <a:prstDash val="solid"/>
                <a:round/>
                <a:headEnd type="none" w="med" len="med"/>
                <a:tailEnd type="none" w="med" len="med"/>
              </a:ln>
              <a:effectLst>
                <a:outerShdw blurRad="57150" dist="28575" dir="5400000" algn="bl" rotWithShape="0">
                  <a:schemeClr val="dk1">
                    <a:alpha val="17000"/>
                  </a:schemeClr>
                </a:outerShdw>
              </a:effectLst>
            </p:spPr>
          </p:cxnSp>
          <p:cxnSp>
            <p:nvCxnSpPr>
              <p:cNvPr id="2197" name="Google Shape;2197;p92"/>
              <p:cNvCxnSpPr/>
              <p:nvPr/>
            </p:nvCxnSpPr>
            <p:spPr>
              <a:xfrm>
                <a:off x="3999600" y="3655950"/>
                <a:ext cx="392100" cy="0"/>
              </a:xfrm>
              <a:prstGeom prst="straightConnector1">
                <a:avLst/>
              </a:prstGeom>
              <a:noFill/>
              <a:ln w="19050" cap="rnd" cmpd="sng">
                <a:solidFill>
                  <a:schemeClr val="accent3"/>
                </a:solidFill>
                <a:prstDash val="solid"/>
                <a:round/>
                <a:headEnd type="none" w="med" len="med"/>
                <a:tailEnd type="none" w="med" len="med"/>
              </a:ln>
            </p:spPr>
          </p:cxnSp>
          <p:sp>
            <p:nvSpPr>
              <p:cNvPr id="2198" name="Google Shape;2198;p92"/>
              <p:cNvSpPr/>
              <p:nvPr/>
            </p:nvSpPr>
            <p:spPr>
              <a:xfrm>
                <a:off x="4352789" y="3621042"/>
                <a:ext cx="69833" cy="69833"/>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chemeClr val="accent3"/>
              </a:solidFill>
              <a:ln>
                <a:noFill/>
              </a:ln>
              <a:effectLst>
                <a:outerShdw blurRad="57150" dist="28575" dir="5400000" algn="bl" rotWithShape="0">
                  <a:schemeClr val="dk1">
                    <a:alpha val="17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9" name="Google Shape;2199;p92"/>
            <p:cNvGrpSpPr/>
            <p:nvPr/>
          </p:nvGrpSpPr>
          <p:grpSpPr>
            <a:xfrm>
              <a:off x="3941675" y="3805000"/>
              <a:ext cx="1261265" cy="278125"/>
              <a:chOff x="3941675" y="3805000"/>
              <a:chExt cx="1261265" cy="278125"/>
            </a:xfrm>
          </p:grpSpPr>
          <p:grpSp>
            <p:nvGrpSpPr>
              <p:cNvPr id="2200" name="Google Shape;2200;p92"/>
              <p:cNvGrpSpPr/>
              <p:nvPr/>
            </p:nvGrpSpPr>
            <p:grpSpPr>
              <a:xfrm>
                <a:off x="4603813" y="3813725"/>
                <a:ext cx="599127" cy="260675"/>
                <a:chOff x="3946650" y="3813725"/>
                <a:chExt cx="572724" cy="260675"/>
              </a:xfrm>
            </p:grpSpPr>
            <p:sp>
              <p:nvSpPr>
                <p:cNvPr id="2201" name="Google Shape;2201;p92"/>
                <p:cNvSpPr/>
                <p:nvPr/>
              </p:nvSpPr>
              <p:spPr>
                <a:xfrm>
                  <a:off x="3946650" y="3813725"/>
                  <a:ext cx="270247" cy="30425"/>
                </a:xfrm>
                <a:custGeom>
                  <a:avLst/>
                  <a:gdLst/>
                  <a:ahLst/>
                  <a:cxnLst/>
                  <a:rect l="l" t="t" r="r" b="b"/>
                  <a:pathLst>
                    <a:path w="12737" h="1217" extrusionOk="0">
                      <a:moveTo>
                        <a:pt x="12098" y="1216"/>
                      </a:moveTo>
                      <a:lnTo>
                        <a:pt x="609" y="1216"/>
                      </a:lnTo>
                      <a:cubicBezTo>
                        <a:pt x="275" y="1216"/>
                        <a:pt x="1" y="943"/>
                        <a:pt x="1" y="608"/>
                      </a:cubicBezTo>
                      <a:lnTo>
                        <a:pt x="1" y="608"/>
                      </a:lnTo>
                      <a:cubicBezTo>
                        <a:pt x="1" y="244"/>
                        <a:pt x="275" y="1"/>
                        <a:pt x="609" y="1"/>
                      </a:cubicBezTo>
                      <a:lnTo>
                        <a:pt x="12098" y="1"/>
                      </a:lnTo>
                      <a:cubicBezTo>
                        <a:pt x="12433" y="1"/>
                        <a:pt x="12706" y="244"/>
                        <a:pt x="12706" y="608"/>
                      </a:cubicBezTo>
                      <a:lnTo>
                        <a:pt x="12706" y="608"/>
                      </a:lnTo>
                      <a:cubicBezTo>
                        <a:pt x="12737" y="943"/>
                        <a:pt x="12433" y="1216"/>
                        <a:pt x="12098"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92"/>
                <p:cNvSpPr/>
                <p:nvPr/>
              </p:nvSpPr>
              <p:spPr>
                <a:xfrm>
                  <a:off x="3946650" y="3888200"/>
                  <a:ext cx="572724" cy="30425"/>
                </a:xfrm>
                <a:custGeom>
                  <a:avLst/>
                  <a:gdLst/>
                  <a:ahLst/>
                  <a:cxnLst/>
                  <a:rect l="l" t="t" r="r" b="b"/>
                  <a:pathLst>
                    <a:path w="26993" h="1217" extrusionOk="0">
                      <a:moveTo>
                        <a:pt x="26384" y="1216"/>
                      </a:moveTo>
                      <a:lnTo>
                        <a:pt x="609" y="1216"/>
                      </a:lnTo>
                      <a:cubicBezTo>
                        <a:pt x="275" y="1216"/>
                        <a:pt x="1" y="973"/>
                        <a:pt x="1" y="608"/>
                      </a:cubicBezTo>
                      <a:lnTo>
                        <a:pt x="1" y="608"/>
                      </a:lnTo>
                      <a:cubicBezTo>
                        <a:pt x="1" y="274"/>
                        <a:pt x="275" y="0"/>
                        <a:pt x="609" y="0"/>
                      </a:cubicBezTo>
                      <a:lnTo>
                        <a:pt x="26384" y="0"/>
                      </a:lnTo>
                      <a:cubicBezTo>
                        <a:pt x="26719" y="0"/>
                        <a:pt x="26992" y="274"/>
                        <a:pt x="26992" y="608"/>
                      </a:cubicBezTo>
                      <a:lnTo>
                        <a:pt x="26992" y="608"/>
                      </a:lnTo>
                      <a:cubicBezTo>
                        <a:pt x="26992" y="973"/>
                        <a:pt x="26719" y="1216"/>
                        <a:pt x="26384"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92"/>
                <p:cNvSpPr/>
                <p:nvPr/>
              </p:nvSpPr>
              <p:spPr>
                <a:xfrm>
                  <a:off x="3946650" y="3967225"/>
                  <a:ext cx="572724" cy="30425"/>
                </a:xfrm>
                <a:custGeom>
                  <a:avLst/>
                  <a:gdLst/>
                  <a:ahLst/>
                  <a:cxnLst/>
                  <a:rect l="l" t="t" r="r" b="b"/>
                  <a:pathLst>
                    <a:path w="26993" h="1217" extrusionOk="0">
                      <a:moveTo>
                        <a:pt x="26384" y="1216"/>
                      </a:moveTo>
                      <a:lnTo>
                        <a:pt x="609" y="1216"/>
                      </a:lnTo>
                      <a:cubicBezTo>
                        <a:pt x="275" y="1216"/>
                        <a:pt x="1" y="943"/>
                        <a:pt x="1" y="608"/>
                      </a:cubicBezTo>
                      <a:lnTo>
                        <a:pt x="1" y="608"/>
                      </a:lnTo>
                      <a:cubicBezTo>
                        <a:pt x="1" y="274"/>
                        <a:pt x="275" y="0"/>
                        <a:pt x="609" y="0"/>
                      </a:cubicBezTo>
                      <a:lnTo>
                        <a:pt x="26384" y="0"/>
                      </a:lnTo>
                      <a:cubicBezTo>
                        <a:pt x="26719" y="0"/>
                        <a:pt x="26992" y="274"/>
                        <a:pt x="26992" y="608"/>
                      </a:cubicBezTo>
                      <a:lnTo>
                        <a:pt x="26992" y="608"/>
                      </a:lnTo>
                      <a:cubicBezTo>
                        <a:pt x="26992" y="943"/>
                        <a:pt x="26719" y="1216"/>
                        <a:pt x="26384"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92"/>
                <p:cNvSpPr/>
                <p:nvPr/>
              </p:nvSpPr>
              <p:spPr>
                <a:xfrm>
                  <a:off x="3946650" y="4043975"/>
                  <a:ext cx="495323" cy="30425"/>
                </a:xfrm>
                <a:custGeom>
                  <a:avLst/>
                  <a:gdLst/>
                  <a:ahLst/>
                  <a:cxnLst/>
                  <a:rect l="l" t="t" r="r" b="b"/>
                  <a:pathLst>
                    <a:path w="23345" h="1217" extrusionOk="0">
                      <a:moveTo>
                        <a:pt x="22676" y="1216"/>
                      </a:moveTo>
                      <a:lnTo>
                        <a:pt x="609" y="1216"/>
                      </a:lnTo>
                      <a:cubicBezTo>
                        <a:pt x="275" y="1216"/>
                        <a:pt x="1" y="973"/>
                        <a:pt x="1" y="608"/>
                      </a:cubicBezTo>
                      <a:lnTo>
                        <a:pt x="1" y="608"/>
                      </a:lnTo>
                      <a:cubicBezTo>
                        <a:pt x="1" y="274"/>
                        <a:pt x="275" y="0"/>
                        <a:pt x="609" y="0"/>
                      </a:cubicBezTo>
                      <a:lnTo>
                        <a:pt x="22676" y="0"/>
                      </a:lnTo>
                      <a:cubicBezTo>
                        <a:pt x="23011" y="0"/>
                        <a:pt x="23284" y="274"/>
                        <a:pt x="23284" y="608"/>
                      </a:cubicBezTo>
                      <a:lnTo>
                        <a:pt x="23284" y="608"/>
                      </a:lnTo>
                      <a:cubicBezTo>
                        <a:pt x="23345" y="943"/>
                        <a:pt x="23071" y="1216"/>
                        <a:pt x="22676"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5" name="Google Shape;2205;p92"/>
              <p:cNvGrpSpPr/>
              <p:nvPr/>
            </p:nvGrpSpPr>
            <p:grpSpPr>
              <a:xfrm>
                <a:off x="3941675" y="3805000"/>
                <a:ext cx="599146" cy="278125"/>
                <a:chOff x="4597860" y="3805000"/>
                <a:chExt cx="599146" cy="278125"/>
              </a:xfrm>
            </p:grpSpPr>
            <p:sp>
              <p:nvSpPr>
                <p:cNvPr id="2206" name="Google Shape;2206;p92"/>
                <p:cNvSpPr/>
                <p:nvPr/>
              </p:nvSpPr>
              <p:spPr>
                <a:xfrm>
                  <a:off x="4597860" y="3805000"/>
                  <a:ext cx="258712" cy="278125"/>
                </a:xfrm>
                <a:custGeom>
                  <a:avLst/>
                  <a:gdLst/>
                  <a:ahLst/>
                  <a:cxnLst/>
                  <a:rect l="l" t="t" r="r" b="b"/>
                  <a:pathLst>
                    <a:path w="11125" h="11125" extrusionOk="0">
                      <a:moveTo>
                        <a:pt x="9301" y="11125"/>
                      </a:moveTo>
                      <a:lnTo>
                        <a:pt x="1824" y="11125"/>
                      </a:lnTo>
                      <a:cubicBezTo>
                        <a:pt x="821" y="11125"/>
                        <a:pt x="0" y="10335"/>
                        <a:pt x="0" y="9301"/>
                      </a:cubicBezTo>
                      <a:lnTo>
                        <a:pt x="0" y="1824"/>
                      </a:lnTo>
                      <a:cubicBezTo>
                        <a:pt x="0" y="821"/>
                        <a:pt x="790" y="0"/>
                        <a:pt x="1824" y="0"/>
                      </a:cubicBezTo>
                      <a:lnTo>
                        <a:pt x="9301" y="0"/>
                      </a:lnTo>
                      <a:cubicBezTo>
                        <a:pt x="10304" y="0"/>
                        <a:pt x="11125" y="790"/>
                        <a:pt x="11125" y="1824"/>
                      </a:cubicBezTo>
                      <a:lnTo>
                        <a:pt x="11125" y="9301"/>
                      </a:lnTo>
                      <a:cubicBezTo>
                        <a:pt x="11095" y="10335"/>
                        <a:pt x="10304" y="11125"/>
                        <a:pt x="9301" y="11125"/>
                      </a:cubicBezTo>
                      <a:close/>
                    </a:path>
                  </a:pathLst>
                </a:custGeom>
                <a:gradFill>
                  <a:gsLst>
                    <a:gs pos="0">
                      <a:srgbClr val="66BEE9">
                        <a:alpha val="34509"/>
                      </a:srgbClr>
                    </a:gs>
                    <a:gs pos="100000">
                      <a:schemeClr val="lt2"/>
                    </a:gs>
                  </a:gsLst>
                  <a:lin ang="5400012"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92"/>
                <p:cNvSpPr/>
                <p:nvPr/>
              </p:nvSpPr>
              <p:spPr>
                <a:xfrm>
                  <a:off x="4887389" y="3817900"/>
                  <a:ext cx="309617" cy="62350"/>
                </a:xfrm>
                <a:custGeom>
                  <a:avLst/>
                  <a:gdLst/>
                  <a:ahLst/>
                  <a:cxnLst/>
                  <a:rect l="l" t="t" r="r" b="b"/>
                  <a:pathLst>
                    <a:path w="13314" h="2494" extrusionOk="0">
                      <a:moveTo>
                        <a:pt x="12736" y="2493"/>
                      </a:moveTo>
                      <a:lnTo>
                        <a:pt x="547" y="2493"/>
                      </a:lnTo>
                      <a:cubicBezTo>
                        <a:pt x="243" y="2493"/>
                        <a:pt x="0" y="2250"/>
                        <a:pt x="0" y="1946"/>
                      </a:cubicBezTo>
                      <a:lnTo>
                        <a:pt x="0" y="548"/>
                      </a:lnTo>
                      <a:cubicBezTo>
                        <a:pt x="0" y="244"/>
                        <a:pt x="243" y="1"/>
                        <a:pt x="547" y="1"/>
                      </a:cubicBezTo>
                      <a:lnTo>
                        <a:pt x="12736" y="1"/>
                      </a:lnTo>
                      <a:cubicBezTo>
                        <a:pt x="13040" y="1"/>
                        <a:pt x="13253" y="244"/>
                        <a:pt x="13253" y="548"/>
                      </a:cubicBezTo>
                      <a:lnTo>
                        <a:pt x="13253" y="1946"/>
                      </a:lnTo>
                      <a:cubicBezTo>
                        <a:pt x="13313" y="2250"/>
                        <a:pt x="13040" y="2493"/>
                        <a:pt x="12736" y="2493"/>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92"/>
                <p:cNvSpPr/>
                <p:nvPr/>
              </p:nvSpPr>
              <p:spPr>
                <a:xfrm>
                  <a:off x="4887389" y="3933400"/>
                  <a:ext cx="309617" cy="26625"/>
                </a:xfrm>
                <a:custGeom>
                  <a:avLst/>
                  <a:gdLst/>
                  <a:ahLst/>
                  <a:cxnLst/>
                  <a:rect l="l" t="t" r="r" b="b"/>
                  <a:pathLst>
                    <a:path w="13314" h="1065" extrusionOk="0">
                      <a:moveTo>
                        <a:pt x="12736" y="1065"/>
                      </a:moveTo>
                      <a:lnTo>
                        <a:pt x="547" y="1065"/>
                      </a:lnTo>
                      <a:cubicBezTo>
                        <a:pt x="243" y="1065"/>
                        <a:pt x="0" y="822"/>
                        <a:pt x="0" y="518"/>
                      </a:cubicBezTo>
                      <a:lnTo>
                        <a:pt x="0" y="518"/>
                      </a:lnTo>
                      <a:cubicBezTo>
                        <a:pt x="0" y="214"/>
                        <a:pt x="243" y="1"/>
                        <a:pt x="547" y="1"/>
                      </a:cubicBezTo>
                      <a:lnTo>
                        <a:pt x="12736" y="1"/>
                      </a:lnTo>
                      <a:cubicBezTo>
                        <a:pt x="13040" y="1"/>
                        <a:pt x="13253" y="214"/>
                        <a:pt x="13253" y="518"/>
                      </a:cubicBezTo>
                      <a:lnTo>
                        <a:pt x="13253" y="518"/>
                      </a:lnTo>
                      <a:cubicBezTo>
                        <a:pt x="13313" y="822"/>
                        <a:pt x="13040" y="1065"/>
                        <a:pt x="12736" y="1065"/>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92"/>
                <p:cNvSpPr/>
                <p:nvPr/>
              </p:nvSpPr>
              <p:spPr>
                <a:xfrm>
                  <a:off x="4888784" y="3990400"/>
                  <a:ext cx="252387" cy="26625"/>
                </a:xfrm>
                <a:custGeom>
                  <a:avLst/>
                  <a:gdLst/>
                  <a:ahLst/>
                  <a:cxnLst/>
                  <a:rect l="l" t="t" r="r" b="b"/>
                  <a:pathLst>
                    <a:path w="10853" h="1065" extrusionOk="0">
                      <a:moveTo>
                        <a:pt x="10335" y="1065"/>
                      </a:moveTo>
                      <a:lnTo>
                        <a:pt x="518" y="1065"/>
                      </a:lnTo>
                      <a:cubicBezTo>
                        <a:pt x="214" y="1065"/>
                        <a:pt x="1" y="821"/>
                        <a:pt x="1" y="517"/>
                      </a:cubicBezTo>
                      <a:lnTo>
                        <a:pt x="1" y="517"/>
                      </a:lnTo>
                      <a:cubicBezTo>
                        <a:pt x="1" y="213"/>
                        <a:pt x="214" y="1"/>
                        <a:pt x="518" y="1"/>
                      </a:cubicBezTo>
                      <a:lnTo>
                        <a:pt x="10335" y="1"/>
                      </a:lnTo>
                      <a:cubicBezTo>
                        <a:pt x="10639" y="1"/>
                        <a:pt x="10852" y="213"/>
                        <a:pt x="10852" y="517"/>
                      </a:cubicBezTo>
                      <a:lnTo>
                        <a:pt x="10852" y="517"/>
                      </a:lnTo>
                      <a:cubicBezTo>
                        <a:pt x="10852" y="791"/>
                        <a:pt x="10639" y="1065"/>
                        <a:pt x="10335" y="1065"/>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10" name="Google Shape;2210;p92"/>
            <p:cNvGrpSpPr/>
            <p:nvPr/>
          </p:nvGrpSpPr>
          <p:grpSpPr>
            <a:xfrm>
              <a:off x="4209927" y="4123775"/>
              <a:ext cx="724950" cy="152000"/>
              <a:chOff x="4209938" y="4123775"/>
              <a:chExt cx="724950" cy="152000"/>
            </a:xfrm>
          </p:grpSpPr>
          <p:sp>
            <p:nvSpPr>
              <p:cNvPr id="2211" name="Google Shape;2211;p92"/>
              <p:cNvSpPr/>
              <p:nvPr/>
            </p:nvSpPr>
            <p:spPr>
              <a:xfrm>
                <a:off x="4494138" y="4123775"/>
                <a:ext cx="152750" cy="152000"/>
              </a:xfrm>
              <a:custGeom>
                <a:avLst/>
                <a:gdLst/>
                <a:ahLst/>
                <a:cxnLst/>
                <a:rect l="l" t="t" r="r" b="b"/>
                <a:pathLst>
                  <a:path w="6110" h="6080" extrusionOk="0">
                    <a:moveTo>
                      <a:pt x="4955" y="6079"/>
                    </a:moveTo>
                    <a:lnTo>
                      <a:pt x="1095" y="6079"/>
                    </a:lnTo>
                    <a:cubicBezTo>
                      <a:pt x="487" y="6079"/>
                      <a:pt x="0" y="5593"/>
                      <a:pt x="0" y="4985"/>
                    </a:cubicBezTo>
                    <a:lnTo>
                      <a:pt x="0" y="1094"/>
                    </a:lnTo>
                    <a:cubicBezTo>
                      <a:pt x="0" y="486"/>
                      <a:pt x="487" y="0"/>
                      <a:pt x="1095" y="0"/>
                    </a:cubicBezTo>
                    <a:lnTo>
                      <a:pt x="4955" y="0"/>
                    </a:lnTo>
                    <a:cubicBezTo>
                      <a:pt x="5563" y="0"/>
                      <a:pt x="6079" y="486"/>
                      <a:pt x="6079" y="1094"/>
                    </a:cubicBezTo>
                    <a:lnTo>
                      <a:pt x="6079" y="4985"/>
                    </a:lnTo>
                    <a:cubicBezTo>
                      <a:pt x="6110" y="5593"/>
                      <a:pt x="5563" y="6079"/>
                      <a:pt x="4955" y="60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92"/>
              <p:cNvSpPr/>
              <p:nvPr/>
            </p:nvSpPr>
            <p:spPr>
              <a:xfrm>
                <a:off x="4886988" y="4164800"/>
                <a:ext cx="47900" cy="79800"/>
              </a:xfrm>
              <a:custGeom>
                <a:avLst/>
                <a:gdLst/>
                <a:ahLst/>
                <a:cxnLst/>
                <a:rect l="l" t="t" r="r" b="b"/>
                <a:pathLst>
                  <a:path w="1916" h="3192" extrusionOk="0">
                    <a:moveTo>
                      <a:pt x="487" y="3192"/>
                    </a:moveTo>
                    <a:cubicBezTo>
                      <a:pt x="426" y="3192"/>
                      <a:pt x="396" y="3131"/>
                      <a:pt x="305" y="3101"/>
                    </a:cubicBezTo>
                    <a:cubicBezTo>
                      <a:pt x="183" y="3010"/>
                      <a:pt x="183" y="2858"/>
                      <a:pt x="274" y="2736"/>
                    </a:cubicBezTo>
                    <a:lnTo>
                      <a:pt x="1308" y="1551"/>
                    </a:lnTo>
                    <a:lnTo>
                      <a:pt x="1308" y="1520"/>
                    </a:lnTo>
                    <a:lnTo>
                      <a:pt x="122" y="487"/>
                    </a:lnTo>
                    <a:cubicBezTo>
                      <a:pt x="1" y="365"/>
                      <a:pt x="1" y="213"/>
                      <a:pt x="62" y="92"/>
                    </a:cubicBezTo>
                    <a:cubicBezTo>
                      <a:pt x="183" y="0"/>
                      <a:pt x="335" y="0"/>
                      <a:pt x="457" y="61"/>
                    </a:cubicBezTo>
                    <a:lnTo>
                      <a:pt x="1642" y="1095"/>
                    </a:lnTo>
                    <a:cubicBezTo>
                      <a:pt x="1855" y="1277"/>
                      <a:pt x="1916" y="1672"/>
                      <a:pt x="1673" y="1885"/>
                    </a:cubicBezTo>
                    <a:lnTo>
                      <a:pt x="639" y="3070"/>
                    </a:lnTo>
                    <a:cubicBezTo>
                      <a:pt x="639" y="3162"/>
                      <a:pt x="578" y="3192"/>
                      <a:pt x="487" y="31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92"/>
              <p:cNvSpPr/>
              <p:nvPr/>
            </p:nvSpPr>
            <p:spPr>
              <a:xfrm>
                <a:off x="4209938" y="4164800"/>
                <a:ext cx="47125" cy="79800"/>
              </a:xfrm>
              <a:custGeom>
                <a:avLst/>
                <a:gdLst/>
                <a:ahLst/>
                <a:cxnLst/>
                <a:rect l="l" t="t" r="r" b="b"/>
                <a:pathLst>
                  <a:path w="1885" h="3192" extrusionOk="0">
                    <a:moveTo>
                      <a:pt x="1399" y="0"/>
                    </a:moveTo>
                    <a:cubicBezTo>
                      <a:pt x="1490" y="0"/>
                      <a:pt x="1520" y="31"/>
                      <a:pt x="1581" y="61"/>
                    </a:cubicBezTo>
                    <a:cubicBezTo>
                      <a:pt x="1702" y="183"/>
                      <a:pt x="1702" y="335"/>
                      <a:pt x="1642" y="456"/>
                    </a:cubicBezTo>
                    <a:lnTo>
                      <a:pt x="608" y="1642"/>
                    </a:lnTo>
                    <a:lnTo>
                      <a:pt x="608" y="1672"/>
                    </a:lnTo>
                    <a:lnTo>
                      <a:pt x="1794" y="2706"/>
                    </a:lnTo>
                    <a:cubicBezTo>
                      <a:pt x="1885" y="2797"/>
                      <a:pt x="1885" y="2949"/>
                      <a:pt x="1824" y="3070"/>
                    </a:cubicBezTo>
                    <a:cubicBezTo>
                      <a:pt x="1702" y="3192"/>
                      <a:pt x="1550" y="3192"/>
                      <a:pt x="1429" y="3101"/>
                    </a:cubicBezTo>
                    <a:lnTo>
                      <a:pt x="274" y="2098"/>
                    </a:lnTo>
                    <a:cubicBezTo>
                      <a:pt x="31" y="1885"/>
                      <a:pt x="0" y="1520"/>
                      <a:pt x="213" y="1277"/>
                    </a:cubicBezTo>
                    <a:lnTo>
                      <a:pt x="1247" y="122"/>
                    </a:lnTo>
                    <a:cubicBezTo>
                      <a:pt x="1277" y="31"/>
                      <a:pt x="1338" y="0"/>
                      <a:pt x="1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214" name="Google Shape;2214;p92"/>
          <p:cNvCxnSpPr>
            <a:stCxn id="2150" idx="3"/>
          </p:cNvCxnSpPr>
          <p:nvPr/>
        </p:nvCxnSpPr>
        <p:spPr>
          <a:xfrm>
            <a:off x="3042337" y="1877775"/>
            <a:ext cx="907200" cy="1359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2215" name="Google Shape;2215;p92"/>
          <p:cNvCxnSpPr>
            <a:stCxn id="2151" idx="3"/>
          </p:cNvCxnSpPr>
          <p:nvPr/>
        </p:nvCxnSpPr>
        <p:spPr>
          <a:xfrm>
            <a:off x="3042337" y="3209275"/>
            <a:ext cx="1004100" cy="2499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2216" name="Google Shape;2216;p92"/>
          <p:cNvCxnSpPr>
            <a:stCxn id="2152" idx="1"/>
          </p:cNvCxnSpPr>
          <p:nvPr/>
        </p:nvCxnSpPr>
        <p:spPr>
          <a:xfrm flipH="1">
            <a:off x="5175812" y="1877775"/>
            <a:ext cx="926700" cy="9036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2217" name="Google Shape;2217;p92"/>
          <p:cNvCxnSpPr/>
          <p:nvPr/>
        </p:nvCxnSpPr>
        <p:spPr>
          <a:xfrm flipH="1">
            <a:off x="4930412" y="3209275"/>
            <a:ext cx="1172100" cy="985500"/>
          </a:xfrm>
          <a:prstGeom prst="bentConnector3">
            <a:avLst>
              <a:gd name="adj1" fmla="val 50000"/>
            </a:avLst>
          </a:prstGeom>
          <a:noFill/>
          <a:ln w="19050" cap="flat" cmpd="sng">
            <a:solidFill>
              <a:schemeClr val="dk1"/>
            </a:solidFill>
            <a:prstDash val="solid"/>
            <a:round/>
            <a:headEnd type="none" w="med" len="med"/>
            <a:tailEnd type="oval"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163"/>
                                        </p:tgtEl>
                                        <p:attrNameLst>
                                          <p:attrName>style.visibility</p:attrName>
                                        </p:attrNameLst>
                                      </p:cBhvr>
                                      <p:to>
                                        <p:strVal val="visible"/>
                                      </p:to>
                                    </p:set>
                                    <p:anim calcmode="lin" valueType="num">
                                      <p:cBhvr additive="base">
                                        <p:cTn id="7" dur="800"/>
                                        <p:tgtEl>
                                          <p:spTgt spid="2163"/>
                                        </p:tgtEl>
                                        <p:attrNameLst>
                                          <p:attrName>ppt_y</p:attrName>
                                        </p:attrNameLst>
                                      </p:cBhvr>
                                      <p:tavLst>
                                        <p:tav tm="0">
                                          <p:val>
                                            <p:strVal val="#ppt_y+1"/>
                                          </p:val>
                                        </p:tav>
                                        <p:tav tm="100000">
                                          <p:val>
                                            <p:strVal val="#ppt_y"/>
                                          </p:val>
                                        </p:tav>
                                      </p:tavLst>
                                    </p:anim>
                                  </p:childTnLst>
                                </p:cTn>
                              </p:par>
                            </p:childTnLst>
                          </p:cTn>
                        </p:par>
                        <p:par>
                          <p:cTn id="8" fill="hold">
                            <p:stCondLst>
                              <p:cond delay="800"/>
                            </p:stCondLst>
                            <p:childTnLst>
                              <p:par>
                                <p:cTn id="9" presetID="8" presetClass="emph" presetSubtype="0" fill="hold" nodeType="afterEffect">
                                  <p:stCondLst>
                                    <p:cond delay="0"/>
                                  </p:stCondLst>
                                  <p:childTnLst>
                                    <p:animRot by="-21600000">
                                      <p:cBhvr>
                                        <p:cTn id="10" dur="800" fill="hold"/>
                                        <p:tgtEl>
                                          <p:spTgt spid="2148"/>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214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21"/>
        <p:cNvGrpSpPr/>
        <p:nvPr/>
      </p:nvGrpSpPr>
      <p:grpSpPr>
        <a:xfrm>
          <a:off x="0" y="0"/>
          <a:ext cx="0" cy="0"/>
          <a:chOff x="0" y="0"/>
          <a:chExt cx="0" cy="0"/>
        </a:xfrm>
      </p:grpSpPr>
      <p:sp>
        <p:nvSpPr>
          <p:cNvPr id="2222" name="Google Shape;2222;p93"/>
          <p:cNvSpPr/>
          <p:nvPr/>
        </p:nvSpPr>
        <p:spPr>
          <a:xfrm>
            <a:off x="8013100" y="5401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93"/>
          <p:cNvSpPr/>
          <p:nvPr/>
        </p:nvSpPr>
        <p:spPr>
          <a:xfrm>
            <a:off x="3353075" y="43139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93"/>
          <p:cNvSpPr txBox="1">
            <a:spLocks noGrp="1"/>
          </p:cNvSpPr>
          <p:nvPr>
            <p:ph type="title"/>
          </p:nvPr>
        </p:nvSpPr>
        <p:spPr>
          <a:xfrm>
            <a:off x="2060993" y="1717300"/>
            <a:ext cx="5016300" cy="17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a:t>
            </a:r>
            <a:endParaRPr/>
          </a:p>
          <a:p>
            <a:pPr marL="0" lvl="0" indent="0" algn="ctr" rtl="0">
              <a:spcBef>
                <a:spcPts val="0"/>
              </a:spcBef>
              <a:spcAft>
                <a:spcPts val="0"/>
              </a:spcAft>
              <a:buNone/>
            </a:pPr>
            <a:r>
              <a:rPr lang="en"/>
              <a:t>WORDS</a:t>
            </a:r>
            <a:endParaRPr/>
          </a:p>
        </p:txBody>
      </p:sp>
      <p:grpSp>
        <p:nvGrpSpPr>
          <p:cNvPr id="2225" name="Google Shape;2225;p93"/>
          <p:cNvGrpSpPr/>
          <p:nvPr/>
        </p:nvGrpSpPr>
        <p:grpSpPr>
          <a:xfrm>
            <a:off x="7088092" y="2948651"/>
            <a:ext cx="1335901" cy="888060"/>
            <a:chOff x="3903179" y="2390563"/>
            <a:chExt cx="1335901" cy="888060"/>
          </a:xfrm>
        </p:grpSpPr>
        <p:grpSp>
          <p:nvGrpSpPr>
            <p:cNvPr id="2226" name="Google Shape;2226;p93"/>
            <p:cNvGrpSpPr/>
            <p:nvPr/>
          </p:nvGrpSpPr>
          <p:grpSpPr>
            <a:xfrm>
              <a:off x="3903179" y="2390563"/>
              <a:ext cx="1335901" cy="888060"/>
              <a:chOff x="4981963" y="3755000"/>
              <a:chExt cx="1001575" cy="735575"/>
            </a:xfrm>
          </p:grpSpPr>
          <p:sp>
            <p:nvSpPr>
              <p:cNvPr id="2227" name="Google Shape;2227;p93"/>
              <p:cNvSpPr/>
              <p:nvPr/>
            </p:nvSpPr>
            <p:spPr>
              <a:xfrm>
                <a:off x="4981963" y="3755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gradFill>
                <a:gsLst>
                  <a:gs pos="0">
                    <a:schemeClr val="lt1"/>
                  </a:gs>
                  <a:gs pos="100000">
                    <a:schemeClr val="lt2"/>
                  </a:gs>
                </a:gsLst>
                <a:lin ang="5400012" scaled="0"/>
              </a:gra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93"/>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93"/>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93"/>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1" name="Google Shape;2231;p93"/>
            <p:cNvGrpSpPr/>
            <p:nvPr/>
          </p:nvGrpSpPr>
          <p:grpSpPr>
            <a:xfrm>
              <a:off x="4037359" y="2434200"/>
              <a:ext cx="468224" cy="468207"/>
              <a:chOff x="5921438" y="1923500"/>
              <a:chExt cx="707500" cy="707475"/>
            </a:xfrm>
          </p:grpSpPr>
          <p:sp>
            <p:nvSpPr>
              <p:cNvPr id="2232" name="Google Shape;2232;p93"/>
              <p:cNvSpPr/>
              <p:nvPr/>
            </p:nvSpPr>
            <p:spPr>
              <a:xfrm>
                <a:off x="5921438" y="1923500"/>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93"/>
              <p:cNvSpPr/>
              <p:nvPr/>
            </p:nvSpPr>
            <p:spPr>
              <a:xfrm>
                <a:off x="6070750" y="2199097"/>
                <a:ext cx="404418" cy="244866"/>
              </a:xfrm>
              <a:custGeom>
                <a:avLst/>
                <a:gdLst/>
                <a:ahLst/>
                <a:cxnLst/>
                <a:rect l="l" t="t" r="r" b="b"/>
                <a:pathLst>
                  <a:path w="18876" h="11429" extrusionOk="0">
                    <a:moveTo>
                      <a:pt x="11976" y="0"/>
                    </a:moveTo>
                    <a:lnTo>
                      <a:pt x="8085" y="6262"/>
                    </a:lnTo>
                    <a:lnTo>
                      <a:pt x="5654" y="2249"/>
                    </a:lnTo>
                    <a:lnTo>
                      <a:pt x="0" y="11429"/>
                    </a:lnTo>
                    <a:lnTo>
                      <a:pt x="18876" y="11429"/>
                    </a:lnTo>
                    <a:lnTo>
                      <a:pt x="11976" y="0"/>
                    </a:lnTo>
                    <a:close/>
                  </a:path>
                </a:pathLst>
              </a:custGeom>
              <a:solidFill>
                <a:schemeClr val="dk1"/>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93"/>
              <p:cNvSpPr/>
              <p:nvPr/>
            </p:nvSpPr>
            <p:spPr>
              <a:xfrm>
                <a:off x="6146294" y="2120938"/>
                <a:ext cx="89878" cy="89899"/>
              </a:xfrm>
              <a:custGeom>
                <a:avLst/>
                <a:gdLst/>
                <a:ahLst/>
                <a:cxnLst/>
                <a:rect l="l" t="t" r="r" b="b"/>
                <a:pathLst>
                  <a:path w="4195" h="4196" extrusionOk="0">
                    <a:moveTo>
                      <a:pt x="2097" y="1"/>
                    </a:moveTo>
                    <a:cubicBezTo>
                      <a:pt x="942" y="1"/>
                      <a:pt x="0" y="943"/>
                      <a:pt x="0" y="2098"/>
                    </a:cubicBezTo>
                    <a:cubicBezTo>
                      <a:pt x="0" y="3223"/>
                      <a:pt x="942" y="4195"/>
                      <a:pt x="2097" y="4195"/>
                    </a:cubicBezTo>
                    <a:cubicBezTo>
                      <a:pt x="3222" y="4195"/>
                      <a:pt x="4195" y="3223"/>
                      <a:pt x="4195" y="2098"/>
                    </a:cubicBezTo>
                    <a:cubicBezTo>
                      <a:pt x="4195" y="943"/>
                      <a:pt x="3222" y="1"/>
                      <a:pt x="2097" y="1"/>
                    </a:cubicBezTo>
                    <a:close/>
                  </a:path>
                </a:pathLst>
              </a:custGeom>
              <a:solidFill>
                <a:schemeClr val="accen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93"/>
            <p:cNvGrpSpPr/>
            <p:nvPr/>
          </p:nvGrpSpPr>
          <p:grpSpPr>
            <a:xfrm>
              <a:off x="4571821" y="2645769"/>
              <a:ext cx="500473" cy="228451"/>
              <a:chOff x="5092913" y="4207125"/>
              <a:chExt cx="779675" cy="189225"/>
            </a:xfrm>
          </p:grpSpPr>
          <p:sp>
            <p:nvSpPr>
              <p:cNvPr id="2236" name="Google Shape;2236;p93"/>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93"/>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93"/>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9" name="Google Shape;2239;p93"/>
            <p:cNvSpPr/>
            <p:nvPr/>
          </p:nvSpPr>
          <p:spPr>
            <a:xfrm>
              <a:off x="4571821" y="2548146"/>
              <a:ext cx="500473" cy="36732"/>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0" name="Google Shape;2240;p93"/>
          <p:cNvGrpSpPr/>
          <p:nvPr/>
        </p:nvGrpSpPr>
        <p:grpSpPr>
          <a:xfrm>
            <a:off x="6794302" y="3514136"/>
            <a:ext cx="485166" cy="485122"/>
            <a:chOff x="3933325" y="3806050"/>
            <a:chExt cx="633707" cy="633733"/>
          </a:xfrm>
        </p:grpSpPr>
        <p:sp>
          <p:nvSpPr>
            <p:cNvPr id="2241" name="Google Shape;2241;p93"/>
            <p:cNvSpPr/>
            <p:nvPr/>
          </p:nvSpPr>
          <p:spPr>
            <a:xfrm>
              <a:off x="3933325" y="3806050"/>
              <a:ext cx="633707" cy="633733"/>
            </a:xfrm>
            <a:custGeom>
              <a:avLst/>
              <a:gdLst/>
              <a:ahLst/>
              <a:cxnLst/>
              <a:rect l="l" t="t" r="r" b="b"/>
              <a:pathLst>
                <a:path w="24986" h="24987" extrusionOk="0">
                  <a:moveTo>
                    <a:pt x="4863" y="1"/>
                  </a:moveTo>
                  <a:cubicBezTo>
                    <a:pt x="2158" y="1"/>
                    <a:pt x="0" y="2189"/>
                    <a:pt x="0" y="4864"/>
                  </a:cubicBezTo>
                  <a:lnTo>
                    <a:pt x="0" y="20123"/>
                  </a:lnTo>
                  <a:cubicBezTo>
                    <a:pt x="0" y="22828"/>
                    <a:pt x="2189" y="24986"/>
                    <a:pt x="4863" y="24986"/>
                  </a:cubicBezTo>
                  <a:lnTo>
                    <a:pt x="20122" y="24986"/>
                  </a:lnTo>
                  <a:cubicBezTo>
                    <a:pt x="22827" y="24986"/>
                    <a:pt x="24985" y="22828"/>
                    <a:pt x="24985" y="20123"/>
                  </a:cubicBezTo>
                  <a:lnTo>
                    <a:pt x="24985" y="4864"/>
                  </a:lnTo>
                  <a:cubicBezTo>
                    <a:pt x="24985" y="2159"/>
                    <a:pt x="22797" y="1"/>
                    <a:pt x="20122" y="1"/>
                  </a:cubicBezTo>
                  <a:close/>
                </a:path>
              </a:pathLst>
            </a:custGeom>
            <a:gradFill>
              <a:gsLst>
                <a:gs pos="0">
                  <a:schemeClr val="lt1"/>
                </a:gs>
                <a:gs pos="100000">
                  <a:srgbClr val="4EB3E4">
                    <a:alpha val="57647"/>
                  </a:srgbClr>
                </a:gs>
              </a:gsLst>
              <a:lin ang="5400012" scaled="0"/>
            </a:gradFill>
            <a:ln>
              <a:noFill/>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93"/>
            <p:cNvSpPr/>
            <p:nvPr/>
          </p:nvSpPr>
          <p:spPr>
            <a:xfrm>
              <a:off x="4038151" y="3846150"/>
              <a:ext cx="424036" cy="403974"/>
            </a:xfrm>
            <a:custGeom>
              <a:avLst/>
              <a:gdLst/>
              <a:ahLst/>
              <a:cxnLst/>
              <a:rect l="l" t="t" r="r" b="b"/>
              <a:pathLst>
                <a:path w="16719" h="15928" extrusionOk="0">
                  <a:moveTo>
                    <a:pt x="8360" y="0"/>
                  </a:moveTo>
                  <a:lnTo>
                    <a:pt x="5776" y="5259"/>
                  </a:lnTo>
                  <a:lnTo>
                    <a:pt x="1" y="6080"/>
                  </a:lnTo>
                  <a:lnTo>
                    <a:pt x="4196" y="10153"/>
                  </a:lnTo>
                  <a:lnTo>
                    <a:pt x="3192" y="15928"/>
                  </a:lnTo>
                  <a:lnTo>
                    <a:pt x="8360" y="13192"/>
                  </a:lnTo>
                  <a:lnTo>
                    <a:pt x="13527" y="15928"/>
                  </a:lnTo>
                  <a:lnTo>
                    <a:pt x="12554" y="10153"/>
                  </a:lnTo>
                  <a:lnTo>
                    <a:pt x="16719" y="6080"/>
                  </a:lnTo>
                  <a:lnTo>
                    <a:pt x="10943" y="5259"/>
                  </a:lnTo>
                  <a:lnTo>
                    <a:pt x="8360" y="0"/>
                  </a:lnTo>
                  <a:close/>
                </a:path>
              </a:pathLst>
            </a:custGeom>
            <a:solidFill>
              <a:schemeClr val="accent3"/>
            </a:solidFill>
            <a:ln>
              <a:noFill/>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93"/>
            <p:cNvSpPr/>
            <p:nvPr/>
          </p:nvSpPr>
          <p:spPr>
            <a:xfrm>
              <a:off x="4079011" y="4365773"/>
              <a:ext cx="343865" cy="25"/>
            </a:xfrm>
            <a:custGeom>
              <a:avLst/>
              <a:gdLst/>
              <a:ahLst/>
              <a:cxnLst/>
              <a:rect l="l" t="t" r="r" b="b"/>
              <a:pathLst>
                <a:path w="13558" h="1" fill="none" extrusionOk="0">
                  <a:moveTo>
                    <a:pt x="1" y="0"/>
                  </a:moveTo>
                  <a:lnTo>
                    <a:pt x="13557" y="0"/>
                  </a:lnTo>
                </a:path>
              </a:pathLst>
            </a:custGeom>
            <a:noFill/>
            <a:ln w="9525" cap="rnd" cmpd="sng">
              <a:solidFill>
                <a:schemeClr val="lt1"/>
              </a:solidFill>
              <a:prstDash val="solid"/>
              <a:round/>
              <a:headEnd type="none" w="sm" len="sm"/>
              <a:tailEnd type="none" w="sm" len="sm"/>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93"/>
            <p:cNvSpPr/>
            <p:nvPr/>
          </p:nvSpPr>
          <p:spPr>
            <a:xfrm>
              <a:off x="4079011" y="4314869"/>
              <a:ext cx="343865" cy="25"/>
            </a:xfrm>
            <a:custGeom>
              <a:avLst/>
              <a:gdLst/>
              <a:ahLst/>
              <a:cxnLst/>
              <a:rect l="l" t="t" r="r" b="b"/>
              <a:pathLst>
                <a:path w="13558" h="1" fill="none" extrusionOk="0">
                  <a:moveTo>
                    <a:pt x="1" y="1"/>
                  </a:moveTo>
                  <a:lnTo>
                    <a:pt x="13557" y="1"/>
                  </a:lnTo>
                </a:path>
              </a:pathLst>
            </a:custGeom>
            <a:noFill/>
            <a:ln w="9525" cap="rnd" cmpd="sng">
              <a:solidFill>
                <a:schemeClr val="lt1"/>
              </a:solidFill>
              <a:prstDash val="solid"/>
              <a:round/>
              <a:headEnd type="none" w="sm" len="sm"/>
              <a:tailEnd type="none" w="sm" len="sm"/>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93"/>
          <p:cNvGrpSpPr/>
          <p:nvPr/>
        </p:nvGrpSpPr>
        <p:grpSpPr>
          <a:xfrm>
            <a:off x="735614" y="2878682"/>
            <a:ext cx="1013848" cy="1013812"/>
            <a:chOff x="5146250" y="3137125"/>
            <a:chExt cx="707500" cy="707475"/>
          </a:xfrm>
        </p:grpSpPr>
        <p:sp>
          <p:nvSpPr>
            <p:cNvPr id="2246" name="Google Shape;2246;p93"/>
            <p:cNvSpPr/>
            <p:nvPr/>
          </p:nvSpPr>
          <p:spPr>
            <a:xfrm>
              <a:off x="5146250" y="3137125"/>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2"/>
            </a:solidFill>
            <a:ln>
              <a:noFill/>
            </a:ln>
            <a:effectLst>
              <a:outerShdw blurRad="57150" dist="3810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93"/>
            <p:cNvSpPr/>
            <p:nvPr/>
          </p:nvSpPr>
          <p:spPr>
            <a:xfrm>
              <a:off x="5241250" y="3704000"/>
              <a:ext cx="297150" cy="47900"/>
            </a:xfrm>
            <a:custGeom>
              <a:avLst/>
              <a:gdLst/>
              <a:ahLst/>
              <a:cxnLst/>
              <a:rect l="l" t="t" r="r" b="b"/>
              <a:pathLst>
                <a:path w="11886" h="1916"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93"/>
            <p:cNvSpPr/>
            <p:nvPr/>
          </p:nvSpPr>
          <p:spPr>
            <a:xfrm>
              <a:off x="5241250" y="3704000"/>
              <a:ext cx="297150" cy="47900"/>
            </a:xfrm>
            <a:custGeom>
              <a:avLst/>
              <a:gdLst/>
              <a:ahLst/>
              <a:cxnLst/>
              <a:rect l="l" t="t" r="r" b="b"/>
              <a:pathLst>
                <a:path w="11886" h="1916" fill="none"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93"/>
            <p:cNvSpPr/>
            <p:nvPr/>
          </p:nvSpPr>
          <p:spPr>
            <a:xfrm>
              <a:off x="5582425" y="3704000"/>
              <a:ext cx="176325" cy="47900"/>
            </a:xfrm>
            <a:custGeom>
              <a:avLst/>
              <a:gdLst/>
              <a:ahLst/>
              <a:cxnLst/>
              <a:rect l="l" t="t" r="r" b="b"/>
              <a:pathLst>
                <a:path w="7053" h="1916"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93"/>
            <p:cNvSpPr/>
            <p:nvPr/>
          </p:nvSpPr>
          <p:spPr>
            <a:xfrm>
              <a:off x="5582425" y="3704000"/>
              <a:ext cx="176325" cy="47900"/>
            </a:xfrm>
            <a:custGeom>
              <a:avLst/>
              <a:gdLst/>
              <a:ahLst/>
              <a:cxnLst/>
              <a:rect l="l" t="t" r="r" b="b"/>
              <a:pathLst>
                <a:path w="7053" h="1916" fill="none"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93"/>
            <p:cNvSpPr/>
            <p:nvPr/>
          </p:nvSpPr>
          <p:spPr>
            <a:xfrm>
              <a:off x="5241250" y="3232850"/>
              <a:ext cx="517500" cy="285750"/>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chemeClr val="lt1"/>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93"/>
            <p:cNvSpPr/>
            <p:nvPr/>
          </p:nvSpPr>
          <p:spPr>
            <a:xfrm>
              <a:off x="5241250" y="3232850"/>
              <a:ext cx="517500" cy="285750"/>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chemeClr val="lt1"/>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93"/>
            <p:cNvSpPr/>
            <p:nvPr/>
          </p:nvSpPr>
          <p:spPr>
            <a:xfrm>
              <a:off x="5458575" y="3324050"/>
              <a:ext cx="86650" cy="101850"/>
            </a:xfrm>
            <a:custGeom>
              <a:avLst/>
              <a:gdLst/>
              <a:ahLst/>
              <a:cxnLst/>
              <a:rect l="l" t="t" r="r" b="b"/>
              <a:pathLst>
                <a:path w="3466" h="4074" extrusionOk="0">
                  <a:moveTo>
                    <a:pt x="3222" y="1703"/>
                  </a:moveTo>
                  <a:lnTo>
                    <a:pt x="578" y="152"/>
                  </a:lnTo>
                  <a:cubicBezTo>
                    <a:pt x="304" y="0"/>
                    <a:pt x="0" y="183"/>
                    <a:pt x="0" y="487"/>
                  </a:cubicBezTo>
                  <a:lnTo>
                    <a:pt x="0" y="3557"/>
                  </a:lnTo>
                  <a:cubicBezTo>
                    <a:pt x="0" y="3861"/>
                    <a:pt x="304" y="4073"/>
                    <a:pt x="578" y="3921"/>
                  </a:cubicBezTo>
                  <a:lnTo>
                    <a:pt x="3222" y="2341"/>
                  </a:lnTo>
                  <a:cubicBezTo>
                    <a:pt x="3466" y="2250"/>
                    <a:pt x="3466" y="1855"/>
                    <a:pt x="3222" y="1703"/>
                  </a:cubicBezTo>
                  <a:close/>
                </a:path>
              </a:pathLst>
            </a:custGeom>
            <a:solidFill>
              <a:schemeClr val="accent3"/>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93"/>
            <p:cNvSpPr/>
            <p:nvPr/>
          </p:nvSpPr>
          <p:spPr>
            <a:xfrm>
              <a:off x="5257200" y="3608250"/>
              <a:ext cx="484850" cy="25"/>
            </a:xfrm>
            <a:custGeom>
              <a:avLst/>
              <a:gdLst/>
              <a:ahLst/>
              <a:cxnLst/>
              <a:rect l="l" t="t" r="r" b="b"/>
              <a:pathLst>
                <a:path w="19394" h="1" fill="none" extrusionOk="0">
                  <a:moveTo>
                    <a:pt x="1" y="0"/>
                  </a:moveTo>
                  <a:lnTo>
                    <a:pt x="19393" y="0"/>
                  </a:lnTo>
                </a:path>
              </a:pathLst>
            </a:custGeom>
            <a:noFill/>
            <a:ln w="19000" cap="rnd" cmpd="sng">
              <a:solidFill>
                <a:srgbClr val="DEDBF9"/>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93"/>
            <p:cNvSpPr/>
            <p:nvPr/>
          </p:nvSpPr>
          <p:spPr>
            <a:xfrm>
              <a:off x="5257200" y="3608250"/>
              <a:ext cx="152775" cy="25"/>
            </a:xfrm>
            <a:custGeom>
              <a:avLst/>
              <a:gdLst/>
              <a:ahLst/>
              <a:cxnLst/>
              <a:rect l="l" t="t" r="r" b="b"/>
              <a:pathLst>
                <a:path w="6111" h="1" fill="none" extrusionOk="0">
                  <a:moveTo>
                    <a:pt x="1" y="0"/>
                  </a:moveTo>
                  <a:lnTo>
                    <a:pt x="6110" y="0"/>
                  </a:lnTo>
                </a:path>
              </a:pathLst>
            </a:custGeom>
            <a:noFill/>
            <a:ln w="19000" cap="rnd" cmpd="sng">
              <a:solidFill>
                <a:srgbClr val="D074B5"/>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93"/>
            <p:cNvSpPr/>
            <p:nvPr/>
          </p:nvSpPr>
          <p:spPr>
            <a:xfrm>
              <a:off x="5365100" y="3576325"/>
              <a:ext cx="63100" cy="63100"/>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rgbClr val="DD81C2"/>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7" name="Google Shape;2257;p93"/>
          <p:cNvGrpSpPr/>
          <p:nvPr/>
        </p:nvGrpSpPr>
        <p:grpSpPr>
          <a:xfrm>
            <a:off x="1218479" y="3836707"/>
            <a:ext cx="1196850" cy="348800"/>
            <a:chOff x="2175350" y="3842350"/>
            <a:chExt cx="1196850" cy="348800"/>
          </a:xfrm>
        </p:grpSpPr>
        <p:sp>
          <p:nvSpPr>
            <p:cNvPr id="2258" name="Google Shape;2258;p93"/>
            <p:cNvSpPr/>
            <p:nvPr/>
          </p:nvSpPr>
          <p:spPr>
            <a:xfrm>
              <a:off x="2597075" y="3842350"/>
              <a:ext cx="348825" cy="348800"/>
            </a:xfrm>
            <a:custGeom>
              <a:avLst/>
              <a:gdLst/>
              <a:ahLst/>
              <a:cxnLst/>
              <a:rect l="l" t="t" r="r" b="b"/>
              <a:pathLst>
                <a:path w="13953" h="13952" extrusionOk="0">
                  <a:moveTo>
                    <a:pt x="10183" y="13952"/>
                  </a:moveTo>
                  <a:lnTo>
                    <a:pt x="3770" y="13952"/>
                  </a:lnTo>
                  <a:cubicBezTo>
                    <a:pt x="1673" y="13952"/>
                    <a:pt x="1" y="12280"/>
                    <a:pt x="1" y="10183"/>
                  </a:cubicBezTo>
                  <a:lnTo>
                    <a:pt x="1" y="3769"/>
                  </a:lnTo>
                  <a:cubicBezTo>
                    <a:pt x="1" y="1672"/>
                    <a:pt x="1673" y="0"/>
                    <a:pt x="3770" y="0"/>
                  </a:cubicBezTo>
                  <a:lnTo>
                    <a:pt x="10183" y="0"/>
                  </a:lnTo>
                  <a:cubicBezTo>
                    <a:pt x="12281" y="0"/>
                    <a:pt x="13952" y="1672"/>
                    <a:pt x="13952" y="3769"/>
                  </a:cubicBezTo>
                  <a:lnTo>
                    <a:pt x="13952" y="10183"/>
                  </a:lnTo>
                  <a:cubicBezTo>
                    <a:pt x="13952" y="12250"/>
                    <a:pt x="12281" y="13952"/>
                    <a:pt x="10183" y="13952"/>
                  </a:cubicBezTo>
                  <a:close/>
                </a:path>
              </a:pathLst>
            </a:custGeom>
            <a:solidFill>
              <a:schemeClr val="accent3"/>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93"/>
            <p:cNvSpPr/>
            <p:nvPr/>
          </p:nvSpPr>
          <p:spPr>
            <a:xfrm>
              <a:off x="2673075" y="3915300"/>
              <a:ext cx="201400" cy="201375"/>
            </a:xfrm>
            <a:custGeom>
              <a:avLst/>
              <a:gdLst/>
              <a:ahLst/>
              <a:cxnLst/>
              <a:rect l="l" t="t" r="r" b="b"/>
              <a:pathLst>
                <a:path w="8056" h="8055" extrusionOk="0">
                  <a:moveTo>
                    <a:pt x="4043" y="608"/>
                  </a:moveTo>
                  <a:cubicBezTo>
                    <a:pt x="5897" y="608"/>
                    <a:pt x="7447" y="2128"/>
                    <a:pt x="7447" y="4043"/>
                  </a:cubicBezTo>
                  <a:cubicBezTo>
                    <a:pt x="7447" y="5927"/>
                    <a:pt x="5897" y="7447"/>
                    <a:pt x="4043" y="7447"/>
                  </a:cubicBezTo>
                  <a:cubicBezTo>
                    <a:pt x="2128" y="7447"/>
                    <a:pt x="608" y="5897"/>
                    <a:pt x="608" y="4043"/>
                  </a:cubicBezTo>
                  <a:cubicBezTo>
                    <a:pt x="608" y="2128"/>
                    <a:pt x="2189" y="608"/>
                    <a:pt x="4043" y="608"/>
                  </a:cubicBezTo>
                  <a:close/>
                  <a:moveTo>
                    <a:pt x="4043" y="0"/>
                  </a:moveTo>
                  <a:cubicBezTo>
                    <a:pt x="1824" y="0"/>
                    <a:pt x="0" y="1793"/>
                    <a:pt x="0" y="4043"/>
                  </a:cubicBezTo>
                  <a:cubicBezTo>
                    <a:pt x="0" y="6231"/>
                    <a:pt x="1794" y="8055"/>
                    <a:pt x="4043" y="8055"/>
                  </a:cubicBezTo>
                  <a:cubicBezTo>
                    <a:pt x="6292" y="8055"/>
                    <a:pt x="8055" y="6292"/>
                    <a:pt x="8055" y="4043"/>
                  </a:cubicBezTo>
                  <a:cubicBezTo>
                    <a:pt x="8055" y="1824"/>
                    <a:pt x="6262" y="0"/>
                    <a:pt x="4043"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93"/>
            <p:cNvSpPr/>
            <p:nvPr/>
          </p:nvSpPr>
          <p:spPr>
            <a:xfrm>
              <a:off x="2750575" y="3973950"/>
              <a:ext cx="72975" cy="85600"/>
            </a:xfrm>
            <a:custGeom>
              <a:avLst/>
              <a:gdLst/>
              <a:ahLst/>
              <a:cxnLst/>
              <a:rect l="l" t="t" r="r" b="b"/>
              <a:pathLst>
                <a:path w="2919" h="3424" extrusionOk="0">
                  <a:moveTo>
                    <a:pt x="347" y="0"/>
                  </a:moveTo>
                  <a:cubicBezTo>
                    <a:pt x="172" y="0"/>
                    <a:pt x="1" y="154"/>
                    <a:pt x="1" y="359"/>
                  </a:cubicBezTo>
                  <a:lnTo>
                    <a:pt x="1" y="3065"/>
                  </a:lnTo>
                  <a:cubicBezTo>
                    <a:pt x="1" y="3270"/>
                    <a:pt x="172" y="3424"/>
                    <a:pt x="347" y="3424"/>
                  </a:cubicBezTo>
                  <a:cubicBezTo>
                    <a:pt x="405" y="3424"/>
                    <a:pt x="464" y="3407"/>
                    <a:pt x="517" y="3369"/>
                  </a:cubicBezTo>
                  <a:lnTo>
                    <a:pt x="2676" y="2001"/>
                  </a:lnTo>
                  <a:cubicBezTo>
                    <a:pt x="2919" y="1849"/>
                    <a:pt x="2919" y="1545"/>
                    <a:pt x="2676" y="1423"/>
                  </a:cubicBezTo>
                  <a:lnTo>
                    <a:pt x="517" y="55"/>
                  </a:lnTo>
                  <a:cubicBezTo>
                    <a:pt x="464" y="17"/>
                    <a:pt x="405" y="0"/>
                    <a:pt x="347"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93"/>
            <p:cNvSpPr/>
            <p:nvPr/>
          </p:nvSpPr>
          <p:spPr>
            <a:xfrm>
              <a:off x="3024150" y="3842350"/>
              <a:ext cx="348050" cy="348800"/>
            </a:xfrm>
            <a:custGeom>
              <a:avLst/>
              <a:gdLst/>
              <a:ahLst/>
              <a:cxnLst/>
              <a:rect l="l" t="t" r="r" b="b"/>
              <a:pathLst>
                <a:path w="13922" h="13952" extrusionOk="0">
                  <a:moveTo>
                    <a:pt x="10183" y="13952"/>
                  </a:moveTo>
                  <a:lnTo>
                    <a:pt x="3739" y="13952"/>
                  </a:lnTo>
                  <a:cubicBezTo>
                    <a:pt x="1672" y="13952"/>
                    <a:pt x="0" y="12280"/>
                    <a:pt x="0" y="10183"/>
                  </a:cubicBezTo>
                  <a:lnTo>
                    <a:pt x="0" y="3769"/>
                  </a:lnTo>
                  <a:cubicBezTo>
                    <a:pt x="0" y="1672"/>
                    <a:pt x="1672" y="0"/>
                    <a:pt x="3739" y="0"/>
                  </a:cubicBezTo>
                  <a:lnTo>
                    <a:pt x="10183" y="0"/>
                  </a:lnTo>
                  <a:cubicBezTo>
                    <a:pt x="12250" y="0"/>
                    <a:pt x="13921" y="1672"/>
                    <a:pt x="13921" y="3769"/>
                  </a:cubicBezTo>
                  <a:lnTo>
                    <a:pt x="13921" y="10183"/>
                  </a:lnTo>
                  <a:cubicBezTo>
                    <a:pt x="13921" y="12250"/>
                    <a:pt x="12250" y="13952"/>
                    <a:pt x="10183" y="13952"/>
                  </a:cubicBezTo>
                  <a:close/>
                </a:path>
              </a:pathLst>
            </a:custGeom>
            <a:solidFill>
              <a:schemeClr val="accent4"/>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93"/>
            <p:cNvSpPr/>
            <p:nvPr/>
          </p:nvSpPr>
          <p:spPr>
            <a:xfrm>
              <a:off x="3122925" y="3963425"/>
              <a:ext cx="88925" cy="105875"/>
            </a:xfrm>
            <a:custGeom>
              <a:avLst/>
              <a:gdLst/>
              <a:ahLst/>
              <a:cxnLst/>
              <a:rect l="l" t="t" r="r" b="b"/>
              <a:pathLst>
                <a:path w="3557" h="4235" extrusionOk="0">
                  <a:moveTo>
                    <a:pt x="445" y="1"/>
                  </a:moveTo>
                  <a:cubicBezTo>
                    <a:pt x="220" y="1"/>
                    <a:pt x="1" y="187"/>
                    <a:pt x="1" y="446"/>
                  </a:cubicBezTo>
                  <a:lnTo>
                    <a:pt x="1" y="3790"/>
                  </a:lnTo>
                  <a:cubicBezTo>
                    <a:pt x="1" y="4037"/>
                    <a:pt x="184" y="4234"/>
                    <a:pt x="402" y="4234"/>
                  </a:cubicBezTo>
                  <a:cubicBezTo>
                    <a:pt x="479" y="4234"/>
                    <a:pt x="560" y="4210"/>
                    <a:pt x="639" y="4154"/>
                  </a:cubicBezTo>
                  <a:lnTo>
                    <a:pt x="3283" y="2483"/>
                  </a:lnTo>
                  <a:cubicBezTo>
                    <a:pt x="3557" y="2300"/>
                    <a:pt x="3557" y="1935"/>
                    <a:pt x="3283" y="1723"/>
                  </a:cubicBezTo>
                  <a:lnTo>
                    <a:pt x="639" y="51"/>
                  </a:lnTo>
                  <a:cubicBezTo>
                    <a:pt x="577" y="17"/>
                    <a:pt x="511" y="1"/>
                    <a:pt x="445" y="1"/>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93"/>
            <p:cNvSpPr/>
            <p:nvPr/>
          </p:nvSpPr>
          <p:spPr>
            <a:xfrm>
              <a:off x="3186000" y="3963425"/>
              <a:ext cx="90450" cy="105875"/>
            </a:xfrm>
            <a:custGeom>
              <a:avLst/>
              <a:gdLst/>
              <a:ahLst/>
              <a:cxnLst/>
              <a:rect l="l" t="t" r="r" b="b"/>
              <a:pathLst>
                <a:path w="3618" h="4235" extrusionOk="0">
                  <a:moveTo>
                    <a:pt x="472" y="1"/>
                  </a:moveTo>
                  <a:cubicBezTo>
                    <a:pt x="238" y="1"/>
                    <a:pt x="0" y="187"/>
                    <a:pt x="0" y="446"/>
                  </a:cubicBezTo>
                  <a:lnTo>
                    <a:pt x="0" y="3790"/>
                  </a:lnTo>
                  <a:cubicBezTo>
                    <a:pt x="0" y="4037"/>
                    <a:pt x="200" y="4234"/>
                    <a:pt x="427" y="4234"/>
                  </a:cubicBezTo>
                  <a:cubicBezTo>
                    <a:pt x="507" y="4234"/>
                    <a:pt x="590" y="4210"/>
                    <a:pt x="669" y="4154"/>
                  </a:cubicBezTo>
                  <a:lnTo>
                    <a:pt x="3314" y="2483"/>
                  </a:lnTo>
                  <a:cubicBezTo>
                    <a:pt x="3618" y="2300"/>
                    <a:pt x="3618" y="1935"/>
                    <a:pt x="3314" y="1723"/>
                  </a:cubicBezTo>
                  <a:lnTo>
                    <a:pt x="669" y="51"/>
                  </a:lnTo>
                  <a:cubicBezTo>
                    <a:pt x="608" y="17"/>
                    <a:pt x="540" y="1"/>
                    <a:pt x="472" y="1"/>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93"/>
            <p:cNvSpPr/>
            <p:nvPr/>
          </p:nvSpPr>
          <p:spPr>
            <a:xfrm>
              <a:off x="2175350" y="3842350"/>
              <a:ext cx="348800" cy="348800"/>
            </a:xfrm>
            <a:custGeom>
              <a:avLst/>
              <a:gdLst/>
              <a:ahLst/>
              <a:cxnLst/>
              <a:rect l="l" t="t" r="r" b="b"/>
              <a:pathLst>
                <a:path w="13952" h="13952" extrusionOk="0">
                  <a:moveTo>
                    <a:pt x="10183" y="13952"/>
                  </a:moveTo>
                  <a:lnTo>
                    <a:pt x="3769" y="13952"/>
                  </a:lnTo>
                  <a:cubicBezTo>
                    <a:pt x="1672" y="13952"/>
                    <a:pt x="0" y="12280"/>
                    <a:pt x="0" y="10183"/>
                  </a:cubicBezTo>
                  <a:lnTo>
                    <a:pt x="0" y="3769"/>
                  </a:lnTo>
                  <a:cubicBezTo>
                    <a:pt x="0" y="1672"/>
                    <a:pt x="1672" y="0"/>
                    <a:pt x="3769" y="0"/>
                  </a:cubicBezTo>
                  <a:lnTo>
                    <a:pt x="10183" y="0"/>
                  </a:lnTo>
                  <a:cubicBezTo>
                    <a:pt x="12280" y="0"/>
                    <a:pt x="13952" y="1672"/>
                    <a:pt x="13952" y="3769"/>
                  </a:cubicBezTo>
                  <a:lnTo>
                    <a:pt x="13952" y="10183"/>
                  </a:lnTo>
                  <a:cubicBezTo>
                    <a:pt x="13952" y="12250"/>
                    <a:pt x="12280" y="13952"/>
                    <a:pt x="10183" y="13952"/>
                  </a:cubicBezTo>
                  <a:close/>
                </a:path>
              </a:pathLst>
            </a:custGeom>
            <a:solidFill>
              <a:schemeClr val="accent5"/>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93"/>
            <p:cNvSpPr/>
            <p:nvPr/>
          </p:nvSpPr>
          <p:spPr>
            <a:xfrm>
              <a:off x="2336450" y="3963125"/>
              <a:ext cx="88925" cy="105525"/>
            </a:xfrm>
            <a:custGeom>
              <a:avLst/>
              <a:gdLst/>
              <a:ahLst/>
              <a:cxnLst/>
              <a:rect l="l" t="t" r="r" b="b"/>
              <a:pathLst>
                <a:path w="3557" h="4221" extrusionOk="0">
                  <a:moveTo>
                    <a:pt x="3134" y="0"/>
                  </a:moveTo>
                  <a:cubicBezTo>
                    <a:pt x="3063" y="0"/>
                    <a:pt x="2990" y="20"/>
                    <a:pt x="2918" y="63"/>
                  </a:cubicBezTo>
                  <a:lnTo>
                    <a:pt x="243" y="1735"/>
                  </a:lnTo>
                  <a:cubicBezTo>
                    <a:pt x="0" y="1947"/>
                    <a:pt x="0" y="2312"/>
                    <a:pt x="243" y="2495"/>
                  </a:cubicBezTo>
                  <a:lnTo>
                    <a:pt x="2918" y="4166"/>
                  </a:lnTo>
                  <a:cubicBezTo>
                    <a:pt x="2985" y="4203"/>
                    <a:pt x="3057" y="4220"/>
                    <a:pt x="3128" y="4220"/>
                  </a:cubicBezTo>
                  <a:cubicBezTo>
                    <a:pt x="3348" y="4220"/>
                    <a:pt x="3556" y="4054"/>
                    <a:pt x="3556" y="3802"/>
                  </a:cubicBezTo>
                  <a:lnTo>
                    <a:pt x="3556" y="458"/>
                  </a:lnTo>
                  <a:cubicBezTo>
                    <a:pt x="3556" y="203"/>
                    <a:pt x="3361" y="0"/>
                    <a:pt x="3134"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93"/>
            <p:cNvSpPr/>
            <p:nvPr/>
          </p:nvSpPr>
          <p:spPr>
            <a:xfrm>
              <a:off x="2271850" y="3963125"/>
              <a:ext cx="88925" cy="105525"/>
            </a:xfrm>
            <a:custGeom>
              <a:avLst/>
              <a:gdLst/>
              <a:ahLst/>
              <a:cxnLst/>
              <a:rect l="l" t="t" r="r" b="b"/>
              <a:pathLst>
                <a:path w="3557" h="4221" extrusionOk="0">
                  <a:moveTo>
                    <a:pt x="3134" y="0"/>
                  </a:moveTo>
                  <a:cubicBezTo>
                    <a:pt x="3064" y="0"/>
                    <a:pt x="2990" y="20"/>
                    <a:pt x="2918" y="63"/>
                  </a:cubicBezTo>
                  <a:lnTo>
                    <a:pt x="244" y="1735"/>
                  </a:lnTo>
                  <a:cubicBezTo>
                    <a:pt x="0" y="1947"/>
                    <a:pt x="0" y="2312"/>
                    <a:pt x="244" y="2495"/>
                  </a:cubicBezTo>
                  <a:lnTo>
                    <a:pt x="2918" y="4166"/>
                  </a:lnTo>
                  <a:cubicBezTo>
                    <a:pt x="2985" y="4203"/>
                    <a:pt x="3057" y="4220"/>
                    <a:pt x="3128" y="4220"/>
                  </a:cubicBezTo>
                  <a:cubicBezTo>
                    <a:pt x="3348" y="4220"/>
                    <a:pt x="3557" y="4054"/>
                    <a:pt x="3557" y="3802"/>
                  </a:cubicBezTo>
                  <a:lnTo>
                    <a:pt x="3557" y="458"/>
                  </a:lnTo>
                  <a:cubicBezTo>
                    <a:pt x="3557" y="203"/>
                    <a:pt x="3362" y="0"/>
                    <a:pt x="3134"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93"/>
          <p:cNvGrpSpPr/>
          <p:nvPr/>
        </p:nvGrpSpPr>
        <p:grpSpPr>
          <a:xfrm>
            <a:off x="2113226" y="619336"/>
            <a:ext cx="572266" cy="485128"/>
            <a:chOff x="5215992" y="1423628"/>
            <a:chExt cx="459836" cy="389787"/>
          </a:xfrm>
        </p:grpSpPr>
        <p:sp>
          <p:nvSpPr>
            <p:cNvPr id="2268" name="Google Shape;2268;p93"/>
            <p:cNvSpPr/>
            <p:nvPr/>
          </p:nvSpPr>
          <p:spPr>
            <a:xfrm>
              <a:off x="5215992" y="1423628"/>
              <a:ext cx="459836" cy="389787"/>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solidFill>
              <a:schemeClr val="accent3"/>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93"/>
            <p:cNvSpPr/>
            <p:nvPr/>
          </p:nvSpPr>
          <p:spPr>
            <a:xfrm>
              <a:off x="5360634" y="1526348"/>
              <a:ext cx="170547" cy="138713"/>
            </a:xfrm>
            <a:custGeom>
              <a:avLst/>
              <a:gdLst/>
              <a:ahLst/>
              <a:cxnLst/>
              <a:rect l="l" t="t" r="r" b="b"/>
              <a:pathLst>
                <a:path w="14031" h="11412" extrusionOk="0">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chemeClr val="lt1"/>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224"/>
                                        </p:tgtEl>
                                        <p:attrNameLst>
                                          <p:attrName>style.visibility</p:attrName>
                                        </p:attrNameLst>
                                      </p:cBhvr>
                                      <p:to>
                                        <p:strVal val="visible"/>
                                      </p:to>
                                    </p:set>
                                    <p:anim calcmode="lin" valueType="num">
                                      <p:cBhvr additive="base">
                                        <p:cTn id="7" dur="800"/>
                                        <p:tgtEl>
                                          <p:spTgt spid="2224"/>
                                        </p:tgtEl>
                                        <p:attrNameLst>
                                          <p:attrName>ppt_w</p:attrName>
                                        </p:attrNameLst>
                                      </p:cBhvr>
                                      <p:tavLst>
                                        <p:tav tm="0">
                                          <p:val>
                                            <p:strVal val="0"/>
                                          </p:val>
                                        </p:tav>
                                        <p:tav tm="100000">
                                          <p:val>
                                            <p:strVal val="#ppt_w"/>
                                          </p:val>
                                        </p:tav>
                                      </p:tavLst>
                                    </p:anim>
                                    <p:anim calcmode="lin" valueType="num">
                                      <p:cBhvr additive="base">
                                        <p:cTn id="8" dur="800"/>
                                        <p:tgtEl>
                                          <p:spTgt spid="2224"/>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 presetClass="entr" presetSubtype="1" fill="hold" nodeType="afterEffect">
                                  <p:stCondLst>
                                    <p:cond delay="0"/>
                                  </p:stCondLst>
                                  <p:childTnLst>
                                    <p:set>
                                      <p:cBhvr>
                                        <p:cTn id="11" dur="1" fill="hold">
                                          <p:stCondLst>
                                            <p:cond delay="0"/>
                                          </p:stCondLst>
                                        </p:cTn>
                                        <p:tgtEl>
                                          <p:spTgt spid="2225"/>
                                        </p:tgtEl>
                                        <p:attrNameLst>
                                          <p:attrName>style.visibility</p:attrName>
                                        </p:attrNameLst>
                                      </p:cBhvr>
                                      <p:to>
                                        <p:strVal val="visible"/>
                                      </p:to>
                                    </p:set>
                                    <p:anim calcmode="lin" valueType="num">
                                      <p:cBhvr additive="base">
                                        <p:cTn id="12" dur="800"/>
                                        <p:tgtEl>
                                          <p:spTgt spid="2225"/>
                                        </p:tgtEl>
                                        <p:attrNameLst>
                                          <p:attrName>ppt_y</p:attrName>
                                        </p:attrNameLst>
                                      </p:cBhvr>
                                      <p:tavLst>
                                        <p:tav tm="0">
                                          <p:val>
                                            <p:strVal val="#ppt_y-1"/>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2240"/>
                                        </p:tgtEl>
                                        <p:attrNameLst>
                                          <p:attrName>style.visibility</p:attrName>
                                        </p:attrNameLst>
                                      </p:cBhvr>
                                      <p:to>
                                        <p:strVal val="visible"/>
                                      </p:to>
                                    </p:set>
                                    <p:anim calcmode="lin" valueType="num">
                                      <p:cBhvr additive="base">
                                        <p:cTn id="15" dur="800"/>
                                        <p:tgtEl>
                                          <p:spTgt spid="2240"/>
                                        </p:tgtEl>
                                        <p:attrNameLst>
                                          <p:attrName>ppt_y</p:attrName>
                                        </p:attrNameLst>
                                      </p:cBhvr>
                                      <p:tavLst>
                                        <p:tav tm="0">
                                          <p:val>
                                            <p:strVal val="#ppt_y-1"/>
                                          </p:val>
                                        </p:tav>
                                        <p:tav tm="100000">
                                          <p:val>
                                            <p:strVal val="#ppt_y"/>
                                          </p:val>
                                        </p:tav>
                                      </p:tavLst>
                                    </p:anim>
                                  </p:childTnLst>
                                </p:cTn>
                              </p:par>
                              <p:par>
                                <p:cTn id="16" presetID="2" presetClass="entr" presetSubtype="1" fill="hold" nodeType="withEffect">
                                  <p:stCondLst>
                                    <p:cond delay="0"/>
                                  </p:stCondLst>
                                  <p:childTnLst>
                                    <p:set>
                                      <p:cBhvr>
                                        <p:cTn id="17" dur="1" fill="hold">
                                          <p:stCondLst>
                                            <p:cond delay="0"/>
                                          </p:stCondLst>
                                        </p:cTn>
                                        <p:tgtEl>
                                          <p:spTgt spid="2245"/>
                                        </p:tgtEl>
                                        <p:attrNameLst>
                                          <p:attrName>style.visibility</p:attrName>
                                        </p:attrNameLst>
                                      </p:cBhvr>
                                      <p:to>
                                        <p:strVal val="visible"/>
                                      </p:to>
                                    </p:set>
                                    <p:anim calcmode="lin" valueType="num">
                                      <p:cBhvr additive="base">
                                        <p:cTn id="18" dur="800"/>
                                        <p:tgtEl>
                                          <p:spTgt spid="2245"/>
                                        </p:tgtEl>
                                        <p:attrNameLst>
                                          <p:attrName>ppt_y</p:attrName>
                                        </p:attrNameLst>
                                      </p:cBhvr>
                                      <p:tavLst>
                                        <p:tav tm="0">
                                          <p:val>
                                            <p:strVal val="#ppt_y-1"/>
                                          </p:val>
                                        </p:tav>
                                        <p:tav tm="100000">
                                          <p:val>
                                            <p:strVal val="#ppt_y"/>
                                          </p:val>
                                        </p:tav>
                                      </p:tavLst>
                                    </p:anim>
                                  </p:childTnLst>
                                </p:cTn>
                              </p:par>
                              <p:par>
                                <p:cTn id="19" presetID="2" presetClass="entr" presetSubtype="1" fill="hold" nodeType="withEffect">
                                  <p:stCondLst>
                                    <p:cond delay="0"/>
                                  </p:stCondLst>
                                  <p:childTnLst>
                                    <p:set>
                                      <p:cBhvr>
                                        <p:cTn id="20" dur="1" fill="hold">
                                          <p:stCondLst>
                                            <p:cond delay="0"/>
                                          </p:stCondLst>
                                        </p:cTn>
                                        <p:tgtEl>
                                          <p:spTgt spid="2257"/>
                                        </p:tgtEl>
                                        <p:attrNameLst>
                                          <p:attrName>style.visibility</p:attrName>
                                        </p:attrNameLst>
                                      </p:cBhvr>
                                      <p:to>
                                        <p:strVal val="visible"/>
                                      </p:to>
                                    </p:set>
                                    <p:anim calcmode="lin" valueType="num">
                                      <p:cBhvr additive="base">
                                        <p:cTn id="21" dur="800"/>
                                        <p:tgtEl>
                                          <p:spTgt spid="2257"/>
                                        </p:tgtEl>
                                        <p:attrNameLst>
                                          <p:attrName>ppt_y</p:attrName>
                                        </p:attrNameLst>
                                      </p:cBhvr>
                                      <p:tavLst>
                                        <p:tav tm="0">
                                          <p:val>
                                            <p:strVal val="#ppt_y-1"/>
                                          </p:val>
                                        </p:tav>
                                        <p:tav tm="100000">
                                          <p:val>
                                            <p:strVal val="#ppt_y"/>
                                          </p:val>
                                        </p:tav>
                                      </p:tavLst>
                                    </p:anim>
                                  </p:childTnLst>
                                </p:cTn>
                              </p:par>
                              <p:par>
                                <p:cTn id="22" presetID="2" presetClass="entr" presetSubtype="1" fill="hold" nodeType="withEffect">
                                  <p:stCondLst>
                                    <p:cond delay="0"/>
                                  </p:stCondLst>
                                  <p:childTnLst>
                                    <p:set>
                                      <p:cBhvr>
                                        <p:cTn id="23" dur="1" fill="hold">
                                          <p:stCondLst>
                                            <p:cond delay="0"/>
                                          </p:stCondLst>
                                        </p:cTn>
                                        <p:tgtEl>
                                          <p:spTgt spid="2267"/>
                                        </p:tgtEl>
                                        <p:attrNameLst>
                                          <p:attrName>style.visibility</p:attrName>
                                        </p:attrNameLst>
                                      </p:cBhvr>
                                      <p:to>
                                        <p:strVal val="visible"/>
                                      </p:to>
                                    </p:set>
                                    <p:anim calcmode="lin" valueType="num">
                                      <p:cBhvr additive="base">
                                        <p:cTn id="24" dur="800"/>
                                        <p:tgtEl>
                                          <p:spTgt spid="2267"/>
                                        </p:tgtEl>
                                        <p:attrNameLst>
                                          <p:attrName>ppt_y</p:attrName>
                                        </p:attrNameLst>
                                      </p:cBhvr>
                                      <p:tavLst>
                                        <p:tav tm="0">
                                          <p:val>
                                            <p:strVal val="#ppt_y-1"/>
                                          </p:val>
                                        </p:tav>
                                        <p:tav tm="100000">
                                          <p:val>
                                            <p:strVal val="#ppt_y"/>
                                          </p:val>
                                        </p:tav>
                                      </p:tavLst>
                                    </p:anim>
                                  </p:childTnLst>
                                </p:cTn>
                              </p:par>
                            </p:childTnLst>
                          </p:cTn>
                        </p:par>
                        <p:par>
                          <p:cTn id="25" fill="hold">
                            <p:stCondLst>
                              <p:cond delay="1600"/>
                            </p:stCondLst>
                            <p:childTnLst>
                              <p:par>
                                <p:cTn id="26" presetID="8" presetClass="emph" presetSubtype="0" fill="hold" nodeType="afterEffect">
                                  <p:stCondLst>
                                    <p:cond delay="0"/>
                                  </p:stCondLst>
                                  <p:childTnLst>
                                    <p:animRot by="-21600000">
                                      <p:cBhvr>
                                        <p:cTn id="27" dur="800" fill="hold"/>
                                        <p:tgtEl>
                                          <p:spTgt spid="2223"/>
                                        </p:tgtEl>
                                        <p:attrNameLst>
                                          <p:attrName>r</p:attrName>
                                        </p:attrNameLst>
                                      </p:cBhvr>
                                    </p:animRot>
                                  </p:childTnLst>
                                </p:cTn>
                              </p:par>
                              <p:par>
                                <p:cTn id="28" presetID="8" presetClass="emph" presetSubtype="0" fill="hold" nodeType="withEffect">
                                  <p:stCondLst>
                                    <p:cond delay="0"/>
                                  </p:stCondLst>
                                  <p:childTnLst>
                                    <p:animRot by="-21600000">
                                      <p:cBhvr>
                                        <p:cTn id="29" dur="800" fill="hold"/>
                                        <p:tgtEl>
                                          <p:spTgt spid="22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73"/>
        <p:cNvGrpSpPr/>
        <p:nvPr/>
      </p:nvGrpSpPr>
      <p:grpSpPr>
        <a:xfrm>
          <a:off x="0" y="0"/>
          <a:ext cx="0" cy="0"/>
          <a:chOff x="0" y="0"/>
          <a:chExt cx="0" cy="0"/>
        </a:xfrm>
      </p:grpSpPr>
      <p:sp>
        <p:nvSpPr>
          <p:cNvPr id="2274" name="Google Shape;2274;p94"/>
          <p:cNvSpPr txBox="1">
            <a:spLocks noGrp="1"/>
          </p:cNvSpPr>
          <p:nvPr>
            <p:ph type="title"/>
          </p:nvPr>
        </p:nvSpPr>
        <p:spPr>
          <a:xfrm>
            <a:off x="1117524" y="2165575"/>
            <a:ext cx="3985500" cy="173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INVEST IN US</a:t>
            </a:r>
            <a:endParaRPr/>
          </a:p>
        </p:txBody>
      </p:sp>
      <p:grpSp>
        <p:nvGrpSpPr>
          <p:cNvPr id="2275" name="Google Shape;2275;p94"/>
          <p:cNvGrpSpPr/>
          <p:nvPr/>
        </p:nvGrpSpPr>
        <p:grpSpPr>
          <a:xfrm>
            <a:off x="5049209" y="721051"/>
            <a:ext cx="3272460" cy="3344357"/>
            <a:chOff x="5359434" y="721051"/>
            <a:chExt cx="3272460" cy="3344357"/>
          </a:xfrm>
        </p:grpSpPr>
        <p:sp>
          <p:nvSpPr>
            <p:cNvPr id="2276" name="Google Shape;2276;p94"/>
            <p:cNvSpPr/>
            <p:nvPr/>
          </p:nvSpPr>
          <p:spPr>
            <a:xfrm>
              <a:off x="5359434" y="778394"/>
              <a:ext cx="1453082" cy="817769"/>
            </a:xfrm>
            <a:custGeom>
              <a:avLst/>
              <a:gdLst/>
              <a:ahLst/>
              <a:cxnLst/>
              <a:rect l="l" t="t" r="r" b="b"/>
              <a:pathLst>
                <a:path w="15052" h="8471" extrusionOk="0">
                  <a:moveTo>
                    <a:pt x="866" y="0"/>
                  </a:moveTo>
                  <a:cubicBezTo>
                    <a:pt x="387" y="0"/>
                    <a:pt x="0" y="398"/>
                    <a:pt x="0" y="877"/>
                  </a:cubicBezTo>
                  <a:lnTo>
                    <a:pt x="0" y="7597"/>
                  </a:lnTo>
                  <a:cubicBezTo>
                    <a:pt x="0" y="8073"/>
                    <a:pt x="387" y="8471"/>
                    <a:pt x="866" y="8471"/>
                  </a:cubicBezTo>
                  <a:lnTo>
                    <a:pt x="14189" y="8471"/>
                  </a:lnTo>
                  <a:cubicBezTo>
                    <a:pt x="14668" y="8471"/>
                    <a:pt x="15051" y="8073"/>
                    <a:pt x="15051" y="7597"/>
                  </a:cubicBezTo>
                  <a:lnTo>
                    <a:pt x="15051" y="877"/>
                  </a:lnTo>
                  <a:cubicBezTo>
                    <a:pt x="15051" y="398"/>
                    <a:pt x="14668" y="0"/>
                    <a:pt x="14189"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94"/>
            <p:cNvSpPr/>
            <p:nvPr/>
          </p:nvSpPr>
          <p:spPr>
            <a:xfrm>
              <a:off x="5717594" y="965389"/>
              <a:ext cx="929463" cy="28285"/>
            </a:xfrm>
            <a:custGeom>
              <a:avLst/>
              <a:gdLst/>
              <a:ahLst/>
              <a:cxnLst/>
              <a:rect l="l" t="t" r="r" b="b"/>
              <a:pathLst>
                <a:path w="9628" h="293" extrusionOk="0">
                  <a:moveTo>
                    <a:pt x="141" y="1"/>
                  </a:moveTo>
                  <a:cubicBezTo>
                    <a:pt x="59" y="1"/>
                    <a:pt x="1" y="60"/>
                    <a:pt x="1" y="152"/>
                  </a:cubicBezTo>
                  <a:cubicBezTo>
                    <a:pt x="1" y="233"/>
                    <a:pt x="59" y="292"/>
                    <a:pt x="141" y="292"/>
                  </a:cubicBezTo>
                  <a:lnTo>
                    <a:pt x="9477" y="292"/>
                  </a:lnTo>
                  <a:cubicBezTo>
                    <a:pt x="9558" y="292"/>
                    <a:pt x="9628" y="233"/>
                    <a:pt x="9628" y="152"/>
                  </a:cubicBezTo>
                  <a:cubicBezTo>
                    <a:pt x="9628" y="60"/>
                    <a:pt x="9558" y="1"/>
                    <a:pt x="9477"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94"/>
            <p:cNvSpPr/>
            <p:nvPr/>
          </p:nvSpPr>
          <p:spPr>
            <a:xfrm>
              <a:off x="5717594" y="1018389"/>
              <a:ext cx="789773" cy="29347"/>
            </a:xfrm>
            <a:custGeom>
              <a:avLst/>
              <a:gdLst/>
              <a:ahLst/>
              <a:cxnLst/>
              <a:rect l="l" t="t" r="r" b="b"/>
              <a:pathLst>
                <a:path w="8181" h="304" extrusionOk="0">
                  <a:moveTo>
                    <a:pt x="141" y="1"/>
                  </a:moveTo>
                  <a:cubicBezTo>
                    <a:pt x="59" y="1"/>
                    <a:pt x="1" y="71"/>
                    <a:pt x="1" y="152"/>
                  </a:cubicBezTo>
                  <a:cubicBezTo>
                    <a:pt x="1" y="233"/>
                    <a:pt x="59" y="303"/>
                    <a:pt x="141" y="303"/>
                  </a:cubicBezTo>
                  <a:lnTo>
                    <a:pt x="8029" y="303"/>
                  </a:lnTo>
                  <a:cubicBezTo>
                    <a:pt x="8110" y="303"/>
                    <a:pt x="8180" y="233"/>
                    <a:pt x="8180" y="152"/>
                  </a:cubicBezTo>
                  <a:cubicBezTo>
                    <a:pt x="8180" y="71"/>
                    <a:pt x="8110" y="1"/>
                    <a:pt x="8029"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94"/>
            <p:cNvSpPr/>
            <p:nvPr/>
          </p:nvSpPr>
          <p:spPr>
            <a:xfrm>
              <a:off x="5525095" y="937297"/>
              <a:ext cx="137469" cy="137469"/>
            </a:xfrm>
            <a:custGeom>
              <a:avLst/>
              <a:gdLst/>
              <a:ahLst/>
              <a:cxnLst/>
              <a:rect l="l" t="t" r="r" b="b"/>
              <a:pathLst>
                <a:path w="1424" h="1424" extrusionOk="0">
                  <a:moveTo>
                    <a:pt x="211" y="1"/>
                  </a:moveTo>
                  <a:cubicBezTo>
                    <a:pt x="93" y="1"/>
                    <a:pt x="1" y="93"/>
                    <a:pt x="1" y="197"/>
                  </a:cubicBezTo>
                  <a:lnTo>
                    <a:pt x="1" y="1224"/>
                  </a:lnTo>
                  <a:cubicBezTo>
                    <a:pt x="1" y="1331"/>
                    <a:pt x="93" y="1423"/>
                    <a:pt x="211" y="1423"/>
                  </a:cubicBezTo>
                  <a:lnTo>
                    <a:pt x="1224" y="1423"/>
                  </a:lnTo>
                  <a:cubicBezTo>
                    <a:pt x="1342" y="1423"/>
                    <a:pt x="1423" y="1331"/>
                    <a:pt x="1423" y="1224"/>
                  </a:cubicBezTo>
                  <a:lnTo>
                    <a:pt x="1423" y="197"/>
                  </a:lnTo>
                  <a:cubicBezTo>
                    <a:pt x="1423" y="93"/>
                    <a:pt x="1342" y="1"/>
                    <a:pt x="1224" y="1"/>
                  </a:cubicBezTo>
                  <a:close/>
                </a:path>
              </a:pathLst>
            </a:custGeom>
            <a:solidFill>
              <a:schemeClr val="accen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94"/>
            <p:cNvSpPr/>
            <p:nvPr/>
          </p:nvSpPr>
          <p:spPr>
            <a:xfrm>
              <a:off x="5717594" y="1165706"/>
              <a:ext cx="929463" cy="28479"/>
            </a:xfrm>
            <a:custGeom>
              <a:avLst/>
              <a:gdLst/>
              <a:ahLst/>
              <a:cxnLst/>
              <a:rect l="l" t="t" r="r" b="b"/>
              <a:pathLst>
                <a:path w="9628" h="295" extrusionOk="0">
                  <a:moveTo>
                    <a:pt x="141" y="1"/>
                  </a:moveTo>
                  <a:cubicBezTo>
                    <a:pt x="59" y="1"/>
                    <a:pt x="1" y="60"/>
                    <a:pt x="1" y="141"/>
                  </a:cubicBezTo>
                  <a:cubicBezTo>
                    <a:pt x="1" y="225"/>
                    <a:pt x="59" y="295"/>
                    <a:pt x="141" y="295"/>
                  </a:cubicBezTo>
                  <a:lnTo>
                    <a:pt x="9477" y="295"/>
                  </a:lnTo>
                  <a:cubicBezTo>
                    <a:pt x="9558" y="295"/>
                    <a:pt x="9628" y="225"/>
                    <a:pt x="9628" y="141"/>
                  </a:cubicBezTo>
                  <a:cubicBezTo>
                    <a:pt x="9628" y="60"/>
                    <a:pt x="9558" y="1"/>
                    <a:pt x="9477"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94"/>
            <p:cNvSpPr/>
            <p:nvPr/>
          </p:nvSpPr>
          <p:spPr>
            <a:xfrm>
              <a:off x="5717594" y="1218706"/>
              <a:ext cx="789773" cy="28189"/>
            </a:xfrm>
            <a:custGeom>
              <a:avLst/>
              <a:gdLst/>
              <a:ahLst/>
              <a:cxnLst/>
              <a:rect l="l" t="t" r="r" b="b"/>
              <a:pathLst>
                <a:path w="8181" h="292" extrusionOk="0">
                  <a:moveTo>
                    <a:pt x="141" y="1"/>
                  </a:moveTo>
                  <a:cubicBezTo>
                    <a:pt x="59" y="1"/>
                    <a:pt x="1" y="71"/>
                    <a:pt x="1" y="152"/>
                  </a:cubicBezTo>
                  <a:cubicBezTo>
                    <a:pt x="1" y="236"/>
                    <a:pt x="59" y="292"/>
                    <a:pt x="141" y="292"/>
                  </a:cubicBezTo>
                  <a:lnTo>
                    <a:pt x="8029" y="292"/>
                  </a:lnTo>
                  <a:cubicBezTo>
                    <a:pt x="8110" y="292"/>
                    <a:pt x="8180" y="236"/>
                    <a:pt x="8180" y="152"/>
                  </a:cubicBezTo>
                  <a:cubicBezTo>
                    <a:pt x="8180" y="71"/>
                    <a:pt x="8110" y="1"/>
                    <a:pt x="8029"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94"/>
            <p:cNvSpPr/>
            <p:nvPr/>
          </p:nvSpPr>
          <p:spPr>
            <a:xfrm>
              <a:off x="5525095" y="1137614"/>
              <a:ext cx="137469" cy="137662"/>
            </a:xfrm>
            <a:custGeom>
              <a:avLst/>
              <a:gdLst/>
              <a:ahLst/>
              <a:cxnLst/>
              <a:rect l="l" t="t" r="r" b="b"/>
              <a:pathLst>
                <a:path w="1424" h="1426" extrusionOk="0">
                  <a:moveTo>
                    <a:pt x="211" y="1"/>
                  </a:moveTo>
                  <a:cubicBezTo>
                    <a:pt x="93" y="1"/>
                    <a:pt x="1" y="96"/>
                    <a:pt x="1" y="199"/>
                  </a:cubicBezTo>
                  <a:lnTo>
                    <a:pt x="1" y="1227"/>
                  </a:lnTo>
                  <a:cubicBezTo>
                    <a:pt x="1" y="1331"/>
                    <a:pt x="93" y="1426"/>
                    <a:pt x="211" y="1426"/>
                  </a:cubicBezTo>
                  <a:lnTo>
                    <a:pt x="1224" y="1426"/>
                  </a:lnTo>
                  <a:cubicBezTo>
                    <a:pt x="1342" y="1426"/>
                    <a:pt x="1423" y="1331"/>
                    <a:pt x="1423" y="1227"/>
                  </a:cubicBezTo>
                  <a:lnTo>
                    <a:pt x="1423" y="199"/>
                  </a:lnTo>
                  <a:cubicBezTo>
                    <a:pt x="1423" y="96"/>
                    <a:pt x="1342" y="1"/>
                    <a:pt x="1224" y="1"/>
                  </a:cubicBezTo>
                  <a:close/>
                </a:path>
              </a:pathLst>
            </a:custGeom>
            <a:solidFill>
              <a:schemeClr val="accen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94"/>
            <p:cNvSpPr/>
            <p:nvPr/>
          </p:nvSpPr>
          <p:spPr>
            <a:xfrm>
              <a:off x="5717594" y="1365251"/>
              <a:ext cx="929463" cy="29251"/>
            </a:xfrm>
            <a:custGeom>
              <a:avLst/>
              <a:gdLst/>
              <a:ahLst/>
              <a:cxnLst/>
              <a:rect l="l" t="t" r="r" b="b"/>
              <a:pathLst>
                <a:path w="9628" h="303" extrusionOk="0">
                  <a:moveTo>
                    <a:pt x="71" y="0"/>
                  </a:moveTo>
                  <a:cubicBezTo>
                    <a:pt x="37" y="0"/>
                    <a:pt x="1" y="34"/>
                    <a:pt x="1" y="82"/>
                  </a:cubicBezTo>
                  <a:lnTo>
                    <a:pt x="1" y="222"/>
                  </a:lnTo>
                  <a:cubicBezTo>
                    <a:pt x="1" y="269"/>
                    <a:pt x="37" y="303"/>
                    <a:pt x="71" y="303"/>
                  </a:cubicBezTo>
                  <a:lnTo>
                    <a:pt x="9547" y="303"/>
                  </a:lnTo>
                  <a:cubicBezTo>
                    <a:pt x="9591" y="303"/>
                    <a:pt x="9628" y="269"/>
                    <a:pt x="9628" y="222"/>
                  </a:cubicBezTo>
                  <a:lnTo>
                    <a:pt x="9628" y="82"/>
                  </a:lnTo>
                  <a:cubicBezTo>
                    <a:pt x="9628" y="34"/>
                    <a:pt x="9591" y="0"/>
                    <a:pt x="9547" y="0"/>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94"/>
            <p:cNvSpPr/>
            <p:nvPr/>
          </p:nvSpPr>
          <p:spPr>
            <a:xfrm>
              <a:off x="5717594" y="1419313"/>
              <a:ext cx="789773" cy="28189"/>
            </a:xfrm>
            <a:custGeom>
              <a:avLst/>
              <a:gdLst/>
              <a:ahLst/>
              <a:cxnLst/>
              <a:rect l="l" t="t" r="r" b="b"/>
              <a:pathLst>
                <a:path w="8181" h="292" extrusionOk="0">
                  <a:moveTo>
                    <a:pt x="141" y="0"/>
                  </a:moveTo>
                  <a:cubicBezTo>
                    <a:pt x="59" y="0"/>
                    <a:pt x="1" y="59"/>
                    <a:pt x="1" y="140"/>
                  </a:cubicBezTo>
                  <a:cubicBezTo>
                    <a:pt x="1" y="222"/>
                    <a:pt x="59" y="292"/>
                    <a:pt x="141" y="292"/>
                  </a:cubicBezTo>
                  <a:lnTo>
                    <a:pt x="8029" y="292"/>
                  </a:lnTo>
                  <a:cubicBezTo>
                    <a:pt x="8110" y="292"/>
                    <a:pt x="8180" y="222"/>
                    <a:pt x="8180" y="140"/>
                  </a:cubicBezTo>
                  <a:cubicBezTo>
                    <a:pt x="8180" y="59"/>
                    <a:pt x="8110" y="0"/>
                    <a:pt x="8029" y="0"/>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94"/>
            <p:cNvSpPr/>
            <p:nvPr/>
          </p:nvSpPr>
          <p:spPr>
            <a:xfrm>
              <a:off x="5525095" y="1338220"/>
              <a:ext cx="137469" cy="137373"/>
            </a:xfrm>
            <a:custGeom>
              <a:avLst/>
              <a:gdLst/>
              <a:ahLst/>
              <a:cxnLst/>
              <a:rect l="l" t="t" r="r" b="b"/>
              <a:pathLst>
                <a:path w="1424" h="1423" extrusionOk="0">
                  <a:moveTo>
                    <a:pt x="211" y="0"/>
                  </a:moveTo>
                  <a:cubicBezTo>
                    <a:pt x="93" y="0"/>
                    <a:pt x="1" y="93"/>
                    <a:pt x="1" y="199"/>
                  </a:cubicBezTo>
                  <a:lnTo>
                    <a:pt x="1" y="1213"/>
                  </a:lnTo>
                  <a:cubicBezTo>
                    <a:pt x="1" y="1330"/>
                    <a:pt x="93" y="1423"/>
                    <a:pt x="211" y="1423"/>
                  </a:cubicBezTo>
                  <a:lnTo>
                    <a:pt x="1224" y="1423"/>
                  </a:lnTo>
                  <a:cubicBezTo>
                    <a:pt x="1342" y="1423"/>
                    <a:pt x="1423" y="1330"/>
                    <a:pt x="1423" y="1213"/>
                  </a:cubicBezTo>
                  <a:lnTo>
                    <a:pt x="1423" y="199"/>
                  </a:lnTo>
                  <a:cubicBezTo>
                    <a:pt x="1423" y="93"/>
                    <a:pt x="1342" y="0"/>
                    <a:pt x="1224" y="0"/>
                  </a:cubicBezTo>
                  <a:close/>
                </a:path>
              </a:pathLst>
            </a:custGeom>
            <a:solidFill>
              <a:schemeClr val="accen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94"/>
            <p:cNvSpPr/>
            <p:nvPr/>
          </p:nvSpPr>
          <p:spPr>
            <a:xfrm>
              <a:off x="7240689" y="721051"/>
              <a:ext cx="1391202" cy="350142"/>
            </a:xfrm>
            <a:custGeom>
              <a:avLst/>
              <a:gdLst/>
              <a:ahLst/>
              <a:cxnLst/>
              <a:rect l="l" t="t" r="r" b="b"/>
              <a:pathLst>
                <a:path w="14411" h="3627" extrusionOk="0">
                  <a:moveTo>
                    <a:pt x="863" y="0"/>
                  </a:moveTo>
                  <a:cubicBezTo>
                    <a:pt x="384" y="0"/>
                    <a:pt x="0" y="395"/>
                    <a:pt x="0" y="874"/>
                  </a:cubicBezTo>
                  <a:lnTo>
                    <a:pt x="0" y="2764"/>
                  </a:lnTo>
                  <a:cubicBezTo>
                    <a:pt x="0" y="3243"/>
                    <a:pt x="384" y="3627"/>
                    <a:pt x="863" y="3627"/>
                  </a:cubicBezTo>
                  <a:lnTo>
                    <a:pt x="13545" y="3627"/>
                  </a:lnTo>
                  <a:cubicBezTo>
                    <a:pt x="14024" y="3627"/>
                    <a:pt x="14410" y="3243"/>
                    <a:pt x="14410" y="2764"/>
                  </a:cubicBezTo>
                  <a:lnTo>
                    <a:pt x="14410" y="874"/>
                  </a:lnTo>
                  <a:cubicBezTo>
                    <a:pt x="14410" y="395"/>
                    <a:pt x="14024" y="0"/>
                    <a:pt x="13545" y="0"/>
                  </a:cubicBezTo>
                  <a:close/>
                </a:path>
              </a:pathLst>
            </a:custGeom>
            <a:solidFill>
              <a:schemeClr val="accent3"/>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94"/>
            <p:cNvSpPr/>
            <p:nvPr/>
          </p:nvSpPr>
          <p:spPr>
            <a:xfrm>
              <a:off x="5876600" y="1205201"/>
              <a:ext cx="2176148" cy="1451986"/>
            </a:xfrm>
            <a:custGeom>
              <a:avLst/>
              <a:gdLst/>
              <a:ahLst/>
              <a:cxnLst/>
              <a:rect l="l" t="t" r="r" b="b"/>
              <a:pathLst>
                <a:path w="22542" h="15870" extrusionOk="0">
                  <a:moveTo>
                    <a:pt x="863" y="1"/>
                  </a:moveTo>
                  <a:cubicBezTo>
                    <a:pt x="384" y="1"/>
                    <a:pt x="0" y="387"/>
                    <a:pt x="0" y="855"/>
                  </a:cubicBezTo>
                  <a:lnTo>
                    <a:pt x="0" y="15018"/>
                  </a:lnTo>
                  <a:cubicBezTo>
                    <a:pt x="0" y="15486"/>
                    <a:pt x="384" y="15870"/>
                    <a:pt x="863" y="15870"/>
                  </a:cubicBezTo>
                  <a:lnTo>
                    <a:pt x="21679" y="15870"/>
                  </a:lnTo>
                  <a:cubicBezTo>
                    <a:pt x="22156" y="15870"/>
                    <a:pt x="22542" y="15486"/>
                    <a:pt x="22542" y="15018"/>
                  </a:cubicBezTo>
                  <a:lnTo>
                    <a:pt x="22542" y="855"/>
                  </a:lnTo>
                  <a:cubicBezTo>
                    <a:pt x="22542" y="387"/>
                    <a:pt x="22156" y="1"/>
                    <a:pt x="21679" y="1"/>
                  </a:cubicBezTo>
                  <a:close/>
                </a:path>
              </a:pathLst>
            </a:custGeom>
            <a:gradFill>
              <a:gsLst>
                <a:gs pos="0">
                  <a:srgbClr val="F3A7E0"/>
                </a:gs>
                <a:gs pos="100000">
                  <a:srgbClr val="DC3BB4"/>
                </a:gs>
              </a:gsLst>
              <a:lin ang="5400700" scaled="0"/>
            </a:gra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94"/>
            <p:cNvSpPr/>
            <p:nvPr/>
          </p:nvSpPr>
          <p:spPr>
            <a:xfrm>
              <a:off x="5876593" y="1125160"/>
              <a:ext cx="2176148" cy="204177"/>
            </a:xfrm>
            <a:custGeom>
              <a:avLst/>
              <a:gdLst/>
              <a:ahLst/>
              <a:cxnLst/>
              <a:rect l="l" t="t" r="r" b="b"/>
              <a:pathLst>
                <a:path w="22542" h="2115" extrusionOk="0">
                  <a:moveTo>
                    <a:pt x="1680" y="1"/>
                  </a:moveTo>
                  <a:cubicBezTo>
                    <a:pt x="759" y="1"/>
                    <a:pt x="0" y="748"/>
                    <a:pt x="0" y="1681"/>
                  </a:cubicBezTo>
                  <a:lnTo>
                    <a:pt x="0" y="2115"/>
                  </a:lnTo>
                  <a:lnTo>
                    <a:pt x="22542" y="2115"/>
                  </a:lnTo>
                  <a:lnTo>
                    <a:pt x="22542" y="1681"/>
                  </a:lnTo>
                  <a:cubicBezTo>
                    <a:pt x="22542" y="748"/>
                    <a:pt x="21783" y="1"/>
                    <a:pt x="20851" y="1"/>
                  </a:cubicBezTo>
                  <a:close/>
                </a:path>
              </a:pathLst>
            </a:custGeom>
            <a:solidFill>
              <a:schemeClr val="dk2"/>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94"/>
            <p:cNvSpPr/>
            <p:nvPr/>
          </p:nvSpPr>
          <p:spPr>
            <a:xfrm>
              <a:off x="6011748" y="1205191"/>
              <a:ext cx="48462" cy="48462"/>
            </a:xfrm>
            <a:custGeom>
              <a:avLst/>
              <a:gdLst/>
              <a:ahLst/>
              <a:cxnLst/>
              <a:rect l="l" t="t" r="r" b="b"/>
              <a:pathLst>
                <a:path w="502" h="502" extrusionOk="0">
                  <a:moveTo>
                    <a:pt x="258" y="1"/>
                  </a:moveTo>
                  <a:cubicBezTo>
                    <a:pt x="118" y="1"/>
                    <a:pt x="0" y="107"/>
                    <a:pt x="0" y="247"/>
                  </a:cubicBezTo>
                  <a:cubicBezTo>
                    <a:pt x="0" y="387"/>
                    <a:pt x="118" y="502"/>
                    <a:pt x="258" y="502"/>
                  </a:cubicBezTo>
                  <a:cubicBezTo>
                    <a:pt x="398" y="502"/>
                    <a:pt x="501" y="387"/>
                    <a:pt x="501" y="247"/>
                  </a:cubicBezTo>
                  <a:cubicBezTo>
                    <a:pt x="501" y="107"/>
                    <a:pt x="398" y="1"/>
                    <a:pt x="258" y="1"/>
                  </a:cubicBezTo>
                  <a:close/>
                </a:path>
              </a:pathLst>
            </a:custGeom>
            <a:solidFill>
              <a:schemeClr val="accent2"/>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94"/>
            <p:cNvSpPr/>
            <p:nvPr/>
          </p:nvSpPr>
          <p:spPr>
            <a:xfrm>
              <a:off x="6121995" y="1205191"/>
              <a:ext cx="48462" cy="48462"/>
            </a:xfrm>
            <a:custGeom>
              <a:avLst/>
              <a:gdLst/>
              <a:ahLst/>
              <a:cxnLst/>
              <a:rect l="l" t="t" r="r" b="b"/>
              <a:pathLst>
                <a:path w="502" h="502" extrusionOk="0">
                  <a:moveTo>
                    <a:pt x="258" y="1"/>
                  </a:moveTo>
                  <a:cubicBezTo>
                    <a:pt x="118" y="1"/>
                    <a:pt x="1" y="107"/>
                    <a:pt x="1" y="247"/>
                  </a:cubicBezTo>
                  <a:cubicBezTo>
                    <a:pt x="1" y="387"/>
                    <a:pt x="118" y="502"/>
                    <a:pt x="258" y="502"/>
                  </a:cubicBezTo>
                  <a:cubicBezTo>
                    <a:pt x="387" y="502"/>
                    <a:pt x="502" y="387"/>
                    <a:pt x="502" y="247"/>
                  </a:cubicBezTo>
                  <a:cubicBezTo>
                    <a:pt x="502" y="107"/>
                    <a:pt x="387" y="1"/>
                    <a:pt x="258"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94"/>
            <p:cNvSpPr/>
            <p:nvPr/>
          </p:nvSpPr>
          <p:spPr>
            <a:xfrm>
              <a:off x="6232533" y="1205191"/>
              <a:ext cx="48558" cy="48462"/>
            </a:xfrm>
            <a:custGeom>
              <a:avLst/>
              <a:gdLst/>
              <a:ahLst/>
              <a:cxnLst/>
              <a:rect l="l" t="t" r="r" b="b"/>
              <a:pathLst>
                <a:path w="503" h="502" extrusionOk="0">
                  <a:moveTo>
                    <a:pt x="245" y="1"/>
                  </a:moveTo>
                  <a:cubicBezTo>
                    <a:pt x="105" y="1"/>
                    <a:pt x="1" y="107"/>
                    <a:pt x="1" y="247"/>
                  </a:cubicBezTo>
                  <a:cubicBezTo>
                    <a:pt x="1" y="387"/>
                    <a:pt x="105" y="502"/>
                    <a:pt x="245" y="502"/>
                  </a:cubicBezTo>
                  <a:cubicBezTo>
                    <a:pt x="385" y="502"/>
                    <a:pt x="502" y="387"/>
                    <a:pt x="502" y="247"/>
                  </a:cubicBezTo>
                  <a:cubicBezTo>
                    <a:pt x="502" y="107"/>
                    <a:pt x="385" y="1"/>
                    <a:pt x="245" y="1"/>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94"/>
            <p:cNvSpPr/>
            <p:nvPr/>
          </p:nvSpPr>
          <p:spPr>
            <a:xfrm>
              <a:off x="7868095" y="1205191"/>
              <a:ext cx="48462" cy="48462"/>
            </a:xfrm>
            <a:custGeom>
              <a:avLst/>
              <a:gdLst/>
              <a:ahLst/>
              <a:cxnLst/>
              <a:rect l="l" t="t" r="r" b="b"/>
              <a:pathLst>
                <a:path w="502" h="502" extrusionOk="0">
                  <a:moveTo>
                    <a:pt x="255" y="1"/>
                  </a:moveTo>
                  <a:cubicBezTo>
                    <a:pt x="115" y="1"/>
                    <a:pt x="0" y="107"/>
                    <a:pt x="0" y="247"/>
                  </a:cubicBezTo>
                  <a:cubicBezTo>
                    <a:pt x="0" y="387"/>
                    <a:pt x="115" y="502"/>
                    <a:pt x="255" y="502"/>
                  </a:cubicBezTo>
                  <a:cubicBezTo>
                    <a:pt x="395" y="502"/>
                    <a:pt x="502" y="387"/>
                    <a:pt x="502" y="247"/>
                  </a:cubicBezTo>
                  <a:cubicBezTo>
                    <a:pt x="502" y="107"/>
                    <a:pt x="395" y="1"/>
                    <a:pt x="255" y="1"/>
                  </a:cubicBezTo>
                  <a:close/>
                </a:path>
              </a:pathLst>
            </a:custGeom>
            <a:solidFill>
              <a:schemeClr val="dk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94"/>
            <p:cNvSpPr/>
            <p:nvPr/>
          </p:nvSpPr>
          <p:spPr>
            <a:xfrm>
              <a:off x="6377727" y="1187331"/>
              <a:ext cx="1393422" cy="84470"/>
            </a:xfrm>
            <a:custGeom>
              <a:avLst/>
              <a:gdLst/>
              <a:ahLst/>
              <a:cxnLst/>
              <a:rect l="l" t="t" r="r" b="b"/>
              <a:pathLst>
                <a:path w="14434" h="875" extrusionOk="0">
                  <a:moveTo>
                    <a:pt x="432" y="1"/>
                  </a:moveTo>
                  <a:cubicBezTo>
                    <a:pt x="200" y="1"/>
                    <a:pt x="1" y="197"/>
                    <a:pt x="1" y="432"/>
                  </a:cubicBezTo>
                  <a:cubicBezTo>
                    <a:pt x="1" y="676"/>
                    <a:pt x="200" y="875"/>
                    <a:pt x="432" y="875"/>
                  </a:cubicBezTo>
                  <a:lnTo>
                    <a:pt x="14002" y="875"/>
                  </a:lnTo>
                  <a:cubicBezTo>
                    <a:pt x="14234" y="875"/>
                    <a:pt x="14433" y="676"/>
                    <a:pt x="14433" y="432"/>
                  </a:cubicBezTo>
                  <a:cubicBezTo>
                    <a:pt x="14433" y="197"/>
                    <a:pt x="14234" y="1"/>
                    <a:pt x="14002" y="1"/>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94"/>
            <p:cNvSpPr/>
            <p:nvPr/>
          </p:nvSpPr>
          <p:spPr>
            <a:xfrm>
              <a:off x="5489944" y="2351362"/>
              <a:ext cx="991447" cy="817764"/>
            </a:xfrm>
            <a:custGeom>
              <a:avLst/>
              <a:gdLst/>
              <a:ahLst/>
              <a:cxnLst/>
              <a:rect l="l" t="t" r="r" b="b"/>
              <a:pathLst>
                <a:path w="11995" h="9894" extrusionOk="0">
                  <a:moveTo>
                    <a:pt x="863" y="0"/>
                  </a:moveTo>
                  <a:cubicBezTo>
                    <a:pt x="387" y="0"/>
                    <a:pt x="1" y="387"/>
                    <a:pt x="1" y="863"/>
                  </a:cubicBezTo>
                  <a:lnTo>
                    <a:pt x="1" y="9031"/>
                  </a:lnTo>
                  <a:cubicBezTo>
                    <a:pt x="1" y="9510"/>
                    <a:pt x="387" y="9894"/>
                    <a:pt x="863" y="9894"/>
                  </a:cubicBezTo>
                  <a:lnTo>
                    <a:pt x="11132" y="9894"/>
                  </a:lnTo>
                  <a:cubicBezTo>
                    <a:pt x="11611" y="9894"/>
                    <a:pt x="11994" y="9510"/>
                    <a:pt x="11994" y="9031"/>
                  </a:cubicBezTo>
                  <a:lnTo>
                    <a:pt x="11994" y="863"/>
                  </a:lnTo>
                  <a:cubicBezTo>
                    <a:pt x="11994" y="387"/>
                    <a:pt x="11611" y="0"/>
                    <a:pt x="11132" y="0"/>
                  </a:cubicBezTo>
                  <a:close/>
                </a:path>
              </a:pathLst>
            </a:custGeom>
            <a:gradFill>
              <a:gsLst>
                <a:gs pos="0">
                  <a:schemeClr val="lt1"/>
                </a:gs>
                <a:gs pos="100000">
                  <a:srgbClr val="F9F8FF">
                    <a:alpha val="86666"/>
                  </a:srgbClr>
                </a:gs>
              </a:gsLst>
              <a:lin ang="5400700" scaled="0"/>
            </a:gra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94"/>
            <p:cNvSpPr/>
            <p:nvPr/>
          </p:nvSpPr>
          <p:spPr>
            <a:xfrm>
              <a:off x="5548796" y="2536507"/>
              <a:ext cx="873746" cy="573856"/>
            </a:xfrm>
            <a:custGeom>
              <a:avLst/>
              <a:gdLst/>
              <a:ahLst/>
              <a:cxnLst/>
              <a:rect l="l" t="t" r="r" b="b"/>
              <a:pathLst>
                <a:path w="10571" h="6943" extrusionOk="0">
                  <a:moveTo>
                    <a:pt x="457" y="1"/>
                  </a:moveTo>
                  <a:cubicBezTo>
                    <a:pt x="210" y="1"/>
                    <a:pt x="0" y="199"/>
                    <a:pt x="0" y="457"/>
                  </a:cubicBezTo>
                  <a:lnTo>
                    <a:pt x="0" y="6489"/>
                  </a:lnTo>
                  <a:cubicBezTo>
                    <a:pt x="0" y="6732"/>
                    <a:pt x="210" y="6942"/>
                    <a:pt x="457" y="6942"/>
                  </a:cubicBezTo>
                  <a:lnTo>
                    <a:pt x="10117" y="6942"/>
                  </a:lnTo>
                  <a:cubicBezTo>
                    <a:pt x="10361" y="6942"/>
                    <a:pt x="10571" y="6732"/>
                    <a:pt x="10571" y="6489"/>
                  </a:cubicBezTo>
                  <a:lnTo>
                    <a:pt x="10571" y="457"/>
                  </a:lnTo>
                  <a:cubicBezTo>
                    <a:pt x="10571" y="199"/>
                    <a:pt x="10361" y="1"/>
                    <a:pt x="10117" y="1"/>
                  </a:cubicBezTo>
                  <a:close/>
                </a:path>
              </a:pathLst>
            </a:custGeom>
            <a:solidFill>
              <a:schemeClr val="accent6"/>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94"/>
            <p:cNvSpPr/>
            <p:nvPr/>
          </p:nvSpPr>
          <p:spPr>
            <a:xfrm>
              <a:off x="5843881" y="2648421"/>
              <a:ext cx="305824" cy="336478"/>
            </a:xfrm>
            <a:custGeom>
              <a:avLst/>
              <a:gdLst/>
              <a:ahLst/>
              <a:cxnLst/>
              <a:rect l="l" t="t" r="r" b="b"/>
              <a:pathLst>
                <a:path w="3700" h="4071" extrusionOk="0">
                  <a:moveTo>
                    <a:pt x="414" y="0"/>
                  </a:moveTo>
                  <a:cubicBezTo>
                    <a:pt x="200" y="0"/>
                    <a:pt x="0" y="174"/>
                    <a:pt x="0" y="419"/>
                  </a:cubicBezTo>
                  <a:lnTo>
                    <a:pt x="0" y="3653"/>
                  </a:lnTo>
                  <a:cubicBezTo>
                    <a:pt x="0" y="3892"/>
                    <a:pt x="203" y="4071"/>
                    <a:pt x="419" y="4071"/>
                  </a:cubicBezTo>
                  <a:cubicBezTo>
                    <a:pt x="486" y="4071"/>
                    <a:pt x="555" y="4053"/>
                    <a:pt x="619" y="4015"/>
                  </a:cubicBezTo>
                  <a:lnTo>
                    <a:pt x="3431" y="2393"/>
                  </a:lnTo>
                  <a:cubicBezTo>
                    <a:pt x="3699" y="2228"/>
                    <a:pt x="3699" y="1833"/>
                    <a:pt x="3431" y="1668"/>
                  </a:cubicBezTo>
                  <a:lnTo>
                    <a:pt x="619" y="58"/>
                  </a:lnTo>
                  <a:cubicBezTo>
                    <a:pt x="554" y="18"/>
                    <a:pt x="483" y="0"/>
                    <a:pt x="414"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94"/>
            <p:cNvSpPr/>
            <p:nvPr/>
          </p:nvSpPr>
          <p:spPr>
            <a:xfrm>
              <a:off x="7044625" y="2635800"/>
              <a:ext cx="1587270" cy="955133"/>
            </a:xfrm>
            <a:custGeom>
              <a:avLst/>
              <a:gdLst/>
              <a:ahLst/>
              <a:cxnLst/>
              <a:rect l="l" t="t" r="r" b="b"/>
              <a:pathLst>
                <a:path w="16442" h="11272" extrusionOk="0">
                  <a:moveTo>
                    <a:pt x="852" y="1"/>
                  </a:moveTo>
                  <a:cubicBezTo>
                    <a:pt x="385" y="1"/>
                    <a:pt x="1" y="387"/>
                    <a:pt x="1" y="866"/>
                  </a:cubicBezTo>
                  <a:lnTo>
                    <a:pt x="1" y="10409"/>
                  </a:lnTo>
                  <a:cubicBezTo>
                    <a:pt x="1" y="10888"/>
                    <a:pt x="385" y="11272"/>
                    <a:pt x="852" y="11272"/>
                  </a:cubicBezTo>
                  <a:lnTo>
                    <a:pt x="15587" y="11272"/>
                  </a:lnTo>
                  <a:cubicBezTo>
                    <a:pt x="16055" y="11272"/>
                    <a:pt x="16441" y="10888"/>
                    <a:pt x="16441" y="10409"/>
                  </a:cubicBezTo>
                  <a:lnTo>
                    <a:pt x="16441" y="866"/>
                  </a:lnTo>
                  <a:cubicBezTo>
                    <a:pt x="16441" y="387"/>
                    <a:pt x="16055" y="1"/>
                    <a:pt x="15587" y="1"/>
                  </a:cubicBezTo>
                  <a:close/>
                </a:path>
              </a:pathLst>
            </a:custGeom>
            <a:solidFill>
              <a:schemeClr val="accent5"/>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94"/>
            <p:cNvSpPr/>
            <p:nvPr/>
          </p:nvSpPr>
          <p:spPr>
            <a:xfrm>
              <a:off x="7044618" y="2502763"/>
              <a:ext cx="1587270" cy="203984"/>
            </a:xfrm>
            <a:custGeom>
              <a:avLst/>
              <a:gdLst/>
              <a:ahLst/>
              <a:cxnLst/>
              <a:rect l="l" t="t" r="r" b="b"/>
              <a:pathLst>
                <a:path w="16442" h="2113" extrusionOk="0">
                  <a:moveTo>
                    <a:pt x="1681" y="1"/>
                  </a:moveTo>
                  <a:cubicBezTo>
                    <a:pt x="746" y="1"/>
                    <a:pt x="1" y="760"/>
                    <a:pt x="1" y="1681"/>
                  </a:cubicBezTo>
                  <a:lnTo>
                    <a:pt x="1" y="2112"/>
                  </a:lnTo>
                  <a:lnTo>
                    <a:pt x="16441" y="2112"/>
                  </a:lnTo>
                  <a:lnTo>
                    <a:pt x="16441" y="1681"/>
                  </a:lnTo>
                  <a:cubicBezTo>
                    <a:pt x="16441" y="760"/>
                    <a:pt x="15693" y="1"/>
                    <a:pt x="14761" y="1"/>
                  </a:cubicBezTo>
                  <a:close/>
                </a:path>
              </a:pathLst>
            </a:custGeom>
            <a:solidFill>
              <a:schemeClr val="lt2"/>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94"/>
            <p:cNvSpPr/>
            <p:nvPr/>
          </p:nvSpPr>
          <p:spPr>
            <a:xfrm>
              <a:off x="7179869" y="2582793"/>
              <a:ext cx="48462" cy="48462"/>
            </a:xfrm>
            <a:custGeom>
              <a:avLst/>
              <a:gdLst/>
              <a:ahLst/>
              <a:cxnLst/>
              <a:rect l="l" t="t" r="r" b="b"/>
              <a:pathLst>
                <a:path w="502" h="502" extrusionOk="0">
                  <a:moveTo>
                    <a:pt x="244" y="1"/>
                  </a:moveTo>
                  <a:cubicBezTo>
                    <a:pt x="115" y="1"/>
                    <a:pt x="0" y="118"/>
                    <a:pt x="0" y="258"/>
                  </a:cubicBezTo>
                  <a:cubicBezTo>
                    <a:pt x="0" y="387"/>
                    <a:pt x="115" y="502"/>
                    <a:pt x="244" y="502"/>
                  </a:cubicBezTo>
                  <a:cubicBezTo>
                    <a:pt x="384" y="502"/>
                    <a:pt x="501" y="387"/>
                    <a:pt x="501" y="258"/>
                  </a:cubicBezTo>
                  <a:cubicBezTo>
                    <a:pt x="501" y="118"/>
                    <a:pt x="384" y="1"/>
                    <a:pt x="244" y="1"/>
                  </a:cubicBezTo>
                  <a:close/>
                </a:path>
              </a:pathLst>
            </a:custGeom>
            <a:solidFill>
              <a:schemeClr val="accent2"/>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94"/>
            <p:cNvSpPr/>
            <p:nvPr/>
          </p:nvSpPr>
          <p:spPr>
            <a:xfrm>
              <a:off x="7290116" y="2582793"/>
              <a:ext cx="48462" cy="48462"/>
            </a:xfrm>
            <a:custGeom>
              <a:avLst/>
              <a:gdLst/>
              <a:ahLst/>
              <a:cxnLst/>
              <a:rect l="l" t="t" r="r" b="b"/>
              <a:pathLst>
                <a:path w="502" h="502" extrusionOk="0">
                  <a:moveTo>
                    <a:pt x="247" y="1"/>
                  </a:moveTo>
                  <a:cubicBezTo>
                    <a:pt x="107" y="1"/>
                    <a:pt x="0" y="118"/>
                    <a:pt x="0" y="258"/>
                  </a:cubicBezTo>
                  <a:cubicBezTo>
                    <a:pt x="0" y="387"/>
                    <a:pt x="107" y="502"/>
                    <a:pt x="247" y="502"/>
                  </a:cubicBezTo>
                  <a:cubicBezTo>
                    <a:pt x="387" y="502"/>
                    <a:pt x="502" y="387"/>
                    <a:pt x="502" y="258"/>
                  </a:cubicBezTo>
                  <a:cubicBezTo>
                    <a:pt x="502" y="118"/>
                    <a:pt x="387" y="1"/>
                    <a:pt x="247"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94"/>
            <p:cNvSpPr/>
            <p:nvPr/>
          </p:nvSpPr>
          <p:spPr>
            <a:xfrm>
              <a:off x="7399302" y="2582793"/>
              <a:ext cx="48558" cy="48462"/>
            </a:xfrm>
            <a:custGeom>
              <a:avLst/>
              <a:gdLst/>
              <a:ahLst/>
              <a:cxnLst/>
              <a:rect l="l" t="t" r="r" b="b"/>
              <a:pathLst>
                <a:path w="503" h="502" extrusionOk="0">
                  <a:moveTo>
                    <a:pt x="258" y="1"/>
                  </a:moveTo>
                  <a:cubicBezTo>
                    <a:pt x="118" y="1"/>
                    <a:pt x="1" y="118"/>
                    <a:pt x="1" y="258"/>
                  </a:cubicBezTo>
                  <a:cubicBezTo>
                    <a:pt x="1" y="387"/>
                    <a:pt x="118" y="502"/>
                    <a:pt x="258" y="502"/>
                  </a:cubicBezTo>
                  <a:cubicBezTo>
                    <a:pt x="398" y="502"/>
                    <a:pt x="502" y="387"/>
                    <a:pt x="502" y="258"/>
                  </a:cubicBezTo>
                  <a:cubicBezTo>
                    <a:pt x="502" y="118"/>
                    <a:pt x="398" y="1"/>
                    <a:pt x="258" y="1"/>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94"/>
            <p:cNvSpPr/>
            <p:nvPr/>
          </p:nvSpPr>
          <p:spPr>
            <a:xfrm>
              <a:off x="8447908" y="2582793"/>
              <a:ext cx="48751" cy="48462"/>
            </a:xfrm>
            <a:custGeom>
              <a:avLst/>
              <a:gdLst/>
              <a:ahLst/>
              <a:cxnLst/>
              <a:rect l="l" t="t" r="r" b="b"/>
              <a:pathLst>
                <a:path w="505" h="502" extrusionOk="0">
                  <a:moveTo>
                    <a:pt x="247" y="1"/>
                  </a:moveTo>
                  <a:cubicBezTo>
                    <a:pt x="118" y="1"/>
                    <a:pt x="1" y="118"/>
                    <a:pt x="1" y="258"/>
                  </a:cubicBezTo>
                  <a:cubicBezTo>
                    <a:pt x="1" y="387"/>
                    <a:pt x="118" y="502"/>
                    <a:pt x="247" y="502"/>
                  </a:cubicBezTo>
                  <a:cubicBezTo>
                    <a:pt x="387" y="502"/>
                    <a:pt x="505" y="387"/>
                    <a:pt x="505" y="258"/>
                  </a:cubicBezTo>
                  <a:cubicBezTo>
                    <a:pt x="505" y="118"/>
                    <a:pt x="387" y="1"/>
                    <a:pt x="247" y="1"/>
                  </a:cubicBezTo>
                  <a:close/>
                </a:path>
              </a:pathLst>
            </a:custGeom>
            <a:solidFill>
              <a:schemeClr val="dk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94"/>
            <p:cNvSpPr/>
            <p:nvPr/>
          </p:nvSpPr>
          <p:spPr>
            <a:xfrm>
              <a:off x="7545848" y="2564741"/>
              <a:ext cx="805412" cy="84663"/>
            </a:xfrm>
            <a:custGeom>
              <a:avLst/>
              <a:gdLst/>
              <a:ahLst/>
              <a:cxnLst/>
              <a:rect l="l" t="t" r="r" b="b"/>
              <a:pathLst>
                <a:path w="8343" h="877" extrusionOk="0">
                  <a:moveTo>
                    <a:pt x="222" y="0"/>
                  </a:moveTo>
                  <a:cubicBezTo>
                    <a:pt x="93" y="0"/>
                    <a:pt x="1" y="106"/>
                    <a:pt x="1" y="224"/>
                  </a:cubicBezTo>
                  <a:lnTo>
                    <a:pt x="1" y="655"/>
                  </a:lnTo>
                  <a:cubicBezTo>
                    <a:pt x="1" y="770"/>
                    <a:pt x="93" y="877"/>
                    <a:pt x="222" y="877"/>
                  </a:cubicBezTo>
                  <a:lnTo>
                    <a:pt x="8121" y="877"/>
                  </a:lnTo>
                  <a:cubicBezTo>
                    <a:pt x="8239" y="877"/>
                    <a:pt x="8342" y="770"/>
                    <a:pt x="8342" y="655"/>
                  </a:cubicBezTo>
                  <a:lnTo>
                    <a:pt x="8342" y="224"/>
                  </a:lnTo>
                  <a:cubicBezTo>
                    <a:pt x="8342" y="106"/>
                    <a:pt x="8239" y="0"/>
                    <a:pt x="8121"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94"/>
            <p:cNvSpPr/>
            <p:nvPr/>
          </p:nvSpPr>
          <p:spPr>
            <a:xfrm>
              <a:off x="7394958" y="3195619"/>
              <a:ext cx="885442" cy="225319"/>
            </a:xfrm>
            <a:custGeom>
              <a:avLst/>
              <a:gdLst/>
              <a:ahLst/>
              <a:cxnLst/>
              <a:rect l="l" t="t" r="r" b="b"/>
              <a:pathLst>
                <a:path w="9172" h="2334" extrusionOk="0">
                  <a:moveTo>
                    <a:pt x="1177" y="1"/>
                  </a:moveTo>
                  <a:cubicBezTo>
                    <a:pt x="525" y="1"/>
                    <a:pt x="1" y="524"/>
                    <a:pt x="1" y="1166"/>
                  </a:cubicBezTo>
                  <a:cubicBezTo>
                    <a:pt x="1" y="1810"/>
                    <a:pt x="525" y="2333"/>
                    <a:pt x="1177" y="2333"/>
                  </a:cubicBezTo>
                  <a:lnTo>
                    <a:pt x="8004" y="2333"/>
                  </a:lnTo>
                  <a:cubicBezTo>
                    <a:pt x="8657" y="2333"/>
                    <a:pt x="9172" y="1810"/>
                    <a:pt x="9172" y="1166"/>
                  </a:cubicBezTo>
                  <a:cubicBezTo>
                    <a:pt x="9172" y="524"/>
                    <a:pt x="8657" y="1"/>
                    <a:pt x="8004" y="1"/>
                  </a:cubicBezTo>
                  <a:close/>
                </a:path>
              </a:pathLst>
            </a:custGeom>
            <a:solidFill>
              <a:schemeClr val="accent2"/>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94"/>
            <p:cNvSpPr/>
            <p:nvPr/>
          </p:nvSpPr>
          <p:spPr>
            <a:xfrm>
              <a:off x="7203328" y="2968078"/>
              <a:ext cx="1268503" cy="153302"/>
            </a:xfrm>
            <a:custGeom>
              <a:avLst/>
              <a:gdLst/>
              <a:ahLst/>
              <a:cxnLst/>
              <a:rect l="l" t="t" r="r" b="b"/>
              <a:pathLst>
                <a:path w="13140" h="1588" extrusionOk="0">
                  <a:moveTo>
                    <a:pt x="409" y="0"/>
                  </a:moveTo>
                  <a:cubicBezTo>
                    <a:pt x="188" y="0"/>
                    <a:pt x="1" y="188"/>
                    <a:pt x="1" y="409"/>
                  </a:cubicBezTo>
                  <a:lnTo>
                    <a:pt x="1" y="1179"/>
                  </a:lnTo>
                  <a:cubicBezTo>
                    <a:pt x="1" y="1400"/>
                    <a:pt x="188" y="1588"/>
                    <a:pt x="409" y="1588"/>
                  </a:cubicBezTo>
                  <a:lnTo>
                    <a:pt x="12742" y="1588"/>
                  </a:lnTo>
                  <a:cubicBezTo>
                    <a:pt x="12963" y="1588"/>
                    <a:pt x="13139" y="1400"/>
                    <a:pt x="13139" y="1179"/>
                  </a:cubicBezTo>
                  <a:lnTo>
                    <a:pt x="13139" y="409"/>
                  </a:lnTo>
                  <a:cubicBezTo>
                    <a:pt x="13139" y="188"/>
                    <a:pt x="12963" y="0"/>
                    <a:pt x="12742"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6" name="Google Shape;2306;p94"/>
            <p:cNvGrpSpPr/>
            <p:nvPr/>
          </p:nvGrpSpPr>
          <p:grpSpPr>
            <a:xfrm>
              <a:off x="6020122" y="1526449"/>
              <a:ext cx="1889172" cy="573126"/>
              <a:chOff x="5215435" y="916756"/>
              <a:chExt cx="902184" cy="261046"/>
            </a:xfrm>
          </p:grpSpPr>
          <p:sp>
            <p:nvSpPr>
              <p:cNvPr id="2307" name="Google Shape;2307;p94"/>
              <p:cNvSpPr/>
              <p:nvPr/>
            </p:nvSpPr>
            <p:spPr>
              <a:xfrm flipH="1">
                <a:off x="5222534" y="926496"/>
                <a:ext cx="886668" cy="246858"/>
              </a:xfrm>
              <a:custGeom>
                <a:avLst/>
                <a:gdLst/>
                <a:ahLst/>
                <a:cxnLst/>
                <a:rect l="l" t="t" r="r" b="b"/>
                <a:pathLst>
                  <a:path w="7374" h="2053" extrusionOk="0">
                    <a:moveTo>
                      <a:pt x="7326" y="0"/>
                    </a:moveTo>
                    <a:lnTo>
                      <a:pt x="5495" y="1412"/>
                    </a:lnTo>
                    <a:lnTo>
                      <a:pt x="3674" y="1647"/>
                    </a:lnTo>
                    <a:lnTo>
                      <a:pt x="1866" y="1143"/>
                    </a:lnTo>
                    <a:lnTo>
                      <a:pt x="1854" y="1132"/>
                    </a:lnTo>
                    <a:lnTo>
                      <a:pt x="1" y="1983"/>
                    </a:lnTo>
                    <a:lnTo>
                      <a:pt x="23" y="2053"/>
                    </a:lnTo>
                    <a:lnTo>
                      <a:pt x="1866" y="1213"/>
                    </a:lnTo>
                    <a:lnTo>
                      <a:pt x="3663" y="1717"/>
                    </a:lnTo>
                    <a:lnTo>
                      <a:pt x="3674" y="1717"/>
                    </a:lnTo>
                    <a:lnTo>
                      <a:pt x="5520" y="1482"/>
                    </a:lnTo>
                    <a:lnTo>
                      <a:pt x="5531" y="1482"/>
                    </a:lnTo>
                    <a:lnTo>
                      <a:pt x="7374" y="59"/>
                    </a:lnTo>
                    <a:lnTo>
                      <a:pt x="7326" y="0"/>
                    </a:ln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94"/>
              <p:cNvSpPr/>
              <p:nvPr/>
            </p:nvSpPr>
            <p:spPr>
              <a:xfrm flipH="1">
                <a:off x="5215435" y="916756"/>
                <a:ext cx="22726" cy="22606"/>
              </a:xfrm>
              <a:custGeom>
                <a:avLst/>
                <a:gdLst/>
                <a:ahLst/>
                <a:cxnLst/>
                <a:rect l="l" t="t" r="r" b="b"/>
                <a:pathLst>
                  <a:path w="189" h="188" extrusionOk="0">
                    <a:moveTo>
                      <a:pt x="96" y="0"/>
                    </a:moveTo>
                    <a:cubicBezTo>
                      <a:pt x="48" y="0"/>
                      <a:pt x="1" y="48"/>
                      <a:pt x="1" y="93"/>
                    </a:cubicBezTo>
                    <a:cubicBezTo>
                      <a:pt x="1" y="151"/>
                      <a:pt x="48" y="188"/>
                      <a:pt x="96" y="188"/>
                    </a:cubicBezTo>
                    <a:cubicBezTo>
                      <a:pt x="152" y="188"/>
                      <a:pt x="188" y="151"/>
                      <a:pt x="188" y="93"/>
                    </a:cubicBezTo>
                    <a:cubicBezTo>
                      <a:pt x="188" y="48"/>
                      <a:pt x="152" y="0"/>
                      <a:pt x="96" y="0"/>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94"/>
              <p:cNvSpPr/>
              <p:nvPr/>
            </p:nvSpPr>
            <p:spPr>
              <a:xfrm flipH="1">
                <a:off x="5435600" y="1087741"/>
                <a:ext cx="22726" cy="22726"/>
              </a:xfrm>
              <a:custGeom>
                <a:avLst/>
                <a:gdLst/>
                <a:ahLst/>
                <a:cxnLst/>
                <a:rect l="l" t="t" r="r" b="b"/>
                <a:pathLst>
                  <a:path w="189" h="189" extrusionOk="0">
                    <a:moveTo>
                      <a:pt x="93" y="1"/>
                    </a:moveTo>
                    <a:cubicBezTo>
                      <a:pt x="48" y="1"/>
                      <a:pt x="0" y="37"/>
                      <a:pt x="0" y="96"/>
                    </a:cubicBezTo>
                    <a:cubicBezTo>
                      <a:pt x="0" y="141"/>
                      <a:pt x="48" y="188"/>
                      <a:pt x="93" y="188"/>
                    </a:cubicBezTo>
                    <a:cubicBezTo>
                      <a:pt x="140" y="188"/>
                      <a:pt x="188" y="141"/>
                      <a:pt x="188" y="96"/>
                    </a:cubicBezTo>
                    <a:cubicBezTo>
                      <a:pt x="188" y="37"/>
                      <a:pt x="140" y="1"/>
                      <a:pt x="93"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94"/>
              <p:cNvSpPr/>
              <p:nvPr/>
            </p:nvSpPr>
            <p:spPr>
              <a:xfrm flipH="1">
                <a:off x="5655886" y="1115998"/>
                <a:ext cx="22606" cy="22365"/>
              </a:xfrm>
              <a:custGeom>
                <a:avLst/>
                <a:gdLst/>
                <a:ahLst/>
                <a:cxnLst/>
                <a:rect l="l" t="t" r="r" b="b"/>
                <a:pathLst>
                  <a:path w="188" h="186" extrusionOk="0">
                    <a:moveTo>
                      <a:pt x="92" y="1"/>
                    </a:moveTo>
                    <a:cubicBezTo>
                      <a:pt x="34" y="1"/>
                      <a:pt x="0" y="46"/>
                      <a:pt x="0" y="93"/>
                    </a:cubicBezTo>
                    <a:cubicBezTo>
                      <a:pt x="0" y="152"/>
                      <a:pt x="34" y="186"/>
                      <a:pt x="92" y="186"/>
                    </a:cubicBezTo>
                    <a:cubicBezTo>
                      <a:pt x="140" y="186"/>
                      <a:pt x="188" y="152"/>
                      <a:pt x="188" y="93"/>
                    </a:cubicBezTo>
                    <a:cubicBezTo>
                      <a:pt x="188" y="46"/>
                      <a:pt x="140" y="1"/>
                      <a:pt x="92"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94"/>
              <p:cNvSpPr/>
              <p:nvPr/>
            </p:nvSpPr>
            <p:spPr>
              <a:xfrm flipH="1">
                <a:off x="5874728" y="1054073"/>
                <a:ext cx="22726" cy="22726"/>
              </a:xfrm>
              <a:custGeom>
                <a:avLst/>
                <a:gdLst/>
                <a:ahLst/>
                <a:cxnLst/>
                <a:rect l="l" t="t" r="r" b="b"/>
                <a:pathLst>
                  <a:path w="189" h="189" extrusionOk="0">
                    <a:moveTo>
                      <a:pt x="93" y="1"/>
                    </a:moveTo>
                    <a:cubicBezTo>
                      <a:pt x="49" y="1"/>
                      <a:pt x="1" y="48"/>
                      <a:pt x="1" y="96"/>
                    </a:cubicBezTo>
                    <a:cubicBezTo>
                      <a:pt x="1" y="152"/>
                      <a:pt x="49" y="188"/>
                      <a:pt x="93" y="188"/>
                    </a:cubicBezTo>
                    <a:cubicBezTo>
                      <a:pt x="152" y="188"/>
                      <a:pt x="189" y="152"/>
                      <a:pt x="189" y="96"/>
                    </a:cubicBezTo>
                    <a:cubicBezTo>
                      <a:pt x="189" y="48"/>
                      <a:pt x="152" y="1"/>
                      <a:pt x="93"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94"/>
              <p:cNvSpPr/>
              <p:nvPr/>
            </p:nvSpPr>
            <p:spPr>
              <a:xfrm flipH="1">
                <a:off x="6095254" y="1155077"/>
                <a:ext cx="22365" cy="22726"/>
              </a:xfrm>
              <a:custGeom>
                <a:avLst/>
                <a:gdLst/>
                <a:ahLst/>
                <a:cxnLst/>
                <a:rect l="l" t="t" r="r" b="b"/>
                <a:pathLst>
                  <a:path w="186" h="189" extrusionOk="0">
                    <a:moveTo>
                      <a:pt x="93" y="1"/>
                    </a:moveTo>
                    <a:cubicBezTo>
                      <a:pt x="45" y="1"/>
                      <a:pt x="1" y="48"/>
                      <a:pt x="1" y="96"/>
                    </a:cubicBezTo>
                    <a:cubicBezTo>
                      <a:pt x="1" y="152"/>
                      <a:pt x="45" y="188"/>
                      <a:pt x="93" y="188"/>
                    </a:cubicBezTo>
                    <a:cubicBezTo>
                      <a:pt x="141" y="188"/>
                      <a:pt x="185" y="152"/>
                      <a:pt x="185" y="96"/>
                    </a:cubicBezTo>
                    <a:cubicBezTo>
                      <a:pt x="185" y="48"/>
                      <a:pt x="141" y="1"/>
                      <a:pt x="93"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3" name="Google Shape;2313;p94"/>
            <p:cNvSpPr/>
            <p:nvPr/>
          </p:nvSpPr>
          <p:spPr>
            <a:xfrm>
              <a:off x="7483819" y="845689"/>
              <a:ext cx="929463" cy="28285"/>
            </a:xfrm>
            <a:custGeom>
              <a:avLst/>
              <a:gdLst/>
              <a:ahLst/>
              <a:cxnLst/>
              <a:rect l="l" t="t" r="r" b="b"/>
              <a:pathLst>
                <a:path w="9628" h="293" extrusionOk="0">
                  <a:moveTo>
                    <a:pt x="141" y="1"/>
                  </a:moveTo>
                  <a:cubicBezTo>
                    <a:pt x="59" y="1"/>
                    <a:pt x="1" y="60"/>
                    <a:pt x="1" y="152"/>
                  </a:cubicBezTo>
                  <a:cubicBezTo>
                    <a:pt x="1" y="233"/>
                    <a:pt x="59" y="292"/>
                    <a:pt x="141" y="292"/>
                  </a:cubicBezTo>
                  <a:lnTo>
                    <a:pt x="9477" y="292"/>
                  </a:lnTo>
                  <a:cubicBezTo>
                    <a:pt x="9558" y="292"/>
                    <a:pt x="9628" y="233"/>
                    <a:pt x="9628" y="152"/>
                  </a:cubicBezTo>
                  <a:cubicBezTo>
                    <a:pt x="9628" y="60"/>
                    <a:pt x="9558" y="1"/>
                    <a:pt x="9477" y="1"/>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94"/>
            <p:cNvSpPr/>
            <p:nvPr/>
          </p:nvSpPr>
          <p:spPr>
            <a:xfrm>
              <a:off x="7553664" y="898689"/>
              <a:ext cx="789773" cy="29347"/>
            </a:xfrm>
            <a:custGeom>
              <a:avLst/>
              <a:gdLst/>
              <a:ahLst/>
              <a:cxnLst/>
              <a:rect l="l" t="t" r="r" b="b"/>
              <a:pathLst>
                <a:path w="8181" h="304" extrusionOk="0">
                  <a:moveTo>
                    <a:pt x="141" y="1"/>
                  </a:moveTo>
                  <a:cubicBezTo>
                    <a:pt x="59" y="1"/>
                    <a:pt x="1" y="71"/>
                    <a:pt x="1" y="152"/>
                  </a:cubicBezTo>
                  <a:cubicBezTo>
                    <a:pt x="1" y="233"/>
                    <a:pt x="59" y="303"/>
                    <a:pt x="141" y="303"/>
                  </a:cubicBezTo>
                  <a:lnTo>
                    <a:pt x="8029" y="303"/>
                  </a:lnTo>
                  <a:cubicBezTo>
                    <a:pt x="8110" y="303"/>
                    <a:pt x="8180" y="233"/>
                    <a:pt x="8180" y="152"/>
                  </a:cubicBezTo>
                  <a:cubicBezTo>
                    <a:pt x="8180" y="71"/>
                    <a:pt x="8110" y="1"/>
                    <a:pt x="8029" y="1"/>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94"/>
            <p:cNvSpPr/>
            <p:nvPr/>
          </p:nvSpPr>
          <p:spPr>
            <a:xfrm>
              <a:off x="6481389" y="3420924"/>
              <a:ext cx="706461" cy="644484"/>
            </a:xfrm>
            <a:custGeom>
              <a:avLst/>
              <a:gdLst/>
              <a:ahLst/>
              <a:cxnLst/>
              <a:rect l="l" t="t" r="r" b="b"/>
              <a:pathLst>
                <a:path w="7318" h="6676" extrusionOk="0">
                  <a:moveTo>
                    <a:pt x="877" y="0"/>
                  </a:moveTo>
                  <a:cubicBezTo>
                    <a:pt x="398" y="0"/>
                    <a:pt x="0" y="398"/>
                    <a:pt x="0" y="877"/>
                  </a:cubicBezTo>
                  <a:lnTo>
                    <a:pt x="0" y="5811"/>
                  </a:lnTo>
                  <a:cubicBezTo>
                    <a:pt x="0" y="6290"/>
                    <a:pt x="398" y="6676"/>
                    <a:pt x="877" y="6676"/>
                  </a:cubicBezTo>
                  <a:lnTo>
                    <a:pt x="6452" y="6676"/>
                  </a:lnTo>
                  <a:cubicBezTo>
                    <a:pt x="6931" y="6676"/>
                    <a:pt x="7317" y="6290"/>
                    <a:pt x="7317" y="5811"/>
                  </a:cubicBezTo>
                  <a:lnTo>
                    <a:pt x="7317" y="877"/>
                  </a:lnTo>
                  <a:cubicBezTo>
                    <a:pt x="7317" y="398"/>
                    <a:pt x="6931" y="0"/>
                    <a:pt x="6452" y="0"/>
                  </a:cubicBezTo>
                  <a:close/>
                </a:path>
              </a:pathLst>
            </a:custGeom>
            <a:solidFill>
              <a:schemeClr val="accen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94"/>
            <p:cNvSpPr/>
            <p:nvPr/>
          </p:nvSpPr>
          <p:spPr>
            <a:xfrm>
              <a:off x="6710090" y="3529047"/>
              <a:ext cx="250129" cy="273877"/>
            </a:xfrm>
            <a:custGeom>
              <a:avLst/>
              <a:gdLst/>
              <a:ahLst/>
              <a:cxnLst/>
              <a:rect l="l" t="t" r="r" b="b"/>
              <a:pathLst>
                <a:path w="2591" h="2837" extrusionOk="0">
                  <a:moveTo>
                    <a:pt x="1294" y="0"/>
                  </a:moveTo>
                  <a:cubicBezTo>
                    <a:pt x="1098" y="0"/>
                    <a:pt x="944" y="154"/>
                    <a:pt x="944" y="350"/>
                  </a:cubicBezTo>
                  <a:lnTo>
                    <a:pt x="944" y="1647"/>
                  </a:lnTo>
                  <a:lnTo>
                    <a:pt x="630" y="1330"/>
                  </a:lnTo>
                  <a:cubicBezTo>
                    <a:pt x="571" y="1260"/>
                    <a:pt x="479" y="1227"/>
                    <a:pt x="384" y="1227"/>
                  </a:cubicBezTo>
                  <a:cubicBezTo>
                    <a:pt x="291" y="1227"/>
                    <a:pt x="199" y="1260"/>
                    <a:pt x="140" y="1330"/>
                  </a:cubicBezTo>
                  <a:cubicBezTo>
                    <a:pt x="0" y="1470"/>
                    <a:pt x="0" y="1694"/>
                    <a:pt x="140" y="1834"/>
                  </a:cubicBezTo>
                  <a:lnTo>
                    <a:pt x="1050" y="2731"/>
                  </a:lnTo>
                  <a:cubicBezTo>
                    <a:pt x="1109" y="2801"/>
                    <a:pt x="1201" y="2837"/>
                    <a:pt x="1294" y="2837"/>
                  </a:cubicBezTo>
                  <a:cubicBezTo>
                    <a:pt x="1389" y="2837"/>
                    <a:pt x="1470" y="2801"/>
                    <a:pt x="1540" y="2731"/>
                  </a:cubicBezTo>
                  <a:lnTo>
                    <a:pt x="2450" y="1834"/>
                  </a:lnTo>
                  <a:cubicBezTo>
                    <a:pt x="2590" y="1694"/>
                    <a:pt x="2590" y="1470"/>
                    <a:pt x="2450" y="1330"/>
                  </a:cubicBezTo>
                  <a:cubicBezTo>
                    <a:pt x="2380" y="1260"/>
                    <a:pt x="2299" y="1227"/>
                    <a:pt x="2204" y="1227"/>
                  </a:cubicBezTo>
                  <a:cubicBezTo>
                    <a:pt x="2111" y="1227"/>
                    <a:pt x="2019" y="1260"/>
                    <a:pt x="1960" y="1330"/>
                  </a:cubicBezTo>
                  <a:lnTo>
                    <a:pt x="1644" y="1647"/>
                  </a:lnTo>
                  <a:lnTo>
                    <a:pt x="1644" y="350"/>
                  </a:lnTo>
                  <a:cubicBezTo>
                    <a:pt x="1644" y="154"/>
                    <a:pt x="1481" y="0"/>
                    <a:pt x="1294"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94"/>
            <p:cNvSpPr/>
            <p:nvPr/>
          </p:nvSpPr>
          <p:spPr>
            <a:xfrm>
              <a:off x="6620019" y="3699340"/>
              <a:ext cx="430171" cy="219623"/>
            </a:xfrm>
            <a:custGeom>
              <a:avLst/>
              <a:gdLst/>
              <a:ahLst/>
              <a:cxnLst/>
              <a:rect l="l" t="t" r="r" b="b"/>
              <a:pathLst>
                <a:path w="4456" h="2275" extrusionOk="0">
                  <a:moveTo>
                    <a:pt x="351" y="0"/>
                  </a:moveTo>
                  <a:cubicBezTo>
                    <a:pt x="163" y="0"/>
                    <a:pt x="1" y="163"/>
                    <a:pt x="1" y="362"/>
                  </a:cubicBezTo>
                  <a:lnTo>
                    <a:pt x="1" y="1795"/>
                  </a:lnTo>
                  <a:cubicBezTo>
                    <a:pt x="1" y="2053"/>
                    <a:pt x="222" y="2274"/>
                    <a:pt x="491" y="2274"/>
                  </a:cubicBezTo>
                  <a:lnTo>
                    <a:pt x="3966" y="2274"/>
                  </a:lnTo>
                  <a:cubicBezTo>
                    <a:pt x="4235" y="2274"/>
                    <a:pt x="4456" y="2053"/>
                    <a:pt x="4456" y="1795"/>
                  </a:cubicBezTo>
                  <a:lnTo>
                    <a:pt x="4456" y="362"/>
                  </a:lnTo>
                  <a:cubicBezTo>
                    <a:pt x="4456" y="163"/>
                    <a:pt x="4293" y="0"/>
                    <a:pt x="4094" y="0"/>
                  </a:cubicBezTo>
                  <a:cubicBezTo>
                    <a:pt x="3907" y="0"/>
                    <a:pt x="3744" y="163"/>
                    <a:pt x="3744" y="362"/>
                  </a:cubicBezTo>
                  <a:lnTo>
                    <a:pt x="3744" y="1574"/>
                  </a:lnTo>
                  <a:lnTo>
                    <a:pt x="701" y="1574"/>
                  </a:lnTo>
                  <a:lnTo>
                    <a:pt x="701" y="362"/>
                  </a:lnTo>
                  <a:cubicBezTo>
                    <a:pt x="701" y="163"/>
                    <a:pt x="547" y="0"/>
                    <a:pt x="351"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8" name="Google Shape;2318;p94"/>
          <p:cNvSpPr/>
          <p:nvPr/>
        </p:nvSpPr>
        <p:spPr>
          <a:xfrm>
            <a:off x="8277222" y="1734800"/>
            <a:ext cx="334609" cy="334609"/>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9" name="Google Shape;2319;p94"/>
          <p:cNvGrpSpPr/>
          <p:nvPr/>
        </p:nvGrpSpPr>
        <p:grpSpPr>
          <a:xfrm>
            <a:off x="825500" y="553337"/>
            <a:ext cx="591600" cy="419498"/>
            <a:chOff x="825500" y="553337"/>
            <a:chExt cx="591600" cy="419498"/>
          </a:xfrm>
        </p:grpSpPr>
        <p:grpSp>
          <p:nvGrpSpPr>
            <p:cNvPr id="2320" name="Google Shape;2320;p94"/>
            <p:cNvGrpSpPr/>
            <p:nvPr/>
          </p:nvGrpSpPr>
          <p:grpSpPr>
            <a:xfrm>
              <a:off x="1156390" y="712124"/>
              <a:ext cx="260710" cy="260710"/>
              <a:chOff x="1594650" y="976150"/>
              <a:chExt cx="411150" cy="411150"/>
            </a:xfrm>
          </p:grpSpPr>
          <p:sp>
            <p:nvSpPr>
              <p:cNvPr id="2321" name="Google Shape;2321;p94"/>
              <p:cNvSpPr/>
              <p:nvPr/>
            </p:nvSpPr>
            <p:spPr>
              <a:xfrm>
                <a:off x="1594650" y="976150"/>
                <a:ext cx="411150" cy="411150"/>
              </a:xfrm>
              <a:custGeom>
                <a:avLst/>
                <a:gdLst/>
                <a:ahLst/>
                <a:cxnLst/>
                <a:rect l="l" t="t" r="r" b="b"/>
                <a:pathLst>
                  <a:path w="16446" h="16446" extrusionOk="0">
                    <a:moveTo>
                      <a:pt x="8206" y="1201"/>
                    </a:moveTo>
                    <a:cubicBezTo>
                      <a:pt x="12109" y="1201"/>
                      <a:pt x="15211" y="4337"/>
                      <a:pt x="15211" y="8206"/>
                    </a:cubicBezTo>
                    <a:cubicBezTo>
                      <a:pt x="15211" y="12109"/>
                      <a:pt x="12109" y="15211"/>
                      <a:pt x="8206" y="15211"/>
                    </a:cubicBezTo>
                    <a:cubicBezTo>
                      <a:pt x="4337" y="15211"/>
                      <a:pt x="1201" y="12109"/>
                      <a:pt x="1201" y="8206"/>
                    </a:cubicBezTo>
                    <a:cubicBezTo>
                      <a:pt x="1201" y="4337"/>
                      <a:pt x="4337" y="1201"/>
                      <a:pt x="8206" y="1201"/>
                    </a:cubicBezTo>
                    <a:close/>
                    <a:moveTo>
                      <a:pt x="8206" y="0"/>
                    </a:moveTo>
                    <a:cubicBezTo>
                      <a:pt x="3670" y="0"/>
                      <a:pt x="0" y="3669"/>
                      <a:pt x="0" y="8206"/>
                    </a:cubicBezTo>
                    <a:cubicBezTo>
                      <a:pt x="0" y="12776"/>
                      <a:pt x="3670" y="16445"/>
                      <a:pt x="8206" y="16445"/>
                    </a:cubicBezTo>
                    <a:cubicBezTo>
                      <a:pt x="12776" y="16445"/>
                      <a:pt x="16445" y="12776"/>
                      <a:pt x="16445" y="8206"/>
                    </a:cubicBezTo>
                    <a:cubicBezTo>
                      <a:pt x="16445" y="3669"/>
                      <a:pt x="12776" y="0"/>
                      <a:pt x="8206"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94"/>
              <p:cNvSpPr/>
              <p:nvPr/>
            </p:nvSpPr>
            <p:spPr>
              <a:xfrm>
                <a:off x="1735575" y="1056200"/>
                <a:ext cx="129275" cy="129275"/>
              </a:xfrm>
              <a:custGeom>
                <a:avLst/>
                <a:gdLst/>
                <a:ahLst/>
                <a:cxnLst/>
                <a:rect l="l" t="t" r="r" b="b"/>
                <a:pathLst>
                  <a:path w="5171" h="5171" extrusionOk="0">
                    <a:moveTo>
                      <a:pt x="2569" y="0"/>
                    </a:moveTo>
                    <a:cubicBezTo>
                      <a:pt x="1168" y="0"/>
                      <a:pt x="1" y="1168"/>
                      <a:pt x="1" y="2602"/>
                    </a:cubicBezTo>
                    <a:cubicBezTo>
                      <a:pt x="1" y="4003"/>
                      <a:pt x="1168" y="5171"/>
                      <a:pt x="2569" y="5171"/>
                    </a:cubicBezTo>
                    <a:cubicBezTo>
                      <a:pt x="4003" y="5171"/>
                      <a:pt x="5171" y="4003"/>
                      <a:pt x="5171" y="2602"/>
                    </a:cubicBezTo>
                    <a:cubicBezTo>
                      <a:pt x="5171" y="1135"/>
                      <a:pt x="4003" y="0"/>
                      <a:pt x="2569"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94"/>
              <p:cNvSpPr/>
              <p:nvPr/>
            </p:nvSpPr>
            <p:spPr>
              <a:xfrm>
                <a:off x="1689700" y="1196300"/>
                <a:ext cx="221025" cy="100925"/>
              </a:xfrm>
              <a:custGeom>
                <a:avLst/>
                <a:gdLst/>
                <a:ahLst/>
                <a:cxnLst/>
                <a:rect l="l" t="t" r="r" b="b"/>
                <a:pathLst>
                  <a:path w="8841" h="4037" extrusionOk="0">
                    <a:moveTo>
                      <a:pt x="2670" y="0"/>
                    </a:moveTo>
                    <a:cubicBezTo>
                      <a:pt x="1202" y="0"/>
                      <a:pt x="1" y="1201"/>
                      <a:pt x="1" y="2669"/>
                    </a:cubicBezTo>
                    <a:lnTo>
                      <a:pt x="1" y="4037"/>
                    </a:lnTo>
                    <a:lnTo>
                      <a:pt x="8841" y="4037"/>
                    </a:lnTo>
                    <a:lnTo>
                      <a:pt x="8841" y="2669"/>
                    </a:lnTo>
                    <a:cubicBezTo>
                      <a:pt x="8841" y="1201"/>
                      <a:pt x="7606" y="0"/>
                      <a:pt x="6172"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4" name="Google Shape;2324;p94"/>
            <p:cNvGrpSpPr/>
            <p:nvPr/>
          </p:nvGrpSpPr>
          <p:grpSpPr>
            <a:xfrm>
              <a:off x="825500" y="553337"/>
              <a:ext cx="436632" cy="284986"/>
              <a:chOff x="4842900" y="2922987"/>
              <a:chExt cx="436632" cy="284986"/>
            </a:xfrm>
          </p:grpSpPr>
          <p:sp>
            <p:nvSpPr>
              <p:cNvPr id="2325" name="Google Shape;2325;p94"/>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94"/>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27" name="Google Shape;2327;p94"/>
          <p:cNvSpPr/>
          <p:nvPr/>
        </p:nvSpPr>
        <p:spPr>
          <a:xfrm>
            <a:off x="5505449" y="3655525"/>
            <a:ext cx="247640" cy="247640"/>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lt2"/>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274"/>
                                        </p:tgtEl>
                                        <p:attrNameLst>
                                          <p:attrName>style.visibility</p:attrName>
                                        </p:attrNameLst>
                                      </p:cBhvr>
                                      <p:to>
                                        <p:strVal val="visible"/>
                                      </p:to>
                                    </p:set>
                                    <p:anim calcmode="lin" valueType="num">
                                      <p:cBhvr additive="base">
                                        <p:cTn id="7" dur="800"/>
                                        <p:tgtEl>
                                          <p:spTgt spid="2274"/>
                                        </p:tgtEl>
                                        <p:attrNameLst>
                                          <p:attrName>ppt_w</p:attrName>
                                        </p:attrNameLst>
                                      </p:cBhvr>
                                      <p:tavLst>
                                        <p:tav tm="0">
                                          <p:val>
                                            <p:strVal val="0"/>
                                          </p:val>
                                        </p:tav>
                                        <p:tav tm="100000">
                                          <p:val>
                                            <p:strVal val="#ppt_w"/>
                                          </p:val>
                                        </p:tav>
                                      </p:tavLst>
                                    </p:anim>
                                    <p:anim calcmode="lin" valueType="num">
                                      <p:cBhvr additive="base">
                                        <p:cTn id="8" dur="800"/>
                                        <p:tgtEl>
                                          <p:spTgt spid="2274"/>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 presetClass="entr" presetSubtype="4" fill="hold" nodeType="afterEffect">
                                  <p:stCondLst>
                                    <p:cond delay="0"/>
                                  </p:stCondLst>
                                  <p:childTnLst>
                                    <p:set>
                                      <p:cBhvr>
                                        <p:cTn id="11" dur="1" fill="hold">
                                          <p:stCondLst>
                                            <p:cond delay="0"/>
                                          </p:stCondLst>
                                        </p:cTn>
                                        <p:tgtEl>
                                          <p:spTgt spid="2275"/>
                                        </p:tgtEl>
                                        <p:attrNameLst>
                                          <p:attrName>style.visibility</p:attrName>
                                        </p:attrNameLst>
                                      </p:cBhvr>
                                      <p:to>
                                        <p:strVal val="visible"/>
                                      </p:to>
                                    </p:set>
                                    <p:anim calcmode="lin" valueType="num">
                                      <p:cBhvr additive="base">
                                        <p:cTn id="12" dur="800"/>
                                        <p:tgtEl>
                                          <p:spTgt spid="2275"/>
                                        </p:tgtEl>
                                        <p:attrNameLst>
                                          <p:attrName>ppt_y</p:attrName>
                                        </p:attrNameLst>
                                      </p:cBhvr>
                                      <p:tavLst>
                                        <p:tav tm="0">
                                          <p:val>
                                            <p:strVal val="#ppt_y+1"/>
                                          </p:val>
                                        </p:tav>
                                        <p:tav tm="100000">
                                          <p:val>
                                            <p:strVal val="#ppt_y"/>
                                          </p:val>
                                        </p:tav>
                                      </p:tavLst>
                                    </p:anim>
                                  </p:childTnLst>
                                </p:cTn>
                              </p:par>
                            </p:childTnLst>
                          </p:cTn>
                        </p:par>
                        <p:par>
                          <p:cTn id="13" fill="hold">
                            <p:stCondLst>
                              <p:cond delay="1600"/>
                            </p:stCondLst>
                            <p:childTnLst>
                              <p:par>
                                <p:cTn id="14" presetID="8" presetClass="emph" presetSubtype="0" fill="hold" nodeType="afterEffect">
                                  <p:stCondLst>
                                    <p:cond delay="0"/>
                                  </p:stCondLst>
                                  <p:childTnLst>
                                    <p:animRot by="-21600000">
                                      <p:cBhvr>
                                        <p:cTn id="15" dur="800" fill="hold"/>
                                        <p:tgtEl>
                                          <p:spTgt spid="2327"/>
                                        </p:tgtEl>
                                        <p:attrNameLst>
                                          <p:attrName>r</p:attrName>
                                        </p:attrNameLst>
                                      </p:cBhvr>
                                    </p:animRot>
                                  </p:childTnLst>
                                </p:cTn>
                              </p:par>
                              <p:par>
                                <p:cTn id="16" presetID="8" presetClass="emph" presetSubtype="0" fill="hold" nodeType="withEffect">
                                  <p:stCondLst>
                                    <p:cond delay="0"/>
                                  </p:stCondLst>
                                  <p:childTnLst>
                                    <p:animRot by="-21600000">
                                      <p:cBhvr>
                                        <p:cTn id="17" dur="800" fill="hold"/>
                                        <p:tgtEl>
                                          <p:spTgt spid="231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31"/>
        <p:cNvGrpSpPr/>
        <p:nvPr/>
      </p:nvGrpSpPr>
      <p:grpSpPr>
        <a:xfrm>
          <a:off x="0" y="0"/>
          <a:ext cx="0" cy="0"/>
          <a:chOff x="0" y="0"/>
          <a:chExt cx="0" cy="0"/>
        </a:xfrm>
      </p:grpSpPr>
      <p:grpSp>
        <p:nvGrpSpPr>
          <p:cNvPr id="2332" name="Google Shape;2332;p95"/>
          <p:cNvGrpSpPr/>
          <p:nvPr/>
        </p:nvGrpSpPr>
        <p:grpSpPr>
          <a:xfrm>
            <a:off x="952499" y="1418400"/>
            <a:ext cx="7240638" cy="3108284"/>
            <a:chOff x="952499" y="1418400"/>
            <a:chExt cx="7240638" cy="3108284"/>
          </a:xfrm>
        </p:grpSpPr>
        <p:grpSp>
          <p:nvGrpSpPr>
            <p:cNvPr id="2333" name="Google Shape;2333;p95"/>
            <p:cNvGrpSpPr/>
            <p:nvPr/>
          </p:nvGrpSpPr>
          <p:grpSpPr>
            <a:xfrm>
              <a:off x="952499" y="1418400"/>
              <a:ext cx="2299225" cy="3108284"/>
              <a:chOff x="486919" y="1114962"/>
              <a:chExt cx="2619901" cy="3541800"/>
            </a:xfrm>
          </p:grpSpPr>
          <p:sp>
            <p:nvSpPr>
              <p:cNvPr id="2334" name="Google Shape;2334;p95"/>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95"/>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6" name="Google Shape;2336;p95"/>
              <p:cNvGrpSpPr/>
              <p:nvPr/>
            </p:nvGrpSpPr>
            <p:grpSpPr>
              <a:xfrm rot="10800000" flipH="1">
                <a:off x="620929" y="1244995"/>
                <a:ext cx="429322" cy="93999"/>
                <a:chOff x="5578333" y="744468"/>
                <a:chExt cx="431653" cy="94500"/>
              </a:xfrm>
            </p:grpSpPr>
            <p:sp>
              <p:nvSpPr>
                <p:cNvPr id="2337" name="Google Shape;2337;p95"/>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95"/>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95"/>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0" name="Google Shape;2340;p95"/>
            <p:cNvGrpSpPr/>
            <p:nvPr/>
          </p:nvGrpSpPr>
          <p:grpSpPr>
            <a:xfrm>
              <a:off x="3423211" y="1418400"/>
              <a:ext cx="2299225" cy="3108284"/>
              <a:chOff x="486919" y="1114962"/>
              <a:chExt cx="2619901" cy="3541800"/>
            </a:xfrm>
          </p:grpSpPr>
          <p:sp>
            <p:nvSpPr>
              <p:cNvPr id="2341" name="Google Shape;2341;p95"/>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95"/>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3" name="Google Shape;2343;p95"/>
              <p:cNvGrpSpPr/>
              <p:nvPr/>
            </p:nvGrpSpPr>
            <p:grpSpPr>
              <a:xfrm rot="10800000" flipH="1">
                <a:off x="620929" y="1244995"/>
                <a:ext cx="429322" cy="93999"/>
                <a:chOff x="5578333" y="744468"/>
                <a:chExt cx="431653" cy="94500"/>
              </a:xfrm>
            </p:grpSpPr>
            <p:sp>
              <p:nvSpPr>
                <p:cNvPr id="2344" name="Google Shape;2344;p95"/>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95"/>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95"/>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7" name="Google Shape;2347;p95"/>
            <p:cNvGrpSpPr/>
            <p:nvPr/>
          </p:nvGrpSpPr>
          <p:grpSpPr>
            <a:xfrm>
              <a:off x="5893911" y="1418400"/>
              <a:ext cx="2299225" cy="3108284"/>
              <a:chOff x="486919" y="1114962"/>
              <a:chExt cx="2619901" cy="3541800"/>
            </a:xfrm>
          </p:grpSpPr>
          <p:sp>
            <p:nvSpPr>
              <p:cNvPr id="2348" name="Google Shape;2348;p95"/>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95"/>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0" name="Google Shape;2350;p95"/>
              <p:cNvGrpSpPr/>
              <p:nvPr/>
            </p:nvGrpSpPr>
            <p:grpSpPr>
              <a:xfrm rot="10800000" flipH="1">
                <a:off x="620929" y="1244995"/>
                <a:ext cx="429322" cy="93999"/>
                <a:chOff x="5578333" y="744468"/>
                <a:chExt cx="431653" cy="94500"/>
              </a:xfrm>
            </p:grpSpPr>
            <p:sp>
              <p:nvSpPr>
                <p:cNvPr id="2351" name="Google Shape;2351;p95"/>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95"/>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95"/>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354" name="Google Shape;2354;p95"/>
          <p:cNvSpPr/>
          <p:nvPr/>
        </p:nvSpPr>
        <p:spPr>
          <a:xfrm>
            <a:off x="1121512" y="391797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95"/>
          <p:cNvSpPr/>
          <p:nvPr/>
        </p:nvSpPr>
        <p:spPr>
          <a:xfrm>
            <a:off x="3595824" y="391797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95"/>
          <p:cNvSpPr/>
          <p:nvPr/>
        </p:nvSpPr>
        <p:spPr>
          <a:xfrm>
            <a:off x="6071349" y="391797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2357" name="Google Shape;2357;p95"/>
          <p:cNvGraphicFramePr/>
          <p:nvPr/>
        </p:nvGraphicFramePr>
        <p:xfrm>
          <a:off x="952500" y="1727243"/>
          <a:ext cx="3000000" cy="3000000"/>
        </p:xfrm>
        <a:graphic>
          <a:graphicData uri="http://schemas.openxmlformats.org/drawingml/2006/table">
            <a:tbl>
              <a:tblPr>
                <a:noFill/>
                <a:tableStyleId>{6B402E85-5CEB-4CE2-BA24-6831E4CED695}</a:tableStyleId>
              </a:tblPr>
              <a:tblGrid>
                <a:gridCol w="2290400">
                  <a:extLst>
                    <a:ext uri="{9D8B030D-6E8A-4147-A177-3AD203B41FA5}">
                      <a16:colId xmlns:a16="http://schemas.microsoft.com/office/drawing/2014/main" val="20000"/>
                    </a:ext>
                  </a:extLst>
                </a:gridCol>
              </a:tblGrid>
              <a:tr h="746650">
                <a:tc>
                  <a:txBody>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$20</a:t>
                      </a:r>
                      <a:endParaRPr sz="3000" b="1">
                        <a:latin typeface="Orbitron"/>
                        <a:ea typeface="Orbitron"/>
                        <a:cs typeface="Orbitron"/>
                        <a:sym typeface="Orbitron"/>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93750">
                <a:tc>
                  <a:txBody>
                    <a:bodyPr/>
                    <a:lstStyle/>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You can explain your</a:t>
                      </a:r>
                      <a:endParaRPr>
                        <a:solidFill>
                          <a:schemeClr val="dk1"/>
                        </a:solidFill>
                        <a:latin typeface="Quicksand"/>
                        <a:ea typeface="Quicksand"/>
                        <a:cs typeface="Quicksand"/>
                        <a:sym typeface="Quicksand"/>
                      </a:endParaRPr>
                    </a:p>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product or your service</a:t>
                      </a:r>
                      <a:endParaRPr>
                        <a:solidFill>
                          <a:schemeClr val="dk1"/>
                        </a:solidFill>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93750">
                <a:tc>
                  <a:txBody>
                    <a:bodyPr/>
                    <a:lstStyle/>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solidFill>
                          <a:schemeClr val="dk1"/>
                        </a:solidFill>
                        <a:latin typeface="Quicksand"/>
                        <a:ea typeface="Quicksand"/>
                        <a:cs typeface="Quicksand"/>
                        <a:sym typeface="Quicksand"/>
                      </a:endParaRPr>
                    </a:p>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537600">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BASIC</a:t>
                      </a:r>
                      <a:endParaRPr sz="1800" b="1">
                        <a:solidFill>
                          <a:schemeClr val="lt1"/>
                        </a:solidFill>
                        <a:latin typeface="Orbitron"/>
                        <a:ea typeface="Orbitron"/>
                        <a:cs typeface="Orbitron"/>
                        <a:sym typeface="Orbitron"/>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358" name="Google Shape;2358;p95"/>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PLANS</a:t>
            </a:r>
            <a:endParaRPr/>
          </a:p>
        </p:txBody>
      </p:sp>
      <p:graphicFrame>
        <p:nvGraphicFramePr>
          <p:cNvPr id="2359" name="Google Shape;2359;p95"/>
          <p:cNvGraphicFramePr/>
          <p:nvPr/>
        </p:nvGraphicFramePr>
        <p:xfrm>
          <a:off x="3427425" y="1727243"/>
          <a:ext cx="3000000" cy="3000000"/>
        </p:xfrm>
        <a:graphic>
          <a:graphicData uri="http://schemas.openxmlformats.org/drawingml/2006/table">
            <a:tbl>
              <a:tblPr>
                <a:noFill/>
                <a:tableStyleId>{6B402E85-5CEB-4CE2-BA24-6831E4CED695}</a:tableStyleId>
              </a:tblPr>
              <a:tblGrid>
                <a:gridCol w="2290400">
                  <a:extLst>
                    <a:ext uri="{9D8B030D-6E8A-4147-A177-3AD203B41FA5}">
                      <a16:colId xmlns:a16="http://schemas.microsoft.com/office/drawing/2014/main" val="20000"/>
                    </a:ext>
                  </a:extLst>
                </a:gridCol>
              </a:tblGrid>
              <a:tr h="746650">
                <a:tc>
                  <a:txBody>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$80</a:t>
                      </a:r>
                      <a:endParaRPr sz="3000" b="1">
                        <a:latin typeface="Orbitron"/>
                        <a:ea typeface="Orbitron"/>
                        <a:cs typeface="Orbitron"/>
                        <a:sym typeface="Orbitron"/>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93750">
                <a:tc>
                  <a:txBody>
                    <a:bodyPr/>
                    <a:lstStyle/>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You can explain your</a:t>
                      </a:r>
                      <a:endParaRPr>
                        <a:solidFill>
                          <a:schemeClr val="dk1"/>
                        </a:solidFill>
                        <a:latin typeface="Quicksand"/>
                        <a:ea typeface="Quicksand"/>
                        <a:cs typeface="Quicksand"/>
                        <a:sym typeface="Quicksand"/>
                      </a:endParaRPr>
                    </a:p>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product or your service</a:t>
                      </a:r>
                      <a:endParaRPr>
                        <a:solidFill>
                          <a:schemeClr val="dk1"/>
                        </a:solidFill>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93750">
                <a:tc>
                  <a:txBody>
                    <a:bodyPr/>
                    <a:lstStyle/>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solidFill>
                          <a:schemeClr val="dk1"/>
                        </a:solidFill>
                        <a:latin typeface="Quicksand"/>
                        <a:ea typeface="Quicksand"/>
                        <a:cs typeface="Quicksand"/>
                        <a:sym typeface="Quicksand"/>
                      </a:endParaRPr>
                    </a:p>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537600">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PRO</a:t>
                      </a:r>
                      <a:endParaRPr sz="1800" b="1">
                        <a:solidFill>
                          <a:schemeClr val="lt1"/>
                        </a:solidFill>
                        <a:latin typeface="Orbitron"/>
                        <a:ea typeface="Orbitron"/>
                        <a:cs typeface="Orbitron"/>
                        <a:sym typeface="Orbitron"/>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aphicFrame>
        <p:nvGraphicFramePr>
          <p:cNvPr id="2360" name="Google Shape;2360;p95"/>
          <p:cNvGraphicFramePr/>
          <p:nvPr/>
        </p:nvGraphicFramePr>
        <p:xfrm>
          <a:off x="5901125" y="1727243"/>
          <a:ext cx="3000000" cy="3000000"/>
        </p:xfrm>
        <a:graphic>
          <a:graphicData uri="http://schemas.openxmlformats.org/drawingml/2006/table">
            <a:tbl>
              <a:tblPr>
                <a:noFill/>
                <a:tableStyleId>{6B402E85-5CEB-4CE2-BA24-6831E4CED695}</a:tableStyleId>
              </a:tblPr>
              <a:tblGrid>
                <a:gridCol w="2290375">
                  <a:extLst>
                    <a:ext uri="{9D8B030D-6E8A-4147-A177-3AD203B41FA5}">
                      <a16:colId xmlns:a16="http://schemas.microsoft.com/office/drawing/2014/main" val="20000"/>
                    </a:ext>
                  </a:extLst>
                </a:gridCol>
              </a:tblGrid>
              <a:tr h="746650">
                <a:tc>
                  <a:txBody>
                    <a:bodyPr/>
                    <a:lstStyle/>
                    <a:p>
                      <a:pPr marL="0" lvl="0" indent="0" algn="ctr" rtl="0">
                        <a:spcBef>
                          <a:spcPts val="0"/>
                        </a:spcBef>
                        <a:spcAft>
                          <a:spcPts val="0"/>
                        </a:spcAft>
                        <a:buNone/>
                      </a:pPr>
                      <a:r>
                        <a:rPr lang="en" sz="3000" b="1">
                          <a:solidFill>
                            <a:schemeClr val="dk1"/>
                          </a:solidFill>
                          <a:latin typeface="Orbitron"/>
                          <a:ea typeface="Orbitron"/>
                          <a:cs typeface="Orbitron"/>
                          <a:sym typeface="Orbitron"/>
                        </a:rPr>
                        <a:t>$100</a:t>
                      </a:r>
                      <a:endParaRPr sz="3000" b="1">
                        <a:latin typeface="Orbitron"/>
                        <a:ea typeface="Orbitron"/>
                        <a:cs typeface="Orbitron"/>
                        <a:sym typeface="Orbitron"/>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93750">
                <a:tc>
                  <a:txBody>
                    <a:bodyPr/>
                    <a:lstStyle/>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You can explain your</a:t>
                      </a:r>
                      <a:endParaRPr>
                        <a:solidFill>
                          <a:schemeClr val="dk1"/>
                        </a:solidFill>
                        <a:latin typeface="Quicksand"/>
                        <a:ea typeface="Quicksand"/>
                        <a:cs typeface="Quicksand"/>
                        <a:sym typeface="Quicksand"/>
                      </a:endParaRPr>
                    </a:p>
                    <a:p>
                      <a:pPr marL="0" lvl="0" indent="0" algn="ctr" rtl="0">
                        <a:lnSpc>
                          <a:spcPct val="90000"/>
                        </a:lnSpc>
                        <a:spcBef>
                          <a:spcPts val="0"/>
                        </a:spcBef>
                        <a:spcAft>
                          <a:spcPts val="0"/>
                        </a:spcAft>
                        <a:buNone/>
                      </a:pPr>
                      <a:r>
                        <a:rPr lang="en">
                          <a:solidFill>
                            <a:schemeClr val="dk1"/>
                          </a:solidFill>
                          <a:latin typeface="Quicksand"/>
                          <a:ea typeface="Quicksand"/>
                          <a:cs typeface="Quicksand"/>
                          <a:sym typeface="Quicksand"/>
                        </a:rPr>
                        <a:t>product or your service</a:t>
                      </a:r>
                      <a:endParaRPr>
                        <a:solidFill>
                          <a:schemeClr val="dk1"/>
                        </a:solidFill>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93750">
                <a:tc>
                  <a:txBody>
                    <a:bodyPr/>
                    <a:lstStyle/>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solidFill>
                          <a:schemeClr val="dk1"/>
                        </a:solidFill>
                        <a:latin typeface="Quicksand"/>
                        <a:ea typeface="Quicksand"/>
                        <a:cs typeface="Quicksand"/>
                        <a:sym typeface="Quicksand"/>
                      </a:endParaRPr>
                    </a:p>
                    <a:p>
                      <a:pPr marL="146304" lvl="0" indent="-189484" algn="ctr" rtl="0">
                        <a:lnSpc>
                          <a:spcPct val="90000"/>
                        </a:lnSpc>
                        <a:spcBef>
                          <a:spcPts val="0"/>
                        </a:spcBef>
                        <a:spcAft>
                          <a:spcPts val="0"/>
                        </a:spcAft>
                        <a:buClr>
                          <a:schemeClr val="dk1"/>
                        </a:buClr>
                        <a:buSzPts val="1400"/>
                        <a:buFont typeface="Quicksand"/>
                        <a:buChar char="●"/>
                      </a:pPr>
                      <a:r>
                        <a:rPr lang="en">
                          <a:solidFill>
                            <a:schemeClr val="dk1"/>
                          </a:solidFill>
                          <a:latin typeface="Quicksand"/>
                          <a:ea typeface="Quicksand"/>
                          <a:cs typeface="Quicksand"/>
                          <a:sym typeface="Quicksand"/>
                        </a:rPr>
                        <a:t>Characteristic</a:t>
                      </a:r>
                      <a:endParaRPr>
                        <a:latin typeface="Quicksand"/>
                        <a:ea typeface="Quicksand"/>
                        <a:cs typeface="Quicksand"/>
                        <a:sym typeface="Quicksa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537600">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PREMIUM</a:t>
                      </a:r>
                      <a:endParaRPr sz="1800" b="1">
                        <a:solidFill>
                          <a:schemeClr val="lt1"/>
                        </a:solidFill>
                        <a:latin typeface="Orbitron"/>
                        <a:ea typeface="Orbitron"/>
                        <a:cs typeface="Orbitron"/>
                        <a:sym typeface="Orbitron"/>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2361" name="Google Shape;2361;p95"/>
          <p:cNvGrpSpPr/>
          <p:nvPr/>
        </p:nvGrpSpPr>
        <p:grpSpPr>
          <a:xfrm>
            <a:off x="411550" y="1265100"/>
            <a:ext cx="8137838" cy="2999756"/>
            <a:chOff x="2365125" y="1413225"/>
            <a:chExt cx="8137838" cy="2999756"/>
          </a:xfrm>
        </p:grpSpPr>
        <p:sp>
          <p:nvSpPr>
            <p:cNvPr id="2362" name="Google Shape;2362;p95"/>
            <p:cNvSpPr/>
            <p:nvPr/>
          </p:nvSpPr>
          <p:spPr>
            <a:xfrm>
              <a:off x="2365125" y="4162745"/>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95"/>
            <p:cNvSpPr/>
            <p:nvPr/>
          </p:nvSpPr>
          <p:spPr>
            <a:xfrm>
              <a:off x="10252188" y="14132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95"/>
          <p:cNvGrpSpPr/>
          <p:nvPr/>
        </p:nvGrpSpPr>
        <p:grpSpPr>
          <a:xfrm>
            <a:off x="730240" y="1938697"/>
            <a:ext cx="432017" cy="300890"/>
            <a:chOff x="607379" y="1306417"/>
            <a:chExt cx="588900" cy="410100"/>
          </a:xfrm>
        </p:grpSpPr>
        <p:sp>
          <p:nvSpPr>
            <p:cNvPr id="2365" name="Google Shape;2365;p95"/>
            <p:cNvSpPr/>
            <p:nvPr/>
          </p:nvSpPr>
          <p:spPr>
            <a:xfrm>
              <a:off x="607379" y="1306417"/>
              <a:ext cx="588900" cy="4101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95"/>
            <p:cNvSpPr/>
            <p:nvPr/>
          </p:nvSpPr>
          <p:spPr>
            <a:xfrm>
              <a:off x="741635" y="1363294"/>
              <a:ext cx="320384" cy="296369"/>
            </a:xfrm>
            <a:custGeom>
              <a:avLst/>
              <a:gdLst/>
              <a:ahLst/>
              <a:cxnLst/>
              <a:rect l="l" t="t" r="r" b="b"/>
              <a:pathLst>
                <a:path w="11109" h="10279" extrusionOk="0">
                  <a:moveTo>
                    <a:pt x="5554" y="0"/>
                  </a:moveTo>
                  <a:cubicBezTo>
                    <a:pt x="5271" y="0"/>
                    <a:pt x="4987" y="142"/>
                    <a:pt x="4837" y="425"/>
                  </a:cubicBezTo>
                  <a:lnTo>
                    <a:pt x="3803" y="2560"/>
                  </a:lnTo>
                  <a:cubicBezTo>
                    <a:pt x="3703" y="2760"/>
                    <a:pt x="3469" y="2927"/>
                    <a:pt x="3236" y="2961"/>
                  </a:cubicBezTo>
                  <a:lnTo>
                    <a:pt x="901" y="3294"/>
                  </a:lnTo>
                  <a:cubicBezTo>
                    <a:pt x="267" y="3394"/>
                    <a:pt x="0" y="4195"/>
                    <a:pt x="467" y="4628"/>
                  </a:cubicBezTo>
                  <a:lnTo>
                    <a:pt x="2235" y="6296"/>
                  </a:lnTo>
                  <a:cubicBezTo>
                    <a:pt x="2402" y="6530"/>
                    <a:pt x="2469" y="6763"/>
                    <a:pt x="2435" y="7030"/>
                  </a:cubicBezTo>
                  <a:lnTo>
                    <a:pt x="2002" y="9365"/>
                  </a:lnTo>
                  <a:cubicBezTo>
                    <a:pt x="1922" y="9896"/>
                    <a:pt x="2328" y="10279"/>
                    <a:pt x="2783" y="10279"/>
                  </a:cubicBezTo>
                  <a:cubicBezTo>
                    <a:pt x="2900" y="10279"/>
                    <a:pt x="3020" y="10254"/>
                    <a:pt x="3136" y="10199"/>
                  </a:cubicBezTo>
                  <a:lnTo>
                    <a:pt x="5237" y="9098"/>
                  </a:lnTo>
                  <a:cubicBezTo>
                    <a:pt x="5337" y="9032"/>
                    <a:pt x="5462" y="8998"/>
                    <a:pt x="5587" y="8998"/>
                  </a:cubicBezTo>
                  <a:cubicBezTo>
                    <a:pt x="5713" y="8998"/>
                    <a:pt x="5838" y="9032"/>
                    <a:pt x="5938" y="9098"/>
                  </a:cubicBezTo>
                  <a:lnTo>
                    <a:pt x="8006" y="10199"/>
                  </a:lnTo>
                  <a:cubicBezTo>
                    <a:pt x="8120" y="10250"/>
                    <a:pt x="8236" y="10273"/>
                    <a:pt x="8349" y="10273"/>
                  </a:cubicBezTo>
                  <a:cubicBezTo>
                    <a:pt x="8830" y="10273"/>
                    <a:pt x="9248" y="9852"/>
                    <a:pt x="9140" y="9365"/>
                  </a:cubicBezTo>
                  <a:lnTo>
                    <a:pt x="8740" y="7030"/>
                  </a:lnTo>
                  <a:cubicBezTo>
                    <a:pt x="8673" y="6730"/>
                    <a:pt x="8773" y="6463"/>
                    <a:pt x="8940" y="6296"/>
                  </a:cubicBezTo>
                  <a:lnTo>
                    <a:pt x="10641" y="4628"/>
                  </a:lnTo>
                  <a:cubicBezTo>
                    <a:pt x="11108" y="4195"/>
                    <a:pt x="10841" y="3394"/>
                    <a:pt x="10241" y="3294"/>
                  </a:cubicBezTo>
                  <a:lnTo>
                    <a:pt x="7906" y="2961"/>
                  </a:lnTo>
                  <a:cubicBezTo>
                    <a:pt x="7639" y="2927"/>
                    <a:pt x="7439" y="2794"/>
                    <a:pt x="7305" y="2560"/>
                  </a:cubicBezTo>
                  <a:lnTo>
                    <a:pt x="6271" y="425"/>
                  </a:lnTo>
                  <a:cubicBezTo>
                    <a:pt x="6121" y="142"/>
                    <a:pt x="5838" y="0"/>
                    <a:pt x="5554"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 name="Google Shape;2367;p95"/>
          <p:cNvGrpSpPr/>
          <p:nvPr/>
        </p:nvGrpSpPr>
        <p:grpSpPr>
          <a:xfrm>
            <a:off x="7995000" y="3203525"/>
            <a:ext cx="396150" cy="360700"/>
            <a:chOff x="2670400" y="651950"/>
            <a:chExt cx="396150" cy="360700"/>
          </a:xfrm>
        </p:grpSpPr>
        <p:sp>
          <p:nvSpPr>
            <p:cNvPr id="2368" name="Google Shape;2368;p95"/>
            <p:cNvSpPr/>
            <p:nvPr/>
          </p:nvSpPr>
          <p:spPr>
            <a:xfrm>
              <a:off x="2670400" y="651950"/>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95"/>
            <p:cNvSpPr/>
            <p:nvPr/>
          </p:nvSpPr>
          <p:spPr>
            <a:xfrm>
              <a:off x="2712950" y="750100"/>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73"/>
        <p:cNvGrpSpPr/>
        <p:nvPr/>
      </p:nvGrpSpPr>
      <p:grpSpPr>
        <a:xfrm>
          <a:off x="0" y="0"/>
          <a:ext cx="0" cy="0"/>
          <a:chOff x="0" y="0"/>
          <a:chExt cx="0" cy="0"/>
        </a:xfrm>
      </p:grpSpPr>
      <p:sp>
        <p:nvSpPr>
          <p:cNvPr id="2374" name="Google Shape;2374;p96"/>
          <p:cNvSpPr/>
          <p:nvPr/>
        </p:nvSpPr>
        <p:spPr>
          <a:xfrm>
            <a:off x="7888550" y="92665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96"/>
          <p:cNvSpPr/>
          <p:nvPr/>
        </p:nvSpPr>
        <p:spPr>
          <a:xfrm>
            <a:off x="4072200" y="36491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96"/>
          <p:cNvSpPr txBox="1">
            <a:spLocks noGrp="1"/>
          </p:cNvSpPr>
          <p:nvPr>
            <p:ph type="subTitle" idx="1"/>
          </p:nvPr>
        </p:nvSpPr>
        <p:spPr>
          <a:xfrm>
            <a:off x="4072200" y="2281539"/>
            <a:ext cx="4121400" cy="11712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Mercury is the closest planet to the Sun and the smallest one in the Solar System—it’s only a bit larger than the Moon. The planet’s name has nothing to do with the liquid metal</a:t>
            </a:r>
            <a:endParaRPr/>
          </a:p>
        </p:txBody>
      </p:sp>
      <p:sp>
        <p:nvSpPr>
          <p:cNvPr id="2377" name="Google Shape;2377;p96"/>
          <p:cNvSpPr txBox="1">
            <a:spLocks noGrp="1"/>
          </p:cNvSpPr>
          <p:nvPr>
            <p:ph type="title"/>
          </p:nvPr>
        </p:nvSpPr>
        <p:spPr>
          <a:xfrm>
            <a:off x="4072200" y="1704639"/>
            <a:ext cx="41214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 DEMO</a:t>
            </a:r>
            <a:endParaRPr/>
          </a:p>
        </p:txBody>
      </p:sp>
      <p:sp>
        <p:nvSpPr>
          <p:cNvPr id="2378" name="Google Shape;2378;p96"/>
          <p:cNvSpPr/>
          <p:nvPr/>
        </p:nvSpPr>
        <p:spPr>
          <a:xfrm>
            <a:off x="1568739" y="1173564"/>
            <a:ext cx="1469416" cy="2930099"/>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gradFill>
            <a:gsLst>
              <a:gs pos="0">
                <a:srgbClr val="66BEE9">
                  <a:alpha val="34509"/>
                </a:srgbClr>
              </a:gs>
              <a:gs pos="100000">
                <a:srgbClr val="4EB3E4">
                  <a:alpha val="57647"/>
                </a:srgbClr>
              </a:gs>
            </a:gsLst>
            <a:lin ang="5400012"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79" name="Google Shape;2379;p96"/>
          <p:cNvSpPr txBox="1"/>
          <p:nvPr/>
        </p:nvSpPr>
        <p:spPr>
          <a:xfrm>
            <a:off x="980138" y="4359825"/>
            <a:ext cx="2646600" cy="198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000">
                <a:solidFill>
                  <a:schemeClr val="dk1"/>
                </a:solidFill>
                <a:latin typeface="Quicksand"/>
                <a:ea typeface="Quicksand"/>
                <a:cs typeface="Quicksand"/>
                <a:sym typeface="Quicksand"/>
              </a:rPr>
              <a:t>Insert your multimedia content here</a:t>
            </a:r>
            <a:endParaRPr sz="1000">
              <a:solidFill>
                <a:schemeClr val="dk1"/>
              </a:solidFill>
              <a:latin typeface="Quicksand"/>
              <a:ea typeface="Quicksand"/>
              <a:cs typeface="Quicksand"/>
              <a:sym typeface="Quicksand"/>
            </a:endParaRPr>
          </a:p>
        </p:txBody>
      </p:sp>
      <p:pic>
        <p:nvPicPr>
          <p:cNvPr id="2380" name="Google Shape;2380;p96"/>
          <p:cNvPicPr preferRelativeResize="0"/>
          <p:nvPr/>
        </p:nvPicPr>
        <p:blipFill rotWithShape="1">
          <a:blip r:embed="rId3">
            <a:alphaModFix/>
          </a:blip>
          <a:srcRect l="68394" t="33781" r="15414" b="15135"/>
          <a:stretch/>
        </p:blipFill>
        <p:spPr>
          <a:xfrm>
            <a:off x="1606475" y="1409225"/>
            <a:ext cx="1393951" cy="2458799"/>
          </a:xfrm>
          <a:prstGeom prst="rect">
            <a:avLst/>
          </a:prstGeom>
          <a:noFill/>
          <a:ln w="9525" cap="flat" cmpd="sng">
            <a:solidFill>
              <a:schemeClr val="lt1"/>
            </a:solidFill>
            <a:prstDash val="solid"/>
            <a:round/>
            <a:headEnd type="none" w="sm" len="sm"/>
            <a:tailEnd type="none" w="sm" len="sm"/>
          </a:ln>
        </p:spPr>
      </p:pic>
      <p:grpSp>
        <p:nvGrpSpPr>
          <p:cNvPr id="2381" name="Google Shape;2381;p96"/>
          <p:cNvGrpSpPr/>
          <p:nvPr/>
        </p:nvGrpSpPr>
        <p:grpSpPr>
          <a:xfrm>
            <a:off x="2775176" y="1100717"/>
            <a:ext cx="627083" cy="436814"/>
            <a:chOff x="5779976" y="1418876"/>
            <a:chExt cx="421200" cy="293400"/>
          </a:xfrm>
        </p:grpSpPr>
        <p:sp>
          <p:nvSpPr>
            <p:cNvPr id="2382" name="Google Shape;2382;p96"/>
            <p:cNvSpPr/>
            <p:nvPr/>
          </p:nvSpPr>
          <p:spPr>
            <a:xfrm>
              <a:off x="5779976" y="1418876"/>
              <a:ext cx="421200" cy="2934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96"/>
            <p:cNvSpPr/>
            <p:nvPr/>
          </p:nvSpPr>
          <p:spPr>
            <a:xfrm>
              <a:off x="5908478" y="1501513"/>
              <a:ext cx="157557" cy="139114"/>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chemeClr val="dk1">
                  <a:alpha val="3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84" name="Google Shape;2384;p96"/>
          <p:cNvGrpSpPr/>
          <p:nvPr/>
        </p:nvGrpSpPr>
        <p:grpSpPr>
          <a:xfrm>
            <a:off x="1203925" y="1693621"/>
            <a:ext cx="2586275" cy="1282796"/>
            <a:chOff x="5471225" y="1495650"/>
            <a:chExt cx="2586275" cy="1282796"/>
          </a:xfrm>
        </p:grpSpPr>
        <p:sp>
          <p:nvSpPr>
            <p:cNvPr id="2385" name="Google Shape;2385;p96"/>
            <p:cNvSpPr/>
            <p:nvPr/>
          </p:nvSpPr>
          <p:spPr>
            <a:xfrm>
              <a:off x="5471225" y="2264100"/>
              <a:ext cx="505350" cy="505350"/>
            </a:xfrm>
            <a:custGeom>
              <a:avLst/>
              <a:gdLst/>
              <a:ahLst/>
              <a:cxnLst/>
              <a:rect l="l" t="t" r="r" b="b"/>
              <a:pathLst>
                <a:path w="20214" h="20214" extrusionOk="0">
                  <a:moveTo>
                    <a:pt x="20214" y="10092"/>
                  </a:moveTo>
                  <a:cubicBezTo>
                    <a:pt x="20214" y="15684"/>
                    <a:pt x="15685" y="20213"/>
                    <a:pt x="10123" y="20213"/>
                  </a:cubicBezTo>
                  <a:cubicBezTo>
                    <a:pt x="4530" y="20213"/>
                    <a:pt x="1" y="15684"/>
                    <a:pt x="1" y="10092"/>
                  </a:cubicBezTo>
                  <a:cubicBezTo>
                    <a:pt x="1" y="4529"/>
                    <a:pt x="4530" y="0"/>
                    <a:pt x="10123" y="0"/>
                  </a:cubicBezTo>
                  <a:cubicBezTo>
                    <a:pt x="15685" y="0"/>
                    <a:pt x="20214" y="4529"/>
                    <a:pt x="20214" y="10092"/>
                  </a:cubicBezTo>
                  <a:close/>
                </a:path>
              </a:pathLst>
            </a:custGeom>
            <a:solidFill>
              <a:schemeClr val="accen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96"/>
            <p:cNvSpPr/>
            <p:nvPr/>
          </p:nvSpPr>
          <p:spPr>
            <a:xfrm>
              <a:off x="5652100" y="2394800"/>
              <a:ext cx="214300" cy="248500"/>
            </a:xfrm>
            <a:custGeom>
              <a:avLst/>
              <a:gdLst/>
              <a:ahLst/>
              <a:cxnLst/>
              <a:rect l="l" t="t" r="r" b="b"/>
              <a:pathLst>
                <a:path w="8572" h="9940" extrusionOk="0">
                  <a:moveTo>
                    <a:pt x="0" y="0"/>
                  </a:moveTo>
                  <a:lnTo>
                    <a:pt x="0" y="4985"/>
                  </a:lnTo>
                  <a:lnTo>
                    <a:pt x="0" y="9940"/>
                  </a:lnTo>
                  <a:lnTo>
                    <a:pt x="4286" y="7447"/>
                  </a:lnTo>
                  <a:lnTo>
                    <a:pt x="8572" y="4985"/>
                  </a:lnTo>
                  <a:lnTo>
                    <a:pt x="4286" y="2523"/>
                  </a:lnTo>
                  <a:lnTo>
                    <a:pt x="0" y="0"/>
                  </a:ln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96"/>
            <p:cNvSpPr/>
            <p:nvPr/>
          </p:nvSpPr>
          <p:spPr>
            <a:xfrm>
              <a:off x="7071750" y="2545896"/>
              <a:ext cx="805525" cy="232550"/>
            </a:xfrm>
            <a:custGeom>
              <a:avLst/>
              <a:gdLst/>
              <a:ahLst/>
              <a:cxnLst/>
              <a:rect l="l" t="t" r="r" b="b"/>
              <a:pathLst>
                <a:path w="32221" h="9302" extrusionOk="0">
                  <a:moveTo>
                    <a:pt x="1369" y="1"/>
                  </a:moveTo>
                  <a:cubicBezTo>
                    <a:pt x="609" y="1"/>
                    <a:pt x="1" y="609"/>
                    <a:pt x="1" y="1369"/>
                  </a:cubicBezTo>
                  <a:lnTo>
                    <a:pt x="1" y="7904"/>
                  </a:lnTo>
                  <a:cubicBezTo>
                    <a:pt x="1" y="8664"/>
                    <a:pt x="609" y="9302"/>
                    <a:pt x="1369" y="9302"/>
                  </a:cubicBezTo>
                  <a:lnTo>
                    <a:pt x="30853" y="9302"/>
                  </a:lnTo>
                  <a:cubicBezTo>
                    <a:pt x="31612" y="9302"/>
                    <a:pt x="32220" y="8694"/>
                    <a:pt x="32220" y="7904"/>
                  </a:cubicBezTo>
                  <a:lnTo>
                    <a:pt x="32220" y="1369"/>
                  </a:lnTo>
                  <a:cubicBezTo>
                    <a:pt x="32220" y="609"/>
                    <a:pt x="31612" y="1"/>
                    <a:pt x="30853" y="1"/>
                  </a:cubicBezTo>
                  <a:close/>
                </a:path>
              </a:pathLst>
            </a:custGeom>
            <a:gradFill>
              <a:gsLst>
                <a:gs pos="0">
                  <a:srgbClr val="66BEE9">
                    <a:alpha val="34509"/>
                  </a:srgbClr>
                </a:gs>
                <a:gs pos="100000">
                  <a:schemeClr val="lt2"/>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96"/>
            <p:cNvSpPr/>
            <p:nvPr/>
          </p:nvSpPr>
          <p:spPr>
            <a:xfrm>
              <a:off x="7121900" y="2585421"/>
              <a:ext cx="170250" cy="155050"/>
            </a:xfrm>
            <a:custGeom>
              <a:avLst/>
              <a:gdLst/>
              <a:ahLst/>
              <a:cxnLst/>
              <a:rect l="l" t="t" r="r" b="b"/>
              <a:pathLst>
                <a:path w="6810" h="6202" extrusionOk="0">
                  <a:moveTo>
                    <a:pt x="3405" y="0"/>
                  </a:moveTo>
                  <a:cubicBezTo>
                    <a:pt x="2615" y="0"/>
                    <a:pt x="1825" y="304"/>
                    <a:pt x="1217" y="912"/>
                  </a:cubicBezTo>
                  <a:cubicBezTo>
                    <a:pt x="1" y="2128"/>
                    <a:pt x="1" y="4073"/>
                    <a:pt x="1217" y="5289"/>
                  </a:cubicBezTo>
                  <a:cubicBezTo>
                    <a:pt x="1825" y="5897"/>
                    <a:pt x="2615" y="6201"/>
                    <a:pt x="3405" y="6201"/>
                  </a:cubicBezTo>
                  <a:cubicBezTo>
                    <a:pt x="4196" y="6201"/>
                    <a:pt x="4986" y="5897"/>
                    <a:pt x="5594" y="5289"/>
                  </a:cubicBezTo>
                  <a:cubicBezTo>
                    <a:pt x="6810" y="4073"/>
                    <a:pt x="6810" y="2128"/>
                    <a:pt x="5594" y="912"/>
                  </a:cubicBezTo>
                  <a:cubicBezTo>
                    <a:pt x="4986" y="304"/>
                    <a:pt x="4196" y="0"/>
                    <a:pt x="3405"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96"/>
            <p:cNvSpPr/>
            <p:nvPr/>
          </p:nvSpPr>
          <p:spPr>
            <a:xfrm>
              <a:off x="7345325" y="2621121"/>
              <a:ext cx="284975" cy="25100"/>
            </a:xfrm>
            <a:custGeom>
              <a:avLst/>
              <a:gdLst/>
              <a:ahLst/>
              <a:cxnLst/>
              <a:rect l="l" t="t" r="r" b="b"/>
              <a:pathLst>
                <a:path w="11399" h="1004" extrusionOk="0">
                  <a:moveTo>
                    <a:pt x="487" y="1"/>
                  </a:moveTo>
                  <a:cubicBezTo>
                    <a:pt x="243" y="1"/>
                    <a:pt x="0" y="244"/>
                    <a:pt x="0" y="518"/>
                  </a:cubicBezTo>
                  <a:cubicBezTo>
                    <a:pt x="0" y="761"/>
                    <a:pt x="243" y="1004"/>
                    <a:pt x="487" y="1004"/>
                  </a:cubicBezTo>
                  <a:lnTo>
                    <a:pt x="10912" y="1004"/>
                  </a:lnTo>
                  <a:cubicBezTo>
                    <a:pt x="11186" y="1004"/>
                    <a:pt x="11399" y="822"/>
                    <a:pt x="11399" y="518"/>
                  </a:cubicBezTo>
                  <a:cubicBezTo>
                    <a:pt x="11399" y="244"/>
                    <a:pt x="11186" y="1"/>
                    <a:pt x="10912"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96"/>
            <p:cNvSpPr/>
            <p:nvPr/>
          </p:nvSpPr>
          <p:spPr>
            <a:xfrm>
              <a:off x="7661425" y="2621121"/>
              <a:ext cx="142900" cy="25100"/>
            </a:xfrm>
            <a:custGeom>
              <a:avLst/>
              <a:gdLst/>
              <a:ahLst/>
              <a:cxnLst/>
              <a:rect l="l" t="t" r="r" b="b"/>
              <a:pathLst>
                <a:path w="5716" h="1004" extrusionOk="0">
                  <a:moveTo>
                    <a:pt x="518" y="1"/>
                  </a:moveTo>
                  <a:cubicBezTo>
                    <a:pt x="244" y="1"/>
                    <a:pt x="1" y="244"/>
                    <a:pt x="1" y="518"/>
                  </a:cubicBezTo>
                  <a:cubicBezTo>
                    <a:pt x="1" y="761"/>
                    <a:pt x="244" y="1004"/>
                    <a:pt x="518" y="1004"/>
                  </a:cubicBezTo>
                  <a:lnTo>
                    <a:pt x="5229" y="1004"/>
                  </a:lnTo>
                  <a:cubicBezTo>
                    <a:pt x="5472" y="1004"/>
                    <a:pt x="5685" y="822"/>
                    <a:pt x="5715" y="518"/>
                  </a:cubicBezTo>
                  <a:cubicBezTo>
                    <a:pt x="5715" y="244"/>
                    <a:pt x="5472" y="1"/>
                    <a:pt x="5229"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96"/>
            <p:cNvSpPr/>
            <p:nvPr/>
          </p:nvSpPr>
          <p:spPr>
            <a:xfrm>
              <a:off x="7345325" y="2683446"/>
              <a:ext cx="171000" cy="24350"/>
            </a:xfrm>
            <a:custGeom>
              <a:avLst/>
              <a:gdLst/>
              <a:ahLst/>
              <a:cxnLst/>
              <a:rect l="l" t="t" r="r" b="b"/>
              <a:pathLst>
                <a:path w="6840" h="974" extrusionOk="0">
                  <a:moveTo>
                    <a:pt x="487" y="0"/>
                  </a:moveTo>
                  <a:cubicBezTo>
                    <a:pt x="243" y="0"/>
                    <a:pt x="0" y="213"/>
                    <a:pt x="0" y="487"/>
                  </a:cubicBezTo>
                  <a:cubicBezTo>
                    <a:pt x="0" y="760"/>
                    <a:pt x="243" y="973"/>
                    <a:pt x="487" y="973"/>
                  </a:cubicBezTo>
                  <a:lnTo>
                    <a:pt x="6353" y="973"/>
                  </a:lnTo>
                  <a:cubicBezTo>
                    <a:pt x="6627" y="973"/>
                    <a:pt x="6839" y="760"/>
                    <a:pt x="6839" y="487"/>
                  </a:cubicBezTo>
                  <a:cubicBezTo>
                    <a:pt x="6839" y="213"/>
                    <a:pt x="6627" y="0"/>
                    <a:pt x="6353"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96"/>
            <p:cNvSpPr/>
            <p:nvPr/>
          </p:nvSpPr>
          <p:spPr>
            <a:xfrm>
              <a:off x="7419925" y="1495650"/>
              <a:ext cx="637575" cy="637575"/>
            </a:xfrm>
            <a:custGeom>
              <a:avLst/>
              <a:gdLst/>
              <a:ahLst/>
              <a:cxnLst/>
              <a:rect l="l" t="t" r="r" b="b"/>
              <a:pathLst>
                <a:path w="25503" h="25503" extrusionOk="0">
                  <a:moveTo>
                    <a:pt x="2158" y="0"/>
                  </a:moveTo>
                  <a:cubicBezTo>
                    <a:pt x="942" y="0"/>
                    <a:pt x="0" y="1003"/>
                    <a:pt x="0" y="2158"/>
                  </a:cubicBezTo>
                  <a:lnTo>
                    <a:pt x="0" y="23344"/>
                  </a:lnTo>
                  <a:cubicBezTo>
                    <a:pt x="0" y="24560"/>
                    <a:pt x="973" y="25502"/>
                    <a:pt x="2158" y="25502"/>
                  </a:cubicBezTo>
                  <a:lnTo>
                    <a:pt x="23314" y="25502"/>
                  </a:lnTo>
                  <a:cubicBezTo>
                    <a:pt x="24530" y="25502"/>
                    <a:pt x="25502" y="24499"/>
                    <a:pt x="25502" y="23344"/>
                  </a:cubicBezTo>
                  <a:lnTo>
                    <a:pt x="25502" y="2158"/>
                  </a:lnTo>
                  <a:cubicBezTo>
                    <a:pt x="25502" y="942"/>
                    <a:pt x="24499" y="0"/>
                    <a:pt x="23314"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96"/>
            <p:cNvSpPr/>
            <p:nvPr/>
          </p:nvSpPr>
          <p:spPr>
            <a:xfrm>
              <a:off x="7537700" y="1604300"/>
              <a:ext cx="402775" cy="419500"/>
            </a:xfrm>
            <a:custGeom>
              <a:avLst/>
              <a:gdLst/>
              <a:ahLst/>
              <a:cxnLst/>
              <a:rect l="l" t="t" r="r" b="b"/>
              <a:pathLst>
                <a:path w="16111" h="16780" extrusionOk="0">
                  <a:moveTo>
                    <a:pt x="8055" y="5685"/>
                  </a:moveTo>
                  <a:cubicBezTo>
                    <a:pt x="9514" y="5685"/>
                    <a:pt x="10761" y="6901"/>
                    <a:pt x="10761" y="8390"/>
                  </a:cubicBezTo>
                  <a:cubicBezTo>
                    <a:pt x="10761" y="9879"/>
                    <a:pt x="9545" y="11095"/>
                    <a:pt x="8055" y="11095"/>
                  </a:cubicBezTo>
                  <a:cubicBezTo>
                    <a:pt x="6566" y="11095"/>
                    <a:pt x="5350" y="9879"/>
                    <a:pt x="5350" y="8390"/>
                  </a:cubicBezTo>
                  <a:cubicBezTo>
                    <a:pt x="5350" y="6901"/>
                    <a:pt x="6566" y="5685"/>
                    <a:pt x="8055" y="5685"/>
                  </a:cubicBezTo>
                  <a:close/>
                  <a:moveTo>
                    <a:pt x="6536" y="1"/>
                  </a:moveTo>
                  <a:lnTo>
                    <a:pt x="6049" y="2280"/>
                  </a:lnTo>
                  <a:cubicBezTo>
                    <a:pt x="5168" y="2524"/>
                    <a:pt x="4408" y="2980"/>
                    <a:pt x="3770" y="3587"/>
                  </a:cubicBezTo>
                  <a:lnTo>
                    <a:pt x="1520" y="2858"/>
                  </a:lnTo>
                  <a:lnTo>
                    <a:pt x="1" y="5502"/>
                  </a:lnTo>
                  <a:lnTo>
                    <a:pt x="1733" y="7053"/>
                  </a:lnTo>
                  <a:cubicBezTo>
                    <a:pt x="1672" y="7478"/>
                    <a:pt x="1581" y="7934"/>
                    <a:pt x="1581" y="8390"/>
                  </a:cubicBezTo>
                  <a:cubicBezTo>
                    <a:pt x="1581" y="8846"/>
                    <a:pt x="1642" y="9302"/>
                    <a:pt x="1733" y="9727"/>
                  </a:cubicBezTo>
                  <a:lnTo>
                    <a:pt x="1" y="11278"/>
                  </a:lnTo>
                  <a:lnTo>
                    <a:pt x="1520" y="13892"/>
                  </a:lnTo>
                  <a:lnTo>
                    <a:pt x="3770" y="13162"/>
                  </a:lnTo>
                  <a:cubicBezTo>
                    <a:pt x="4408" y="13770"/>
                    <a:pt x="5198" y="14226"/>
                    <a:pt x="6049" y="14499"/>
                  </a:cubicBezTo>
                  <a:lnTo>
                    <a:pt x="6536" y="16779"/>
                  </a:lnTo>
                  <a:lnTo>
                    <a:pt x="9575" y="16779"/>
                  </a:lnTo>
                  <a:lnTo>
                    <a:pt x="10062" y="14499"/>
                  </a:lnTo>
                  <a:cubicBezTo>
                    <a:pt x="10943" y="14226"/>
                    <a:pt x="11703" y="13770"/>
                    <a:pt x="12341" y="13162"/>
                  </a:cubicBezTo>
                  <a:lnTo>
                    <a:pt x="14590" y="13892"/>
                  </a:lnTo>
                  <a:lnTo>
                    <a:pt x="16110" y="11278"/>
                  </a:lnTo>
                  <a:lnTo>
                    <a:pt x="14347" y="9727"/>
                  </a:lnTo>
                  <a:cubicBezTo>
                    <a:pt x="14439" y="9302"/>
                    <a:pt x="14499" y="8846"/>
                    <a:pt x="14499" y="8390"/>
                  </a:cubicBezTo>
                  <a:cubicBezTo>
                    <a:pt x="14499" y="7934"/>
                    <a:pt x="14469" y="7478"/>
                    <a:pt x="14347" y="7053"/>
                  </a:cubicBezTo>
                  <a:lnTo>
                    <a:pt x="16110" y="5502"/>
                  </a:lnTo>
                  <a:lnTo>
                    <a:pt x="14590" y="2858"/>
                  </a:lnTo>
                  <a:lnTo>
                    <a:pt x="12341" y="3587"/>
                  </a:lnTo>
                  <a:cubicBezTo>
                    <a:pt x="11703" y="2980"/>
                    <a:pt x="10913" y="2524"/>
                    <a:pt x="10062" y="2280"/>
                  </a:cubicBezTo>
                  <a:lnTo>
                    <a:pt x="9575" y="1"/>
                  </a:ln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381"/>
                                        </p:tgtEl>
                                        <p:attrNameLst>
                                          <p:attrName>style.visibility</p:attrName>
                                        </p:attrNameLst>
                                      </p:cBhvr>
                                      <p:to>
                                        <p:strVal val="visible"/>
                                      </p:to>
                                    </p:set>
                                    <p:anim calcmode="lin" valueType="num">
                                      <p:cBhvr additive="base">
                                        <p:cTn id="7" dur="800"/>
                                        <p:tgtEl>
                                          <p:spTgt spid="2381"/>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2384"/>
                                        </p:tgtEl>
                                        <p:attrNameLst>
                                          <p:attrName>style.visibility</p:attrName>
                                        </p:attrNameLst>
                                      </p:cBhvr>
                                      <p:to>
                                        <p:strVal val="visible"/>
                                      </p:to>
                                    </p:set>
                                    <p:anim calcmode="lin" valueType="num">
                                      <p:cBhvr additive="base">
                                        <p:cTn id="10" dur="800"/>
                                        <p:tgtEl>
                                          <p:spTgt spid="2384"/>
                                        </p:tgtEl>
                                        <p:attrNameLst>
                                          <p:attrName>ppt_y</p:attrName>
                                        </p:attrNameLst>
                                      </p:cBhvr>
                                      <p:tavLst>
                                        <p:tav tm="0">
                                          <p:val>
                                            <p:strVal val="#ppt_y-1"/>
                                          </p:val>
                                        </p:tav>
                                        <p:tav tm="100000">
                                          <p:val>
                                            <p:strVal val="#ppt_y"/>
                                          </p:val>
                                        </p:tav>
                                      </p:tavLst>
                                    </p:anim>
                                  </p:childTnLst>
                                </p:cTn>
                              </p:par>
                            </p:childTnLst>
                          </p:cTn>
                        </p:par>
                        <p:par>
                          <p:cTn id="11" fill="hold">
                            <p:stCondLst>
                              <p:cond delay="800"/>
                            </p:stCondLst>
                            <p:childTnLst>
                              <p:par>
                                <p:cTn id="12" presetID="8" presetClass="emph" presetSubtype="0" fill="hold" nodeType="afterEffect">
                                  <p:stCondLst>
                                    <p:cond delay="0"/>
                                  </p:stCondLst>
                                  <p:childTnLst>
                                    <p:animRot by="-21600000">
                                      <p:cBhvr>
                                        <p:cTn id="13" dur="800" fill="hold"/>
                                        <p:tgtEl>
                                          <p:spTgt spid="2374"/>
                                        </p:tgtEl>
                                        <p:attrNameLst>
                                          <p:attrName>r</p:attrName>
                                        </p:attrNameLst>
                                      </p:cBhvr>
                                    </p:animRot>
                                  </p:childTnLst>
                                </p:cTn>
                              </p:par>
                              <p:par>
                                <p:cTn id="14" presetID="8" presetClass="emph" presetSubtype="0" fill="hold" nodeType="withEffect">
                                  <p:stCondLst>
                                    <p:cond delay="0"/>
                                  </p:stCondLst>
                                  <p:childTnLst>
                                    <p:animRot by="-21600000">
                                      <p:cBhvr>
                                        <p:cTn id="15" dur="800" fill="hold"/>
                                        <p:tgtEl>
                                          <p:spTgt spid="237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97"/>
        <p:cNvGrpSpPr/>
        <p:nvPr/>
      </p:nvGrpSpPr>
      <p:grpSpPr>
        <a:xfrm>
          <a:off x="0" y="0"/>
          <a:ext cx="0" cy="0"/>
          <a:chOff x="0" y="0"/>
          <a:chExt cx="0" cy="0"/>
        </a:xfrm>
      </p:grpSpPr>
      <p:grpSp>
        <p:nvGrpSpPr>
          <p:cNvPr id="2398" name="Google Shape;2398;p97"/>
          <p:cNvGrpSpPr/>
          <p:nvPr/>
        </p:nvGrpSpPr>
        <p:grpSpPr>
          <a:xfrm>
            <a:off x="3811610" y="1619262"/>
            <a:ext cx="1520782" cy="2920274"/>
            <a:chOff x="-2486125" y="1522780"/>
            <a:chExt cx="1520782" cy="2920274"/>
          </a:xfrm>
        </p:grpSpPr>
        <p:sp>
          <p:nvSpPr>
            <p:cNvPr id="2399" name="Google Shape;2399;p97"/>
            <p:cNvSpPr/>
            <p:nvPr/>
          </p:nvSpPr>
          <p:spPr>
            <a:xfrm>
              <a:off x="-2486125" y="1522780"/>
              <a:ext cx="1520782" cy="2920274"/>
            </a:xfrm>
            <a:custGeom>
              <a:avLst/>
              <a:gdLst/>
              <a:ahLst/>
              <a:cxnLst/>
              <a:rect l="l" t="t" r="r" b="b"/>
              <a:pathLst>
                <a:path w="14808" h="28435" extrusionOk="0">
                  <a:moveTo>
                    <a:pt x="1879" y="1"/>
                  </a:moveTo>
                  <a:cubicBezTo>
                    <a:pt x="840" y="1"/>
                    <a:pt x="0" y="841"/>
                    <a:pt x="0" y="1880"/>
                  </a:cubicBezTo>
                  <a:lnTo>
                    <a:pt x="0" y="26555"/>
                  </a:lnTo>
                  <a:cubicBezTo>
                    <a:pt x="0" y="27558"/>
                    <a:pt x="784" y="28376"/>
                    <a:pt x="1765" y="28434"/>
                  </a:cubicBezTo>
                  <a:lnTo>
                    <a:pt x="12929" y="28434"/>
                  </a:lnTo>
                  <a:cubicBezTo>
                    <a:pt x="13968" y="28434"/>
                    <a:pt x="14808" y="27594"/>
                    <a:pt x="14808" y="26555"/>
                  </a:cubicBezTo>
                  <a:lnTo>
                    <a:pt x="14808" y="1880"/>
                  </a:lnTo>
                  <a:cubicBezTo>
                    <a:pt x="14808" y="841"/>
                    <a:pt x="13968" y="1"/>
                    <a:pt x="12929" y="1"/>
                  </a:cubicBezTo>
                  <a:close/>
                </a:path>
              </a:pathLst>
            </a:custGeom>
            <a:gradFill>
              <a:gsLst>
                <a:gs pos="0">
                  <a:srgbClr val="66BEE9">
                    <a:alpha val="34509"/>
                  </a:srgbClr>
                </a:gs>
                <a:gs pos="100000">
                  <a:srgbClr val="4EB3E4">
                    <a:alpha val="57647"/>
                  </a:srgbClr>
                </a:gs>
              </a:gsLst>
              <a:lin ang="5400700" scaled="0"/>
            </a:gradFill>
            <a:ln>
              <a:noFill/>
            </a:ln>
            <a:effectLst>
              <a:outerShdw blurRad="57150" dist="571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97"/>
            <p:cNvSpPr/>
            <p:nvPr/>
          </p:nvSpPr>
          <p:spPr>
            <a:xfrm>
              <a:off x="-1915575" y="1622225"/>
              <a:ext cx="379677" cy="42525"/>
            </a:xfrm>
            <a:custGeom>
              <a:avLst/>
              <a:gdLst/>
              <a:ahLst/>
              <a:cxnLst/>
              <a:rect l="l" t="t" r="r" b="b"/>
              <a:pathLst>
                <a:path w="2185" h="245" extrusionOk="0">
                  <a:moveTo>
                    <a:pt x="106" y="12"/>
                  </a:moveTo>
                  <a:cubicBezTo>
                    <a:pt x="48" y="12"/>
                    <a:pt x="0" y="60"/>
                    <a:pt x="0" y="130"/>
                  </a:cubicBezTo>
                  <a:cubicBezTo>
                    <a:pt x="0" y="186"/>
                    <a:pt x="48" y="233"/>
                    <a:pt x="106" y="233"/>
                  </a:cubicBezTo>
                  <a:lnTo>
                    <a:pt x="1484" y="233"/>
                  </a:lnTo>
                  <a:cubicBezTo>
                    <a:pt x="1540" y="233"/>
                    <a:pt x="1588" y="186"/>
                    <a:pt x="1588" y="130"/>
                  </a:cubicBezTo>
                  <a:cubicBezTo>
                    <a:pt x="1588" y="60"/>
                    <a:pt x="1540" y="12"/>
                    <a:pt x="1484" y="12"/>
                  </a:cubicBezTo>
                  <a:close/>
                  <a:moveTo>
                    <a:pt x="2055" y="1"/>
                  </a:moveTo>
                  <a:cubicBezTo>
                    <a:pt x="1997" y="1"/>
                    <a:pt x="1938" y="60"/>
                    <a:pt x="1938" y="130"/>
                  </a:cubicBezTo>
                  <a:cubicBezTo>
                    <a:pt x="1938" y="186"/>
                    <a:pt x="1997" y="244"/>
                    <a:pt x="2055" y="244"/>
                  </a:cubicBezTo>
                  <a:cubicBezTo>
                    <a:pt x="2125" y="244"/>
                    <a:pt x="2184" y="186"/>
                    <a:pt x="2184" y="130"/>
                  </a:cubicBezTo>
                  <a:cubicBezTo>
                    <a:pt x="2184" y="60"/>
                    <a:pt x="2125" y="1"/>
                    <a:pt x="2055" y="1"/>
                  </a:cubicBezTo>
                  <a:close/>
                </a:path>
              </a:pathLst>
            </a:custGeom>
            <a:solidFill>
              <a:schemeClr val="lt1"/>
            </a:solidFill>
            <a:ln>
              <a:noFill/>
            </a:ln>
            <a:effectLst>
              <a:outerShdw blurRad="57150" dist="571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1" name="Google Shape;2401;p97"/>
          <p:cNvSpPr txBox="1">
            <a:spLocks noGrp="1"/>
          </p:cNvSpPr>
          <p:nvPr>
            <p:ph type="title"/>
          </p:nvPr>
        </p:nvSpPr>
        <p:spPr>
          <a:xfrm>
            <a:off x="720000" y="694814"/>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 SCREENSHOTS</a:t>
            </a:r>
            <a:endParaRPr/>
          </a:p>
        </p:txBody>
      </p:sp>
      <p:sp>
        <p:nvSpPr>
          <p:cNvPr id="2402" name="Google Shape;2402;p97"/>
          <p:cNvSpPr txBox="1">
            <a:spLocks noGrp="1"/>
          </p:cNvSpPr>
          <p:nvPr>
            <p:ph type="subTitle" idx="1"/>
          </p:nvPr>
        </p:nvSpPr>
        <p:spPr>
          <a:xfrm>
            <a:off x="1432200" y="1200850"/>
            <a:ext cx="6279600" cy="3708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Jupiter is a gas giant and the biggest planet in our Solar System</a:t>
            </a:r>
            <a:endParaRPr/>
          </a:p>
        </p:txBody>
      </p:sp>
      <p:sp>
        <p:nvSpPr>
          <p:cNvPr id="2403" name="Google Shape;2403;p97"/>
          <p:cNvSpPr txBox="1"/>
          <p:nvPr/>
        </p:nvSpPr>
        <p:spPr>
          <a:xfrm>
            <a:off x="690100" y="4333175"/>
            <a:ext cx="2376900" cy="3618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000">
                <a:solidFill>
                  <a:schemeClr val="dk1"/>
                </a:solidFill>
                <a:latin typeface="Quicksand"/>
                <a:ea typeface="Quicksand"/>
                <a:cs typeface="Quicksand"/>
                <a:sym typeface="Quicksand"/>
              </a:rPr>
              <a:t>Insert your multimedia content here</a:t>
            </a:r>
            <a:endParaRPr sz="1000">
              <a:solidFill>
                <a:schemeClr val="dk1"/>
              </a:solidFill>
              <a:latin typeface="Quicksand"/>
              <a:ea typeface="Quicksand"/>
              <a:cs typeface="Quicksand"/>
              <a:sym typeface="Quicksand"/>
            </a:endParaRPr>
          </a:p>
        </p:txBody>
      </p:sp>
      <p:pic>
        <p:nvPicPr>
          <p:cNvPr id="2404" name="Google Shape;2404;p97"/>
          <p:cNvPicPr preferRelativeResize="0"/>
          <p:nvPr/>
        </p:nvPicPr>
        <p:blipFill rotWithShape="1">
          <a:blip r:embed="rId3">
            <a:alphaModFix/>
          </a:blip>
          <a:srcRect l="1860" t="1669" r="72411" b="21057"/>
          <a:stretch/>
        </p:blipFill>
        <p:spPr>
          <a:xfrm>
            <a:off x="3877350" y="1825838"/>
            <a:ext cx="1389301" cy="2507099"/>
          </a:xfrm>
          <a:prstGeom prst="rect">
            <a:avLst/>
          </a:prstGeom>
          <a:noFill/>
          <a:ln>
            <a:noFill/>
          </a:ln>
        </p:spPr>
      </p:pic>
      <p:pic>
        <p:nvPicPr>
          <p:cNvPr id="2405" name="Google Shape;2405;p97"/>
          <p:cNvPicPr preferRelativeResize="0"/>
          <p:nvPr/>
        </p:nvPicPr>
        <p:blipFill rotWithShape="1">
          <a:blip r:embed="rId4">
            <a:alphaModFix/>
          </a:blip>
          <a:srcRect l="35719" t="4408" r="37505" b="15585"/>
          <a:stretch/>
        </p:blipFill>
        <p:spPr>
          <a:xfrm>
            <a:off x="5503850" y="1825838"/>
            <a:ext cx="1389300" cy="2507100"/>
          </a:xfrm>
          <a:prstGeom prst="roundRect">
            <a:avLst>
              <a:gd name="adj" fmla="val 4572"/>
            </a:avLst>
          </a:prstGeom>
          <a:noFill/>
          <a:ln>
            <a:noFill/>
          </a:ln>
          <a:effectLst>
            <a:outerShdw blurRad="57150" dist="57150" dir="5400000" algn="bl" rotWithShape="0">
              <a:schemeClr val="dk1">
                <a:alpha val="16000"/>
              </a:schemeClr>
            </a:outerShdw>
          </a:effectLst>
        </p:spPr>
      </p:pic>
      <p:pic>
        <p:nvPicPr>
          <p:cNvPr id="2406" name="Google Shape;2406;p97"/>
          <p:cNvPicPr preferRelativeResize="0"/>
          <p:nvPr/>
        </p:nvPicPr>
        <p:blipFill rotWithShape="1">
          <a:blip r:embed="rId3">
            <a:alphaModFix/>
          </a:blip>
          <a:srcRect l="35883" t="5139" r="37258" b="14183"/>
          <a:stretch/>
        </p:blipFill>
        <p:spPr>
          <a:xfrm>
            <a:off x="2250850" y="1825838"/>
            <a:ext cx="1389300" cy="2507100"/>
          </a:xfrm>
          <a:prstGeom prst="roundRect">
            <a:avLst>
              <a:gd name="adj" fmla="val 4572"/>
            </a:avLst>
          </a:prstGeom>
          <a:noFill/>
          <a:ln>
            <a:noFill/>
          </a:ln>
          <a:effectLst>
            <a:outerShdw blurRad="57150" dist="57150" dir="5400000" algn="bl" rotWithShape="0">
              <a:schemeClr val="dk1">
                <a:alpha val="16000"/>
              </a:schemeClr>
            </a:outerShdw>
          </a:effectLst>
        </p:spPr>
      </p:pic>
      <p:pic>
        <p:nvPicPr>
          <p:cNvPr id="2407" name="Google Shape;2407;p97"/>
          <p:cNvPicPr preferRelativeResize="0"/>
          <p:nvPr/>
        </p:nvPicPr>
        <p:blipFill rotWithShape="1">
          <a:blip r:embed="rId3">
            <a:alphaModFix/>
          </a:blip>
          <a:srcRect l="71658" t="5375" r="1548" b="14147"/>
          <a:stretch/>
        </p:blipFill>
        <p:spPr>
          <a:xfrm>
            <a:off x="690100" y="1825838"/>
            <a:ext cx="1389300" cy="2507100"/>
          </a:xfrm>
          <a:prstGeom prst="roundRect">
            <a:avLst>
              <a:gd name="adj" fmla="val 4572"/>
            </a:avLst>
          </a:prstGeom>
          <a:noFill/>
          <a:ln>
            <a:noFill/>
          </a:ln>
          <a:effectLst>
            <a:outerShdw blurRad="57150" dist="57150" dir="5400000" algn="bl" rotWithShape="0">
              <a:schemeClr val="dk1">
                <a:alpha val="16000"/>
              </a:schemeClr>
            </a:outerShdw>
          </a:effectLst>
        </p:spPr>
      </p:pic>
      <p:pic>
        <p:nvPicPr>
          <p:cNvPr id="2408" name="Google Shape;2408;p97"/>
          <p:cNvPicPr preferRelativeResize="0"/>
          <p:nvPr/>
        </p:nvPicPr>
        <p:blipFill rotWithShape="1">
          <a:blip r:embed="rId4">
            <a:alphaModFix/>
          </a:blip>
          <a:srcRect l="71697" t="4408" r="1526" b="15585"/>
          <a:stretch/>
        </p:blipFill>
        <p:spPr>
          <a:xfrm>
            <a:off x="7064600" y="1825838"/>
            <a:ext cx="1389300" cy="2507100"/>
          </a:xfrm>
          <a:prstGeom prst="roundRect">
            <a:avLst>
              <a:gd name="adj" fmla="val 4572"/>
            </a:avLst>
          </a:prstGeom>
          <a:noFill/>
          <a:ln>
            <a:noFill/>
          </a:ln>
          <a:effectLst>
            <a:outerShdw blurRad="57150" dist="57150" dir="5400000" algn="bl" rotWithShape="0">
              <a:schemeClr val="dk1">
                <a:alpha val="16000"/>
              </a:schemeClr>
            </a:outerShdw>
          </a:effectLst>
        </p:spPr>
      </p:pic>
      <p:sp>
        <p:nvSpPr>
          <p:cNvPr id="2409" name="Google Shape;2409;p97"/>
          <p:cNvSpPr/>
          <p:nvPr/>
        </p:nvSpPr>
        <p:spPr>
          <a:xfrm>
            <a:off x="8325700" y="1261133"/>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97"/>
          <p:cNvSpPr/>
          <p:nvPr/>
        </p:nvSpPr>
        <p:spPr>
          <a:xfrm>
            <a:off x="720004" y="1089600"/>
            <a:ext cx="361793" cy="361793"/>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404"/>
                                        </p:tgtEl>
                                        <p:attrNameLst>
                                          <p:attrName>style.visibility</p:attrName>
                                        </p:attrNameLst>
                                      </p:cBhvr>
                                      <p:to>
                                        <p:strVal val="visible"/>
                                      </p:to>
                                    </p:set>
                                    <p:anim calcmode="lin" valueType="num">
                                      <p:cBhvr additive="base">
                                        <p:cTn id="7" dur="800"/>
                                        <p:tgtEl>
                                          <p:spTgt spid="2404"/>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2398"/>
                                        </p:tgtEl>
                                        <p:attrNameLst>
                                          <p:attrName>style.visibility</p:attrName>
                                        </p:attrNameLst>
                                      </p:cBhvr>
                                      <p:to>
                                        <p:strVal val="visible"/>
                                      </p:to>
                                    </p:set>
                                    <p:anim calcmode="lin" valueType="num">
                                      <p:cBhvr additive="base">
                                        <p:cTn id="10" dur="800"/>
                                        <p:tgtEl>
                                          <p:spTgt spid="2398"/>
                                        </p:tgtEl>
                                        <p:attrNameLst>
                                          <p:attrName>ppt_y</p:attrName>
                                        </p:attrNameLst>
                                      </p:cBhvr>
                                      <p:tavLst>
                                        <p:tav tm="0">
                                          <p:val>
                                            <p:strVal val="#ppt_y+1"/>
                                          </p:val>
                                        </p:tav>
                                        <p:tav tm="100000">
                                          <p:val>
                                            <p:strVal val="#ppt_y"/>
                                          </p:val>
                                        </p:tav>
                                      </p:tavLst>
                                    </p:anim>
                                  </p:childTnLst>
                                </p:cTn>
                              </p:par>
                            </p:childTnLst>
                          </p:cTn>
                        </p:par>
                        <p:par>
                          <p:cTn id="11" fill="hold">
                            <p:stCondLst>
                              <p:cond delay="800"/>
                            </p:stCondLst>
                            <p:childTnLst>
                              <p:par>
                                <p:cTn id="12" presetID="2" presetClass="entr" presetSubtype="8" fill="hold" nodeType="afterEffect">
                                  <p:stCondLst>
                                    <p:cond delay="0"/>
                                  </p:stCondLst>
                                  <p:childTnLst>
                                    <p:set>
                                      <p:cBhvr>
                                        <p:cTn id="13" dur="1" fill="hold">
                                          <p:stCondLst>
                                            <p:cond delay="0"/>
                                          </p:stCondLst>
                                        </p:cTn>
                                        <p:tgtEl>
                                          <p:spTgt spid="2407"/>
                                        </p:tgtEl>
                                        <p:attrNameLst>
                                          <p:attrName>style.visibility</p:attrName>
                                        </p:attrNameLst>
                                      </p:cBhvr>
                                      <p:to>
                                        <p:strVal val="visible"/>
                                      </p:to>
                                    </p:set>
                                    <p:anim calcmode="lin" valueType="num">
                                      <p:cBhvr additive="base">
                                        <p:cTn id="14" dur="800"/>
                                        <p:tgtEl>
                                          <p:spTgt spid="2407"/>
                                        </p:tgtEl>
                                        <p:attrNameLst>
                                          <p:attrName>ppt_x</p:attrName>
                                        </p:attrNameLst>
                                      </p:cBhvr>
                                      <p:tavLst>
                                        <p:tav tm="0">
                                          <p:val>
                                            <p:strVal val="#ppt_x-1"/>
                                          </p:val>
                                        </p:tav>
                                        <p:tav tm="100000">
                                          <p:val>
                                            <p:strVal val="#ppt_x"/>
                                          </p:val>
                                        </p:tav>
                                      </p:tavLst>
                                    </p:anim>
                                  </p:childTnLst>
                                </p:cTn>
                              </p:par>
                            </p:childTnLst>
                          </p:cTn>
                        </p:par>
                        <p:par>
                          <p:cTn id="15" fill="hold">
                            <p:stCondLst>
                              <p:cond delay="1600"/>
                            </p:stCondLst>
                            <p:childTnLst>
                              <p:par>
                                <p:cTn id="16" presetID="2" presetClass="entr" presetSubtype="8" fill="hold" nodeType="afterEffect">
                                  <p:stCondLst>
                                    <p:cond delay="0"/>
                                  </p:stCondLst>
                                  <p:childTnLst>
                                    <p:set>
                                      <p:cBhvr>
                                        <p:cTn id="17" dur="1" fill="hold">
                                          <p:stCondLst>
                                            <p:cond delay="0"/>
                                          </p:stCondLst>
                                        </p:cTn>
                                        <p:tgtEl>
                                          <p:spTgt spid="2406"/>
                                        </p:tgtEl>
                                        <p:attrNameLst>
                                          <p:attrName>style.visibility</p:attrName>
                                        </p:attrNameLst>
                                      </p:cBhvr>
                                      <p:to>
                                        <p:strVal val="visible"/>
                                      </p:to>
                                    </p:set>
                                    <p:anim calcmode="lin" valueType="num">
                                      <p:cBhvr additive="base">
                                        <p:cTn id="18" dur="800"/>
                                        <p:tgtEl>
                                          <p:spTgt spid="2406"/>
                                        </p:tgtEl>
                                        <p:attrNameLst>
                                          <p:attrName>ppt_x</p:attrName>
                                        </p:attrNameLst>
                                      </p:cBhvr>
                                      <p:tavLst>
                                        <p:tav tm="0">
                                          <p:val>
                                            <p:strVal val="#ppt_x-1"/>
                                          </p:val>
                                        </p:tav>
                                        <p:tav tm="100000">
                                          <p:val>
                                            <p:strVal val="#ppt_x"/>
                                          </p:val>
                                        </p:tav>
                                      </p:tavLst>
                                    </p:anim>
                                  </p:childTnLst>
                                </p:cTn>
                              </p:par>
                            </p:childTnLst>
                          </p:cTn>
                        </p:par>
                        <p:par>
                          <p:cTn id="19" fill="hold">
                            <p:stCondLst>
                              <p:cond delay="2400"/>
                            </p:stCondLst>
                            <p:childTnLst>
                              <p:par>
                                <p:cTn id="20" presetID="2" presetClass="entr" presetSubtype="2" fill="hold" nodeType="afterEffect">
                                  <p:stCondLst>
                                    <p:cond delay="0"/>
                                  </p:stCondLst>
                                  <p:childTnLst>
                                    <p:set>
                                      <p:cBhvr>
                                        <p:cTn id="21" dur="1" fill="hold">
                                          <p:stCondLst>
                                            <p:cond delay="0"/>
                                          </p:stCondLst>
                                        </p:cTn>
                                        <p:tgtEl>
                                          <p:spTgt spid="2405"/>
                                        </p:tgtEl>
                                        <p:attrNameLst>
                                          <p:attrName>style.visibility</p:attrName>
                                        </p:attrNameLst>
                                      </p:cBhvr>
                                      <p:to>
                                        <p:strVal val="visible"/>
                                      </p:to>
                                    </p:set>
                                    <p:anim calcmode="lin" valueType="num">
                                      <p:cBhvr additive="base">
                                        <p:cTn id="22" dur="800"/>
                                        <p:tgtEl>
                                          <p:spTgt spid="2405"/>
                                        </p:tgtEl>
                                        <p:attrNameLst>
                                          <p:attrName>ppt_x</p:attrName>
                                        </p:attrNameLst>
                                      </p:cBhvr>
                                      <p:tavLst>
                                        <p:tav tm="0">
                                          <p:val>
                                            <p:strVal val="#ppt_x+1"/>
                                          </p:val>
                                        </p:tav>
                                        <p:tav tm="100000">
                                          <p:val>
                                            <p:strVal val="#ppt_x"/>
                                          </p:val>
                                        </p:tav>
                                      </p:tavLst>
                                    </p:anim>
                                  </p:childTnLst>
                                </p:cTn>
                              </p:par>
                            </p:childTnLst>
                          </p:cTn>
                        </p:par>
                        <p:par>
                          <p:cTn id="23" fill="hold">
                            <p:stCondLst>
                              <p:cond delay="3200"/>
                            </p:stCondLst>
                            <p:childTnLst>
                              <p:par>
                                <p:cTn id="24" presetID="2" presetClass="entr" presetSubtype="2" fill="hold" nodeType="afterEffect">
                                  <p:stCondLst>
                                    <p:cond delay="0"/>
                                  </p:stCondLst>
                                  <p:childTnLst>
                                    <p:set>
                                      <p:cBhvr>
                                        <p:cTn id="25" dur="1" fill="hold">
                                          <p:stCondLst>
                                            <p:cond delay="0"/>
                                          </p:stCondLst>
                                        </p:cTn>
                                        <p:tgtEl>
                                          <p:spTgt spid="2408"/>
                                        </p:tgtEl>
                                        <p:attrNameLst>
                                          <p:attrName>style.visibility</p:attrName>
                                        </p:attrNameLst>
                                      </p:cBhvr>
                                      <p:to>
                                        <p:strVal val="visible"/>
                                      </p:to>
                                    </p:set>
                                    <p:anim calcmode="lin" valueType="num">
                                      <p:cBhvr additive="base">
                                        <p:cTn id="26" dur="800"/>
                                        <p:tgtEl>
                                          <p:spTgt spid="2408"/>
                                        </p:tgtEl>
                                        <p:attrNameLst>
                                          <p:attrName>ppt_x</p:attrName>
                                        </p:attrNameLst>
                                      </p:cBhvr>
                                      <p:tavLst>
                                        <p:tav tm="0">
                                          <p:val>
                                            <p:strVal val="#ppt_x+1"/>
                                          </p:val>
                                        </p:tav>
                                        <p:tav tm="100000">
                                          <p:val>
                                            <p:strVal val="#ppt_x"/>
                                          </p:val>
                                        </p:tav>
                                      </p:tavLst>
                                    </p:anim>
                                  </p:childTnLst>
                                </p:cTn>
                              </p:par>
                            </p:childTnLst>
                          </p:cTn>
                        </p:par>
                        <p:par>
                          <p:cTn id="27" fill="hold">
                            <p:stCondLst>
                              <p:cond delay="4000"/>
                            </p:stCondLst>
                            <p:childTnLst>
                              <p:par>
                                <p:cTn id="28" presetID="8" presetClass="emph" presetSubtype="0" fill="hold" nodeType="afterEffect">
                                  <p:stCondLst>
                                    <p:cond delay="0"/>
                                  </p:stCondLst>
                                  <p:childTnLst>
                                    <p:animRot by="-21600000">
                                      <p:cBhvr>
                                        <p:cTn id="29" dur="800" fill="hold"/>
                                        <p:tgtEl>
                                          <p:spTgt spid="2410"/>
                                        </p:tgtEl>
                                        <p:attrNameLst>
                                          <p:attrName>r</p:attrName>
                                        </p:attrNameLst>
                                      </p:cBhvr>
                                    </p:animRot>
                                  </p:childTnLst>
                                </p:cTn>
                              </p:par>
                              <p:par>
                                <p:cTn id="30" presetID="8" presetClass="emph" presetSubtype="0" fill="hold" nodeType="withEffect">
                                  <p:stCondLst>
                                    <p:cond delay="0"/>
                                  </p:stCondLst>
                                  <p:childTnLst>
                                    <p:animRot by="-21600000">
                                      <p:cBhvr>
                                        <p:cTn id="31" dur="800" fill="hold"/>
                                        <p:tgtEl>
                                          <p:spTgt spid="240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3"/>
        <p:cNvGrpSpPr/>
        <p:nvPr/>
      </p:nvGrpSpPr>
      <p:grpSpPr>
        <a:xfrm>
          <a:off x="0" y="0"/>
          <a:ext cx="0" cy="0"/>
          <a:chOff x="0" y="0"/>
          <a:chExt cx="0" cy="0"/>
        </a:xfrm>
      </p:grpSpPr>
      <p:grpSp>
        <p:nvGrpSpPr>
          <p:cNvPr id="1304" name="Google Shape;1304;p71"/>
          <p:cNvGrpSpPr/>
          <p:nvPr/>
        </p:nvGrpSpPr>
        <p:grpSpPr>
          <a:xfrm>
            <a:off x="719975" y="1539905"/>
            <a:ext cx="3010825" cy="1776300"/>
            <a:chOff x="719975" y="1114972"/>
            <a:chExt cx="3010825" cy="1776300"/>
          </a:xfrm>
        </p:grpSpPr>
        <p:sp>
          <p:nvSpPr>
            <p:cNvPr id="1305" name="Google Shape;1305;p71"/>
            <p:cNvSpPr/>
            <p:nvPr/>
          </p:nvSpPr>
          <p:spPr>
            <a:xfrm>
              <a:off x="720000" y="1114972"/>
              <a:ext cx="3010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1"/>
            <p:cNvSpPr/>
            <p:nvPr/>
          </p:nvSpPr>
          <p:spPr>
            <a:xfrm>
              <a:off x="719975" y="1114975"/>
              <a:ext cx="3010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 name="Google Shape;1307;p71"/>
            <p:cNvGrpSpPr/>
            <p:nvPr/>
          </p:nvGrpSpPr>
          <p:grpSpPr>
            <a:xfrm rot="10800000" flipH="1">
              <a:off x="881412" y="1244995"/>
              <a:ext cx="429322" cy="93999"/>
              <a:chOff x="5840230" y="744468"/>
              <a:chExt cx="431653" cy="94500"/>
            </a:xfrm>
          </p:grpSpPr>
          <p:sp>
            <p:nvSpPr>
              <p:cNvPr id="1308" name="Google Shape;1308;p71"/>
              <p:cNvSpPr/>
              <p:nvPr/>
            </p:nvSpPr>
            <p:spPr>
              <a:xfrm>
                <a:off x="5840230"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1"/>
              <p:cNvSpPr/>
              <p:nvPr/>
            </p:nvSpPr>
            <p:spPr>
              <a:xfrm>
                <a:off x="6008807"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1"/>
              <p:cNvSpPr/>
              <p:nvPr/>
            </p:nvSpPr>
            <p:spPr>
              <a:xfrm>
                <a:off x="6177384"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11" name="Google Shape;1311;p71"/>
          <p:cNvSpPr txBox="1">
            <a:spLocks noGrp="1"/>
          </p:cNvSpPr>
          <p:nvPr>
            <p:ph type="title" idx="5"/>
          </p:nvPr>
        </p:nvSpPr>
        <p:spPr>
          <a:xfrm>
            <a:off x="3900975" y="1703097"/>
            <a:ext cx="983700" cy="86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312" name="Google Shape;1312;p71"/>
          <p:cNvSpPr txBox="1">
            <a:spLocks noGrp="1"/>
          </p:cNvSpPr>
          <p:nvPr>
            <p:ph type="ctrTitle"/>
          </p:nvPr>
        </p:nvSpPr>
        <p:spPr>
          <a:xfrm>
            <a:off x="4884802" y="687900"/>
            <a:ext cx="3489000" cy="367500"/>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en"/>
              <a:t>PROBLEM VS. SOLUTION</a:t>
            </a:r>
            <a:endParaRPr/>
          </a:p>
        </p:txBody>
      </p:sp>
      <p:sp>
        <p:nvSpPr>
          <p:cNvPr id="1313" name="Google Shape;1313;p71"/>
          <p:cNvSpPr txBox="1">
            <a:spLocks noGrp="1"/>
          </p:cNvSpPr>
          <p:nvPr>
            <p:ph type="subTitle" idx="4"/>
          </p:nvPr>
        </p:nvSpPr>
        <p:spPr>
          <a:xfrm>
            <a:off x="4884825" y="2072152"/>
            <a:ext cx="33867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You can describe the topic of the section here</a:t>
            </a:r>
            <a:endParaRPr/>
          </a:p>
        </p:txBody>
      </p:sp>
      <p:sp>
        <p:nvSpPr>
          <p:cNvPr id="1314" name="Google Shape;1314;p71"/>
          <p:cNvSpPr txBox="1">
            <a:spLocks noGrp="1"/>
          </p:cNvSpPr>
          <p:nvPr>
            <p:ph type="ctrTitle" idx="6"/>
          </p:nvPr>
        </p:nvSpPr>
        <p:spPr>
          <a:xfrm>
            <a:off x="4884800" y="2716750"/>
            <a:ext cx="3489000" cy="367500"/>
          </a:xfrm>
          <a:prstGeom prst="rect">
            <a:avLst/>
          </a:prstGeom>
        </p:spPr>
        <p:txBody>
          <a:bodyPr spcFirstLastPara="1" wrap="square" lIns="91425" tIns="91425" rIns="45700" bIns="91425" anchor="ctr" anchorCtr="0">
            <a:noAutofit/>
          </a:bodyPr>
          <a:lstStyle/>
          <a:p>
            <a:pPr marL="0" lvl="0" indent="0" algn="l" rtl="0">
              <a:spcBef>
                <a:spcPts val="0"/>
              </a:spcBef>
              <a:spcAft>
                <a:spcPts val="0"/>
              </a:spcAft>
              <a:buNone/>
            </a:pPr>
            <a:r>
              <a:rPr lang="en"/>
              <a:t>MARKET &amp; COMPETITION</a:t>
            </a:r>
            <a:endParaRPr/>
          </a:p>
        </p:txBody>
      </p:sp>
      <p:sp>
        <p:nvSpPr>
          <p:cNvPr id="1315" name="Google Shape;1315;p71"/>
          <p:cNvSpPr txBox="1">
            <a:spLocks noGrp="1"/>
          </p:cNvSpPr>
          <p:nvPr>
            <p:ph type="ctrTitle" idx="3"/>
          </p:nvPr>
        </p:nvSpPr>
        <p:spPr>
          <a:xfrm>
            <a:off x="4884822" y="1702321"/>
            <a:ext cx="3489000" cy="3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PRODUCT</a:t>
            </a:r>
            <a:endParaRPr/>
          </a:p>
        </p:txBody>
      </p:sp>
      <p:sp>
        <p:nvSpPr>
          <p:cNvPr id="1316" name="Google Shape;1316;p71"/>
          <p:cNvSpPr txBox="1">
            <a:spLocks noGrp="1"/>
          </p:cNvSpPr>
          <p:nvPr>
            <p:ph type="ctrTitle" idx="14"/>
          </p:nvPr>
        </p:nvSpPr>
        <p:spPr>
          <a:xfrm>
            <a:off x="4884800" y="3737199"/>
            <a:ext cx="3488700" cy="3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MODEL</a:t>
            </a:r>
            <a:endParaRPr/>
          </a:p>
        </p:txBody>
      </p:sp>
      <p:sp>
        <p:nvSpPr>
          <p:cNvPr id="1317" name="Google Shape;1317;p71"/>
          <p:cNvSpPr txBox="1">
            <a:spLocks noGrp="1"/>
          </p:cNvSpPr>
          <p:nvPr>
            <p:ph type="subTitle" idx="1"/>
          </p:nvPr>
        </p:nvSpPr>
        <p:spPr>
          <a:xfrm>
            <a:off x="4884806" y="1054907"/>
            <a:ext cx="33870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You can describe the topic of the section here</a:t>
            </a:r>
            <a:endParaRPr/>
          </a:p>
        </p:txBody>
      </p:sp>
      <p:sp>
        <p:nvSpPr>
          <p:cNvPr id="1318" name="Google Shape;1318;p71"/>
          <p:cNvSpPr txBox="1">
            <a:spLocks noGrp="1"/>
          </p:cNvSpPr>
          <p:nvPr>
            <p:ph type="subTitle" idx="7"/>
          </p:nvPr>
        </p:nvSpPr>
        <p:spPr>
          <a:xfrm>
            <a:off x="4884806" y="3082546"/>
            <a:ext cx="33870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You can describe the topic of the section here</a:t>
            </a:r>
            <a:endParaRPr/>
          </a:p>
        </p:txBody>
      </p:sp>
      <p:sp>
        <p:nvSpPr>
          <p:cNvPr id="1319" name="Google Shape;1319;p71"/>
          <p:cNvSpPr txBox="1">
            <a:spLocks noGrp="1"/>
          </p:cNvSpPr>
          <p:nvPr>
            <p:ph type="title" idx="8"/>
          </p:nvPr>
        </p:nvSpPr>
        <p:spPr>
          <a:xfrm>
            <a:off x="3900975" y="2708167"/>
            <a:ext cx="983700" cy="86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320" name="Google Shape;1320;p71"/>
          <p:cNvSpPr txBox="1">
            <a:spLocks noGrp="1"/>
          </p:cNvSpPr>
          <p:nvPr>
            <p:ph type="subTitle" idx="9"/>
          </p:nvPr>
        </p:nvSpPr>
        <p:spPr>
          <a:xfrm>
            <a:off x="4884804" y="4105722"/>
            <a:ext cx="33867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You can describe the topic of the section here</a:t>
            </a:r>
            <a:endParaRPr/>
          </a:p>
        </p:txBody>
      </p:sp>
      <p:sp>
        <p:nvSpPr>
          <p:cNvPr id="1321" name="Google Shape;1321;p71"/>
          <p:cNvSpPr txBox="1">
            <a:spLocks noGrp="1"/>
          </p:cNvSpPr>
          <p:nvPr>
            <p:ph type="title" idx="13"/>
          </p:nvPr>
        </p:nvSpPr>
        <p:spPr>
          <a:xfrm>
            <a:off x="3900975" y="3731625"/>
            <a:ext cx="983400" cy="86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322" name="Google Shape;1322;p71"/>
          <p:cNvSpPr txBox="1">
            <a:spLocks noGrp="1"/>
          </p:cNvSpPr>
          <p:nvPr>
            <p:ph type="title" idx="15"/>
          </p:nvPr>
        </p:nvSpPr>
        <p:spPr>
          <a:xfrm>
            <a:off x="822750" y="2035128"/>
            <a:ext cx="2835900" cy="105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grpSp>
        <p:nvGrpSpPr>
          <p:cNvPr id="1323" name="Google Shape;1323;p71"/>
          <p:cNvGrpSpPr/>
          <p:nvPr/>
        </p:nvGrpSpPr>
        <p:grpSpPr>
          <a:xfrm>
            <a:off x="1964262" y="3133859"/>
            <a:ext cx="1422619" cy="908118"/>
            <a:chOff x="1964262" y="3133859"/>
            <a:chExt cx="1422619" cy="908118"/>
          </a:xfrm>
        </p:grpSpPr>
        <p:grpSp>
          <p:nvGrpSpPr>
            <p:cNvPr id="1324" name="Google Shape;1324;p71"/>
            <p:cNvGrpSpPr/>
            <p:nvPr/>
          </p:nvGrpSpPr>
          <p:grpSpPr>
            <a:xfrm>
              <a:off x="2627043" y="3133859"/>
              <a:ext cx="759839" cy="908118"/>
              <a:chOff x="7948975" y="1691400"/>
              <a:chExt cx="623125" cy="744725"/>
            </a:xfrm>
          </p:grpSpPr>
          <p:sp>
            <p:nvSpPr>
              <p:cNvPr id="1325" name="Google Shape;1325;p71"/>
              <p:cNvSpPr/>
              <p:nvPr/>
            </p:nvSpPr>
            <p:spPr>
              <a:xfrm>
                <a:off x="7948975" y="1770425"/>
                <a:ext cx="623125" cy="665700"/>
              </a:xfrm>
              <a:custGeom>
                <a:avLst/>
                <a:gdLst/>
                <a:ahLst/>
                <a:cxnLst/>
                <a:rect l="l" t="t" r="r" b="b"/>
                <a:pathLst>
                  <a:path w="24925" h="26628" extrusionOk="0">
                    <a:moveTo>
                      <a:pt x="1" y="1"/>
                    </a:moveTo>
                    <a:lnTo>
                      <a:pt x="1" y="25199"/>
                    </a:lnTo>
                    <a:cubicBezTo>
                      <a:pt x="1" y="25989"/>
                      <a:pt x="639" y="26627"/>
                      <a:pt x="1429" y="26627"/>
                    </a:cubicBezTo>
                    <a:lnTo>
                      <a:pt x="23436" y="26627"/>
                    </a:lnTo>
                    <a:cubicBezTo>
                      <a:pt x="24226" y="26627"/>
                      <a:pt x="24864" y="25989"/>
                      <a:pt x="24925" y="25199"/>
                    </a:cubicBezTo>
                    <a:lnTo>
                      <a:pt x="24925" y="1"/>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1"/>
              <p:cNvSpPr/>
              <p:nvPr/>
            </p:nvSpPr>
            <p:spPr>
              <a:xfrm>
                <a:off x="7948975" y="1691400"/>
                <a:ext cx="623125" cy="78300"/>
              </a:xfrm>
              <a:custGeom>
                <a:avLst/>
                <a:gdLst/>
                <a:ahLst/>
                <a:cxnLst/>
                <a:rect l="l" t="t" r="r" b="b"/>
                <a:pathLst>
                  <a:path w="24925" h="3132" extrusionOk="0">
                    <a:moveTo>
                      <a:pt x="1429" y="0"/>
                    </a:moveTo>
                    <a:cubicBezTo>
                      <a:pt x="639" y="0"/>
                      <a:pt x="1" y="639"/>
                      <a:pt x="1" y="1459"/>
                    </a:cubicBezTo>
                    <a:lnTo>
                      <a:pt x="1" y="3131"/>
                    </a:lnTo>
                    <a:lnTo>
                      <a:pt x="24925" y="3131"/>
                    </a:lnTo>
                    <a:lnTo>
                      <a:pt x="24925" y="1459"/>
                    </a:lnTo>
                    <a:cubicBezTo>
                      <a:pt x="24864" y="639"/>
                      <a:pt x="24226" y="0"/>
                      <a:pt x="23436" y="0"/>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1"/>
              <p:cNvSpPr/>
              <p:nvPr/>
            </p:nvSpPr>
            <p:spPr>
              <a:xfrm>
                <a:off x="7995325" y="1717225"/>
                <a:ext cx="24350" cy="24350"/>
              </a:xfrm>
              <a:custGeom>
                <a:avLst/>
                <a:gdLst/>
                <a:ahLst/>
                <a:cxnLst/>
                <a:rect l="l" t="t" r="r" b="b"/>
                <a:pathLst>
                  <a:path w="974" h="974" extrusionOk="0">
                    <a:moveTo>
                      <a:pt x="487" y="1"/>
                    </a:moveTo>
                    <a:cubicBezTo>
                      <a:pt x="213" y="1"/>
                      <a:pt x="1" y="214"/>
                      <a:pt x="1" y="487"/>
                    </a:cubicBezTo>
                    <a:cubicBezTo>
                      <a:pt x="1" y="761"/>
                      <a:pt x="213" y="974"/>
                      <a:pt x="487" y="974"/>
                    </a:cubicBezTo>
                    <a:cubicBezTo>
                      <a:pt x="761" y="974"/>
                      <a:pt x="973" y="761"/>
                      <a:pt x="973" y="487"/>
                    </a:cubicBezTo>
                    <a:cubicBezTo>
                      <a:pt x="973" y="214"/>
                      <a:pt x="791" y="1"/>
                      <a:pt x="487" y="1"/>
                    </a:cubicBezTo>
                    <a:close/>
                  </a:path>
                </a:pathLst>
              </a:custGeom>
              <a:solidFill>
                <a:srgbClr val="FF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1"/>
              <p:cNvSpPr/>
              <p:nvPr/>
            </p:nvSpPr>
            <p:spPr>
              <a:xfrm>
                <a:off x="8049275" y="1717225"/>
                <a:ext cx="24350" cy="24350"/>
              </a:xfrm>
              <a:custGeom>
                <a:avLst/>
                <a:gdLst/>
                <a:ahLst/>
                <a:cxnLst/>
                <a:rect l="l" t="t" r="r" b="b"/>
                <a:pathLst>
                  <a:path w="974" h="974" extrusionOk="0">
                    <a:moveTo>
                      <a:pt x="487" y="1"/>
                    </a:moveTo>
                    <a:cubicBezTo>
                      <a:pt x="244" y="1"/>
                      <a:pt x="1" y="214"/>
                      <a:pt x="1" y="487"/>
                    </a:cubicBezTo>
                    <a:cubicBezTo>
                      <a:pt x="1" y="761"/>
                      <a:pt x="214" y="974"/>
                      <a:pt x="487" y="974"/>
                    </a:cubicBezTo>
                    <a:cubicBezTo>
                      <a:pt x="761" y="974"/>
                      <a:pt x="973" y="761"/>
                      <a:pt x="973" y="487"/>
                    </a:cubicBezTo>
                    <a:cubicBezTo>
                      <a:pt x="973" y="214"/>
                      <a:pt x="761" y="1"/>
                      <a:pt x="487" y="1"/>
                    </a:cubicBezTo>
                    <a:close/>
                  </a:path>
                </a:pathLst>
              </a:custGeom>
              <a:solidFill>
                <a:srgbClr val="F5D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1"/>
              <p:cNvSpPr/>
              <p:nvPr/>
            </p:nvSpPr>
            <p:spPr>
              <a:xfrm>
                <a:off x="8103225" y="1717225"/>
                <a:ext cx="25100" cy="24350"/>
              </a:xfrm>
              <a:custGeom>
                <a:avLst/>
                <a:gdLst/>
                <a:ahLst/>
                <a:cxnLst/>
                <a:rect l="l" t="t" r="r" b="b"/>
                <a:pathLst>
                  <a:path w="1004" h="974" extrusionOk="0">
                    <a:moveTo>
                      <a:pt x="518" y="1"/>
                    </a:moveTo>
                    <a:cubicBezTo>
                      <a:pt x="244" y="1"/>
                      <a:pt x="1" y="214"/>
                      <a:pt x="1" y="487"/>
                    </a:cubicBezTo>
                    <a:cubicBezTo>
                      <a:pt x="1" y="761"/>
                      <a:pt x="244" y="974"/>
                      <a:pt x="518" y="974"/>
                    </a:cubicBezTo>
                    <a:cubicBezTo>
                      <a:pt x="761" y="974"/>
                      <a:pt x="1004" y="761"/>
                      <a:pt x="1004" y="487"/>
                    </a:cubicBezTo>
                    <a:cubicBezTo>
                      <a:pt x="1004" y="214"/>
                      <a:pt x="761" y="1"/>
                      <a:pt x="518" y="1"/>
                    </a:cubicBezTo>
                    <a:close/>
                  </a:path>
                </a:pathLst>
              </a:custGeom>
              <a:solidFill>
                <a:srgbClr val="6AEB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1"/>
              <p:cNvSpPr/>
              <p:nvPr/>
            </p:nvSpPr>
            <p:spPr>
              <a:xfrm>
                <a:off x="8015075" y="186312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1"/>
              <p:cNvSpPr/>
              <p:nvPr/>
            </p:nvSpPr>
            <p:spPr>
              <a:xfrm>
                <a:off x="8151100" y="187452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1"/>
              <p:cNvSpPr/>
              <p:nvPr/>
            </p:nvSpPr>
            <p:spPr>
              <a:xfrm>
                <a:off x="8151100" y="193000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1"/>
              <p:cNvSpPr/>
              <p:nvPr/>
            </p:nvSpPr>
            <p:spPr>
              <a:xfrm>
                <a:off x="8360825" y="1930000"/>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1"/>
              <p:cNvSpPr/>
              <p:nvPr/>
            </p:nvSpPr>
            <p:spPr>
              <a:xfrm>
                <a:off x="8015075" y="2030300"/>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1"/>
              <p:cNvSpPr/>
              <p:nvPr/>
            </p:nvSpPr>
            <p:spPr>
              <a:xfrm>
                <a:off x="8151100" y="2041700"/>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1"/>
              <p:cNvSpPr/>
              <p:nvPr/>
            </p:nvSpPr>
            <p:spPr>
              <a:xfrm>
                <a:off x="8151100" y="2097175"/>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1"/>
              <p:cNvSpPr/>
              <p:nvPr/>
            </p:nvSpPr>
            <p:spPr>
              <a:xfrm>
                <a:off x="8360825" y="2097175"/>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1"/>
              <p:cNvSpPr/>
              <p:nvPr/>
            </p:nvSpPr>
            <p:spPr>
              <a:xfrm>
                <a:off x="8015075" y="219747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1"/>
              <p:cNvSpPr/>
              <p:nvPr/>
            </p:nvSpPr>
            <p:spPr>
              <a:xfrm>
                <a:off x="8151100" y="220887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1"/>
              <p:cNvSpPr/>
              <p:nvPr/>
            </p:nvSpPr>
            <p:spPr>
              <a:xfrm>
                <a:off x="8151100" y="226435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1"/>
              <p:cNvSpPr/>
              <p:nvPr/>
            </p:nvSpPr>
            <p:spPr>
              <a:xfrm>
                <a:off x="8360825" y="2264350"/>
                <a:ext cx="54000" cy="22825"/>
              </a:xfrm>
              <a:custGeom>
                <a:avLst/>
                <a:gdLst/>
                <a:ahLst/>
                <a:cxnLst/>
                <a:rect l="l" t="t" r="r" b="b"/>
                <a:pathLst>
                  <a:path w="2160" h="913" extrusionOk="0">
                    <a:moveTo>
                      <a:pt x="457" y="1"/>
                    </a:moveTo>
                    <a:cubicBezTo>
                      <a:pt x="183" y="1"/>
                      <a:pt x="1" y="214"/>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71"/>
            <p:cNvGrpSpPr/>
            <p:nvPr/>
          </p:nvGrpSpPr>
          <p:grpSpPr>
            <a:xfrm>
              <a:off x="1964262" y="3226627"/>
              <a:ext cx="758924" cy="321556"/>
              <a:chOff x="5021875" y="2898100"/>
              <a:chExt cx="622375" cy="263700"/>
            </a:xfrm>
          </p:grpSpPr>
          <p:sp>
            <p:nvSpPr>
              <p:cNvPr id="1343" name="Google Shape;1343;p71"/>
              <p:cNvSpPr/>
              <p:nvPr/>
            </p:nvSpPr>
            <p:spPr>
              <a:xfrm>
                <a:off x="5021875" y="2976375"/>
                <a:ext cx="622375" cy="185425"/>
              </a:xfrm>
              <a:custGeom>
                <a:avLst/>
                <a:gdLst/>
                <a:ahLst/>
                <a:cxnLst/>
                <a:rect l="l" t="t" r="r" b="b"/>
                <a:pathLst>
                  <a:path w="24895" h="7417" extrusionOk="0">
                    <a:moveTo>
                      <a:pt x="0" y="0"/>
                    </a:moveTo>
                    <a:lnTo>
                      <a:pt x="0" y="5988"/>
                    </a:lnTo>
                    <a:cubicBezTo>
                      <a:pt x="0" y="6779"/>
                      <a:pt x="669" y="7417"/>
                      <a:pt x="1459" y="7417"/>
                    </a:cubicBezTo>
                    <a:lnTo>
                      <a:pt x="23466" y="7417"/>
                    </a:lnTo>
                    <a:cubicBezTo>
                      <a:pt x="24256" y="7417"/>
                      <a:pt x="24894" y="6748"/>
                      <a:pt x="24894" y="5988"/>
                    </a:cubicBezTo>
                    <a:lnTo>
                      <a:pt x="24894" y="0"/>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1"/>
              <p:cNvSpPr/>
              <p:nvPr/>
            </p:nvSpPr>
            <p:spPr>
              <a:xfrm>
                <a:off x="5021875" y="2898100"/>
                <a:ext cx="622375" cy="77525"/>
              </a:xfrm>
              <a:custGeom>
                <a:avLst/>
                <a:gdLst/>
                <a:ahLst/>
                <a:cxnLst/>
                <a:rect l="l" t="t" r="r" b="b"/>
                <a:pathLst>
                  <a:path w="24895" h="3101" extrusionOk="0">
                    <a:moveTo>
                      <a:pt x="1459" y="1"/>
                    </a:moveTo>
                    <a:cubicBezTo>
                      <a:pt x="669" y="1"/>
                      <a:pt x="0" y="639"/>
                      <a:pt x="0" y="1429"/>
                    </a:cubicBezTo>
                    <a:lnTo>
                      <a:pt x="0" y="3101"/>
                    </a:lnTo>
                    <a:lnTo>
                      <a:pt x="24894" y="3101"/>
                    </a:lnTo>
                    <a:lnTo>
                      <a:pt x="24894" y="1429"/>
                    </a:lnTo>
                    <a:cubicBezTo>
                      <a:pt x="24894" y="639"/>
                      <a:pt x="24256" y="1"/>
                      <a:pt x="23466" y="1"/>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1"/>
              <p:cNvSpPr/>
              <p:nvPr/>
            </p:nvSpPr>
            <p:spPr>
              <a:xfrm>
                <a:off x="5069750" y="2922425"/>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60"/>
                      <a:pt x="973" y="487"/>
                    </a:cubicBezTo>
                    <a:cubicBezTo>
                      <a:pt x="973" y="243"/>
                      <a:pt x="760" y="0"/>
                      <a:pt x="487" y="0"/>
                    </a:cubicBezTo>
                    <a:close/>
                  </a:path>
                </a:pathLst>
              </a:custGeom>
              <a:solidFill>
                <a:srgbClr val="FFC3D0"/>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1"/>
              <p:cNvSpPr/>
              <p:nvPr/>
            </p:nvSpPr>
            <p:spPr>
              <a:xfrm>
                <a:off x="512292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91" y="0"/>
                      <a:pt x="487" y="0"/>
                    </a:cubicBezTo>
                    <a:close/>
                  </a:path>
                </a:pathLst>
              </a:custGeom>
              <a:solidFill>
                <a:srgbClr val="F5D79B"/>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1"/>
              <p:cNvSpPr/>
              <p:nvPr/>
            </p:nvSpPr>
            <p:spPr>
              <a:xfrm>
                <a:off x="517687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61" y="0"/>
                      <a:pt x="487" y="0"/>
                    </a:cubicBezTo>
                    <a:close/>
                  </a:path>
                </a:pathLst>
              </a:custGeom>
              <a:solidFill>
                <a:srgbClr val="6AEBE7"/>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1"/>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accen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1"/>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1"/>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1"/>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2" name="Google Shape;1352;p71"/>
          <p:cNvSpPr/>
          <p:nvPr/>
        </p:nvSpPr>
        <p:spPr>
          <a:xfrm>
            <a:off x="1104750" y="34555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1"/>
          <p:cNvSpPr/>
          <p:nvPr/>
        </p:nvSpPr>
        <p:spPr>
          <a:xfrm>
            <a:off x="2029150" y="3811138"/>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1"/>
          <p:cNvSpPr txBox="1">
            <a:spLocks noGrp="1"/>
          </p:cNvSpPr>
          <p:nvPr>
            <p:ph type="title" idx="2"/>
          </p:nvPr>
        </p:nvSpPr>
        <p:spPr>
          <a:xfrm>
            <a:off x="3900975" y="685907"/>
            <a:ext cx="983700" cy="86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23"/>
                                        </p:tgtEl>
                                        <p:attrNameLst>
                                          <p:attrName>style.visibility</p:attrName>
                                        </p:attrNameLst>
                                      </p:cBhvr>
                                      <p:to>
                                        <p:strVal val="visible"/>
                                      </p:to>
                                    </p:set>
                                    <p:anim calcmode="lin" valueType="num">
                                      <p:cBhvr additive="base">
                                        <p:cTn id="7" dur="800"/>
                                        <p:tgtEl>
                                          <p:spTgt spid="1323"/>
                                        </p:tgtEl>
                                        <p:attrNameLst>
                                          <p:attrName>ppt_y</p:attrName>
                                        </p:attrNameLst>
                                      </p:cBhvr>
                                      <p:tavLst>
                                        <p:tav tm="0">
                                          <p:val>
                                            <p:strVal val="#ppt_y+1"/>
                                          </p:val>
                                        </p:tav>
                                        <p:tav tm="100000">
                                          <p:val>
                                            <p:strVal val="#ppt_y"/>
                                          </p:val>
                                        </p:tav>
                                      </p:tavLst>
                                    </p:anim>
                                  </p:childTnLst>
                                </p:cTn>
                              </p:par>
                            </p:childTnLst>
                          </p:cTn>
                        </p:par>
                        <p:par>
                          <p:cTn id="8" fill="hold">
                            <p:stCondLst>
                              <p:cond delay="800"/>
                            </p:stCondLst>
                            <p:childTnLst>
                              <p:par>
                                <p:cTn id="9" presetID="8" presetClass="emph" presetSubtype="0" fill="hold" nodeType="afterEffect">
                                  <p:stCondLst>
                                    <p:cond delay="0"/>
                                  </p:stCondLst>
                                  <p:childTnLst>
                                    <p:animRot by="-21600000">
                                      <p:cBhvr>
                                        <p:cTn id="10" dur="800" fill="hold"/>
                                        <p:tgtEl>
                                          <p:spTgt spid="1352"/>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35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14"/>
        <p:cNvGrpSpPr/>
        <p:nvPr/>
      </p:nvGrpSpPr>
      <p:grpSpPr>
        <a:xfrm>
          <a:off x="0" y="0"/>
          <a:ext cx="0" cy="0"/>
          <a:chOff x="0" y="0"/>
          <a:chExt cx="0" cy="0"/>
        </a:xfrm>
      </p:grpSpPr>
      <p:sp>
        <p:nvSpPr>
          <p:cNvPr id="2415" name="Google Shape;2415;p98"/>
          <p:cNvSpPr txBox="1">
            <a:spLocks noGrp="1"/>
          </p:cNvSpPr>
          <p:nvPr>
            <p:ph type="title"/>
          </p:nvPr>
        </p:nvSpPr>
        <p:spPr>
          <a:xfrm>
            <a:off x="870732" y="1117196"/>
            <a:ext cx="65760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a:t>
            </a:r>
            <a:endParaRPr/>
          </a:p>
        </p:txBody>
      </p:sp>
      <p:sp>
        <p:nvSpPr>
          <p:cNvPr id="2416" name="Google Shape;2416;p98"/>
          <p:cNvSpPr txBox="1">
            <a:spLocks noGrp="1"/>
          </p:cNvSpPr>
          <p:nvPr>
            <p:ph type="subTitle" idx="1"/>
          </p:nvPr>
        </p:nvSpPr>
        <p:spPr>
          <a:xfrm>
            <a:off x="3674050" y="3404742"/>
            <a:ext cx="4507500" cy="4155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Big numbers catch your audience’s attention</a:t>
            </a:r>
            <a:endParaRPr/>
          </a:p>
        </p:txBody>
      </p:sp>
      <p:grpSp>
        <p:nvGrpSpPr>
          <p:cNvPr id="2417" name="Google Shape;2417;p98"/>
          <p:cNvGrpSpPr/>
          <p:nvPr/>
        </p:nvGrpSpPr>
        <p:grpSpPr>
          <a:xfrm>
            <a:off x="1019215" y="3288841"/>
            <a:ext cx="1911987" cy="433631"/>
            <a:chOff x="6153850" y="1669725"/>
            <a:chExt cx="1718949" cy="389816"/>
          </a:xfrm>
        </p:grpSpPr>
        <p:sp>
          <p:nvSpPr>
            <p:cNvPr id="2418" name="Google Shape;2418;p98"/>
            <p:cNvSpPr/>
            <p:nvPr/>
          </p:nvSpPr>
          <p:spPr>
            <a:xfrm>
              <a:off x="6156586" y="1672448"/>
              <a:ext cx="1714402" cy="373134"/>
            </a:xfrm>
            <a:custGeom>
              <a:avLst/>
              <a:gdLst/>
              <a:ahLst/>
              <a:cxnLst/>
              <a:rect l="l" t="t" r="r" b="b"/>
              <a:pathLst>
                <a:path w="141045" h="30698" extrusionOk="0">
                  <a:moveTo>
                    <a:pt x="2924" y="0"/>
                  </a:moveTo>
                  <a:cubicBezTo>
                    <a:pt x="1386" y="0"/>
                    <a:pt x="0" y="1386"/>
                    <a:pt x="0" y="3093"/>
                  </a:cubicBezTo>
                  <a:lnTo>
                    <a:pt x="0" y="27603"/>
                  </a:lnTo>
                  <a:cubicBezTo>
                    <a:pt x="0" y="29311"/>
                    <a:pt x="1386" y="30697"/>
                    <a:pt x="3093" y="30697"/>
                  </a:cubicBezTo>
                  <a:lnTo>
                    <a:pt x="137951" y="30697"/>
                  </a:lnTo>
                  <a:cubicBezTo>
                    <a:pt x="139659" y="30697"/>
                    <a:pt x="141045" y="29311"/>
                    <a:pt x="141045" y="27603"/>
                  </a:cubicBezTo>
                  <a:lnTo>
                    <a:pt x="141045" y="3093"/>
                  </a:lnTo>
                  <a:cubicBezTo>
                    <a:pt x="141045" y="1386"/>
                    <a:pt x="139659" y="0"/>
                    <a:pt x="137782" y="0"/>
                  </a:cubicBezTo>
                  <a:close/>
                </a:path>
              </a:pathLst>
            </a:custGeom>
            <a:solidFill>
              <a:schemeClr val="dk2"/>
            </a:solidFill>
            <a:ln>
              <a:noFill/>
            </a:ln>
            <a:effectLst>
              <a:outerShdw blurRad="28575" dist="19050" dir="528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98"/>
            <p:cNvSpPr/>
            <p:nvPr/>
          </p:nvSpPr>
          <p:spPr>
            <a:xfrm>
              <a:off x="6153850" y="1669725"/>
              <a:ext cx="1718949" cy="389816"/>
            </a:xfrm>
            <a:custGeom>
              <a:avLst/>
              <a:gdLst/>
              <a:ahLst/>
              <a:cxnLst/>
              <a:rect l="l" t="t" r="r" b="b"/>
              <a:pathLst>
                <a:path w="140437" h="30090" extrusionOk="0">
                  <a:moveTo>
                    <a:pt x="2789" y="0"/>
                  </a:moveTo>
                  <a:cubicBezTo>
                    <a:pt x="1251" y="0"/>
                    <a:pt x="1" y="1251"/>
                    <a:pt x="1" y="2789"/>
                  </a:cubicBezTo>
                  <a:lnTo>
                    <a:pt x="1" y="27299"/>
                  </a:lnTo>
                  <a:cubicBezTo>
                    <a:pt x="1" y="28838"/>
                    <a:pt x="1251" y="30089"/>
                    <a:pt x="2789" y="30089"/>
                  </a:cubicBezTo>
                  <a:lnTo>
                    <a:pt x="137647" y="30089"/>
                  </a:lnTo>
                  <a:cubicBezTo>
                    <a:pt x="139186" y="30089"/>
                    <a:pt x="140437" y="28838"/>
                    <a:pt x="140437" y="27299"/>
                  </a:cubicBezTo>
                  <a:lnTo>
                    <a:pt x="140437" y="2789"/>
                  </a:lnTo>
                  <a:cubicBezTo>
                    <a:pt x="140437" y="1251"/>
                    <a:pt x="139186" y="0"/>
                    <a:pt x="137647" y="0"/>
                  </a:cubicBezTo>
                  <a:close/>
                </a:path>
              </a:pathLst>
            </a:custGeom>
            <a:gradFill>
              <a:gsLst>
                <a:gs pos="0">
                  <a:srgbClr val="66BEE9">
                    <a:alpha val="34509"/>
                  </a:srgbClr>
                </a:gs>
                <a:gs pos="100000">
                  <a:srgbClr val="4EB3E4">
                    <a:alpha val="57647"/>
                  </a:srgbClr>
                </a:gs>
              </a:gsLst>
              <a:lin ang="5400012" scaled="0"/>
            </a:gradFill>
            <a:ln>
              <a:noFill/>
            </a:ln>
            <a:effectLst>
              <a:outerShdw blurRad="42863" dist="47625" dir="528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98"/>
            <p:cNvSpPr/>
            <p:nvPr/>
          </p:nvSpPr>
          <p:spPr>
            <a:xfrm>
              <a:off x="6246166" y="1742495"/>
              <a:ext cx="233011" cy="233011"/>
            </a:xfrm>
            <a:custGeom>
              <a:avLst/>
              <a:gdLst/>
              <a:ahLst/>
              <a:cxnLst/>
              <a:rect l="l" t="t" r="r" b="b"/>
              <a:pathLst>
                <a:path w="19170" h="19170" extrusionOk="0">
                  <a:moveTo>
                    <a:pt x="9584" y="1"/>
                  </a:moveTo>
                  <a:cubicBezTo>
                    <a:pt x="4294" y="1"/>
                    <a:pt x="0" y="4294"/>
                    <a:pt x="0" y="9586"/>
                  </a:cubicBezTo>
                  <a:cubicBezTo>
                    <a:pt x="0" y="14876"/>
                    <a:pt x="4294" y="19170"/>
                    <a:pt x="9584" y="19170"/>
                  </a:cubicBezTo>
                  <a:cubicBezTo>
                    <a:pt x="14876" y="19170"/>
                    <a:pt x="19169" y="14876"/>
                    <a:pt x="19169" y="9586"/>
                  </a:cubicBezTo>
                  <a:cubicBezTo>
                    <a:pt x="19169" y="4294"/>
                    <a:pt x="14876" y="1"/>
                    <a:pt x="9584" y="1"/>
                  </a:cubicBezTo>
                  <a:close/>
                </a:path>
              </a:pathLst>
            </a:custGeom>
            <a:gradFill>
              <a:gsLst>
                <a:gs pos="0">
                  <a:srgbClr val="EA969D"/>
                </a:gs>
                <a:gs pos="100000">
                  <a:srgbClr val="CB3340"/>
                </a:gs>
              </a:gsLst>
              <a:lin ang="5400012" scaled="0"/>
            </a:gra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98"/>
            <p:cNvSpPr/>
            <p:nvPr/>
          </p:nvSpPr>
          <p:spPr>
            <a:xfrm>
              <a:off x="6579205" y="1795915"/>
              <a:ext cx="674967" cy="37620"/>
            </a:xfrm>
            <a:custGeom>
              <a:avLst/>
              <a:gdLst/>
              <a:ahLst/>
              <a:cxnLst/>
              <a:rect l="l" t="t" r="r" b="b"/>
              <a:pathLst>
                <a:path w="55530" h="3095" extrusionOk="0">
                  <a:moveTo>
                    <a:pt x="1556" y="1"/>
                  </a:moveTo>
                  <a:cubicBezTo>
                    <a:pt x="694" y="1"/>
                    <a:pt x="1" y="694"/>
                    <a:pt x="1" y="1540"/>
                  </a:cubicBezTo>
                  <a:cubicBezTo>
                    <a:pt x="1" y="2401"/>
                    <a:pt x="694" y="3095"/>
                    <a:pt x="1556" y="3095"/>
                  </a:cubicBezTo>
                  <a:lnTo>
                    <a:pt x="53975" y="3095"/>
                  </a:lnTo>
                  <a:cubicBezTo>
                    <a:pt x="54836" y="3095"/>
                    <a:pt x="55530" y="2401"/>
                    <a:pt x="55530" y="1540"/>
                  </a:cubicBezTo>
                  <a:cubicBezTo>
                    <a:pt x="55530" y="694"/>
                    <a:pt x="54836" y="1"/>
                    <a:pt x="53975"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98"/>
            <p:cNvSpPr/>
            <p:nvPr/>
          </p:nvSpPr>
          <p:spPr>
            <a:xfrm>
              <a:off x="7302010" y="1795915"/>
              <a:ext cx="477315" cy="37620"/>
            </a:xfrm>
            <a:custGeom>
              <a:avLst/>
              <a:gdLst/>
              <a:ahLst/>
              <a:cxnLst/>
              <a:rect l="l" t="t" r="r" b="b"/>
              <a:pathLst>
                <a:path w="39269" h="3095" extrusionOk="0">
                  <a:moveTo>
                    <a:pt x="1540" y="1"/>
                  </a:moveTo>
                  <a:cubicBezTo>
                    <a:pt x="695" y="1"/>
                    <a:pt x="1" y="694"/>
                    <a:pt x="1" y="1540"/>
                  </a:cubicBezTo>
                  <a:cubicBezTo>
                    <a:pt x="1" y="2401"/>
                    <a:pt x="695" y="3095"/>
                    <a:pt x="1540" y="3095"/>
                  </a:cubicBezTo>
                  <a:lnTo>
                    <a:pt x="37714" y="3095"/>
                  </a:lnTo>
                  <a:cubicBezTo>
                    <a:pt x="38575" y="3095"/>
                    <a:pt x="39269" y="2401"/>
                    <a:pt x="39269" y="1540"/>
                  </a:cubicBezTo>
                  <a:cubicBezTo>
                    <a:pt x="39269" y="694"/>
                    <a:pt x="38575" y="1"/>
                    <a:pt x="37714"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98"/>
            <p:cNvSpPr/>
            <p:nvPr/>
          </p:nvSpPr>
          <p:spPr>
            <a:xfrm>
              <a:off x="6579205" y="1890844"/>
              <a:ext cx="265064" cy="37620"/>
            </a:xfrm>
            <a:custGeom>
              <a:avLst/>
              <a:gdLst/>
              <a:ahLst/>
              <a:cxnLst/>
              <a:rect l="l" t="t" r="r" b="b"/>
              <a:pathLst>
                <a:path w="21807" h="3095" extrusionOk="0">
                  <a:moveTo>
                    <a:pt x="1556" y="0"/>
                  </a:moveTo>
                  <a:cubicBezTo>
                    <a:pt x="694" y="0"/>
                    <a:pt x="1" y="694"/>
                    <a:pt x="1" y="1539"/>
                  </a:cubicBezTo>
                  <a:cubicBezTo>
                    <a:pt x="1" y="2401"/>
                    <a:pt x="694" y="3094"/>
                    <a:pt x="1556" y="3094"/>
                  </a:cubicBezTo>
                  <a:lnTo>
                    <a:pt x="20269" y="3094"/>
                  </a:lnTo>
                  <a:cubicBezTo>
                    <a:pt x="21114" y="3094"/>
                    <a:pt x="21806" y="2401"/>
                    <a:pt x="21806" y="1539"/>
                  </a:cubicBezTo>
                  <a:cubicBezTo>
                    <a:pt x="21806" y="694"/>
                    <a:pt x="21114" y="0"/>
                    <a:pt x="20269" y="0"/>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4" name="Google Shape;2424;p98"/>
          <p:cNvGrpSpPr/>
          <p:nvPr/>
        </p:nvGrpSpPr>
        <p:grpSpPr>
          <a:xfrm flipH="1">
            <a:off x="7431373" y="2138628"/>
            <a:ext cx="750177" cy="489663"/>
            <a:chOff x="4842900" y="2922987"/>
            <a:chExt cx="436632" cy="284986"/>
          </a:xfrm>
        </p:grpSpPr>
        <p:sp>
          <p:nvSpPr>
            <p:cNvPr id="2425" name="Google Shape;2425;p98"/>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98"/>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98"/>
          <p:cNvGrpSpPr/>
          <p:nvPr/>
        </p:nvGrpSpPr>
        <p:grpSpPr>
          <a:xfrm>
            <a:off x="2695450" y="3531600"/>
            <a:ext cx="633707" cy="633733"/>
            <a:chOff x="3933325" y="3806050"/>
            <a:chExt cx="633707" cy="633733"/>
          </a:xfrm>
        </p:grpSpPr>
        <p:sp>
          <p:nvSpPr>
            <p:cNvPr id="2428" name="Google Shape;2428;p98"/>
            <p:cNvSpPr/>
            <p:nvPr/>
          </p:nvSpPr>
          <p:spPr>
            <a:xfrm>
              <a:off x="3933325" y="3806050"/>
              <a:ext cx="633707" cy="633733"/>
            </a:xfrm>
            <a:custGeom>
              <a:avLst/>
              <a:gdLst/>
              <a:ahLst/>
              <a:cxnLst/>
              <a:rect l="l" t="t" r="r" b="b"/>
              <a:pathLst>
                <a:path w="24986" h="24987" extrusionOk="0">
                  <a:moveTo>
                    <a:pt x="4863" y="1"/>
                  </a:moveTo>
                  <a:cubicBezTo>
                    <a:pt x="2158" y="1"/>
                    <a:pt x="0" y="2189"/>
                    <a:pt x="0" y="4864"/>
                  </a:cubicBezTo>
                  <a:lnTo>
                    <a:pt x="0" y="20123"/>
                  </a:lnTo>
                  <a:cubicBezTo>
                    <a:pt x="0" y="22828"/>
                    <a:pt x="2189" y="24986"/>
                    <a:pt x="4863" y="24986"/>
                  </a:cubicBezTo>
                  <a:lnTo>
                    <a:pt x="20122" y="24986"/>
                  </a:lnTo>
                  <a:cubicBezTo>
                    <a:pt x="22827" y="24986"/>
                    <a:pt x="24985" y="22828"/>
                    <a:pt x="24985" y="20123"/>
                  </a:cubicBezTo>
                  <a:lnTo>
                    <a:pt x="24985" y="4864"/>
                  </a:lnTo>
                  <a:cubicBezTo>
                    <a:pt x="24985" y="2159"/>
                    <a:pt x="22797" y="1"/>
                    <a:pt x="20122" y="1"/>
                  </a:cubicBezTo>
                  <a:close/>
                </a:path>
              </a:pathLst>
            </a:custGeom>
            <a:gradFill>
              <a:gsLst>
                <a:gs pos="0">
                  <a:schemeClr val="lt1"/>
                </a:gs>
                <a:gs pos="100000">
                  <a:srgbClr val="4EB3E4">
                    <a:alpha val="57647"/>
                  </a:srgbClr>
                </a:gs>
              </a:gsLst>
              <a:lin ang="5400012" scaled="0"/>
            </a:gradFill>
            <a:ln>
              <a:noFill/>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98"/>
            <p:cNvSpPr/>
            <p:nvPr/>
          </p:nvSpPr>
          <p:spPr>
            <a:xfrm>
              <a:off x="4038151" y="3846150"/>
              <a:ext cx="424036" cy="403974"/>
            </a:xfrm>
            <a:custGeom>
              <a:avLst/>
              <a:gdLst/>
              <a:ahLst/>
              <a:cxnLst/>
              <a:rect l="l" t="t" r="r" b="b"/>
              <a:pathLst>
                <a:path w="16719" h="15928" extrusionOk="0">
                  <a:moveTo>
                    <a:pt x="8360" y="0"/>
                  </a:moveTo>
                  <a:lnTo>
                    <a:pt x="5776" y="5259"/>
                  </a:lnTo>
                  <a:lnTo>
                    <a:pt x="1" y="6080"/>
                  </a:lnTo>
                  <a:lnTo>
                    <a:pt x="4196" y="10153"/>
                  </a:lnTo>
                  <a:lnTo>
                    <a:pt x="3192" y="15928"/>
                  </a:lnTo>
                  <a:lnTo>
                    <a:pt x="8360" y="13192"/>
                  </a:lnTo>
                  <a:lnTo>
                    <a:pt x="13527" y="15928"/>
                  </a:lnTo>
                  <a:lnTo>
                    <a:pt x="12554" y="10153"/>
                  </a:lnTo>
                  <a:lnTo>
                    <a:pt x="16719" y="6080"/>
                  </a:lnTo>
                  <a:lnTo>
                    <a:pt x="10943" y="5259"/>
                  </a:lnTo>
                  <a:lnTo>
                    <a:pt x="8360" y="0"/>
                  </a:lnTo>
                  <a:close/>
                </a:path>
              </a:pathLst>
            </a:custGeom>
            <a:solidFill>
              <a:schemeClr val="accent3"/>
            </a:solidFill>
            <a:ln>
              <a:noFill/>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98"/>
            <p:cNvSpPr/>
            <p:nvPr/>
          </p:nvSpPr>
          <p:spPr>
            <a:xfrm>
              <a:off x="4079011" y="4365773"/>
              <a:ext cx="343865" cy="25"/>
            </a:xfrm>
            <a:custGeom>
              <a:avLst/>
              <a:gdLst/>
              <a:ahLst/>
              <a:cxnLst/>
              <a:rect l="l" t="t" r="r" b="b"/>
              <a:pathLst>
                <a:path w="13558" h="1" fill="none" extrusionOk="0">
                  <a:moveTo>
                    <a:pt x="1" y="0"/>
                  </a:moveTo>
                  <a:lnTo>
                    <a:pt x="13557" y="0"/>
                  </a:lnTo>
                </a:path>
              </a:pathLst>
            </a:custGeom>
            <a:noFill/>
            <a:ln w="9525" cap="rnd" cmpd="sng">
              <a:solidFill>
                <a:schemeClr val="lt1"/>
              </a:solidFill>
              <a:prstDash val="solid"/>
              <a:round/>
              <a:headEnd type="none" w="sm" len="sm"/>
              <a:tailEnd type="none" w="sm" len="sm"/>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98"/>
            <p:cNvSpPr/>
            <p:nvPr/>
          </p:nvSpPr>
          <p:spPr>
            <a:xfrm>
              <a:off x="4079011" y="4314869"/>
              <a:ext cx="343865" cy="25"/>
            </a:xfrm>
            <a:custGeom>
              <a:avLst/>
              <a:gdLst/>
              <a:ahLst/>
              <a:cxnLst/>
              <a:rect l="l" t="t" r="r" b="b"/>
              <a:pathLst>
                <a:path w="13558" h="1" fill="none" extrusionOk="0">
                  <a:moveTo>
                    <a:pt x="1" y="1"/>
                  </a:moveTo>
                  <a:lnTo>
                    <a:pt x="13557" y="1"/>
                  </a:lnTo>
                </a:path>
              </a:pathLst>
            </a:custGeom>
            <a:noFill/>
            <a:ln w="9525" cap="rnd" cmpd="sng">
              <a:solidFill>
                <a:schemeClr val="lt1"/>
              </a:solidFill>
              <a:prstDash val="solid"/>
              <a:round/>
              <a:headEnd type="none" w="sm" len="sm"/>
              <a:tailEnd type="none" w="sm" len="sm"/>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98"/>
          <p:cNvGrpSpPr/>
          <p:nvPr/>
        </p:nvGrpSpPr>
        <p:grpSpPr>
          <a:xfrm>
            <a:off x="2077879" y="2842617"/>
            <a:ext cx="588900" cy="410100"/>
            <a:chOff x="1839104" y="3646567"/>
            <a:chExt cx="588900" cy="410100"/>
          </a:xfrm>
        </p:grpSpPr>
        <p:sp>
          <p:nvSpPr>
            <p:cNvPr id="2433" name="Google Shape;2433;p98"/>
            <p:cNvSpPr/>
            <p:nvPr/>
          </p:nvSpPr>
          <p:spPr>
            <a:xfrm>
              <a:off x="1839104" y="3646567"/>
              <a:ext cx="588900" cy="4101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4" name="Google Shape;2434;p98"/>
            <p:cNvGrpSpPr/>
            <p:nvPr/>
          </p:nvGrpSpPr>
          <p:grpSpPr>
            <a:xfrm>
              <a:off x="1980038" y="3691275"/>
              <a:ext cx="307025" cy="320700"/>
              <a:chOff x="1964125" y="3934650"/>
              <a:chExt cx="307025" cy="320700"/>
            </a:xfrm>
          </p:grpSpPr>
          <p:sp>
            <p:nvSpPr>
              <p:cNvPr id="2435" name="Google Shape;2435;p98"/>
              <p:cNvSpPr/>
              <p:nvPr/>
            </p:nvSpPr>
            <p:spPr>
              <a:xfrm>
                <a:off x="2059125" y="3934650"/>
                <a:ext cx="212025" cy="294850"/>
              </a:xfrm>
              <a:custGeom>
                <a:avLst/>
                <a:gdLst/>
                <a:ahLst/>
                <a:cxnLst/>
                <a:rect l="l" t="t" r="r" b="b"/>
                <a:pathLst>
                  <a:path w="8481" h="11794" extrusionOk="0">
                    <a:moveTo>
                      <a:pt x="3496" y="0"/>
                    </a:moveTo>
                    <a:cubicBezTo>
                      <a:pt x="3161" y="0"/>
                      <a:pt x="2888" y="274"/>
                      <a:pt x="2888" y="608"/>
                    </a:cubicBezTo>
                    <a:lnTo>
                      <a:pt x="2888" y="1733"/>
                    </a:lnTo>
                    <a:lnTo>
                      <a:pt x="91" y="5411"/>
                    </a:lnTo>
                    <a:cubicBezTo>
                      <a:pt x="31" y="5471"/>
                      <a:pt x="0" y="5563"/>
                      <a:pt x="0" y="5623"/>
                    </a:cubicBezTo>
                    <a:lnTo>
                      <a:pt x="0" y="11399"/>
                    </a:lnTo>
                    <a:cubicBezTo>
                      <a:pt x="0" y="11642"/>
                      <a:pt x="152" y="11794"/>
                      <a:pt x="395" y="11794"/>
                    </a:cubicBezTo>
                    <a:lnTo>
                      <a:pt x="6870" y="11794"/>
                    </a:lnTo>
                    <a:cubicBezTo>
                      <a:pt x="7325" y="11794"/>
                      <a:pt x="7721" y="11399"/>
                      <a:pt x="7721" y="10943"/>
                    </a:cubicBezTo>
                    <a:cubicBezTo>
                      <a:pt x="7721" y="10487"/>
                      <a:pt x="7325" y="10122"/>
                      <a:pt x="6870" y="10122"/>
                    </a:cubicBezTo>
                    <a:lnTo>
                      <a:pt x="7173" y="10122"/>
                    </a:lnTo>
                    <a:cubicBezTo>
                      <a:pt x="7690" y="10122"/>
                      <a:pt x="8085" y="9696"/>
                      <a:pt x="8085" y="9210"/>
                    </a:cubicBezTo>
                    <a:cubicBezTo>
                      <a:pt x="8085" y="8724"/>
                      <a:pt x="7690" y="8298"/>
                      <a:pt x="7173" y="8298"/>
                    </a:cubicBezTo>
                    <a:lnTo>
                      <a:pt x="7325" y="8298"/>
                    </a:lnTo>
                    <a:cubicBezTo>
                      <a:pt x="7873" y="8298"/>
                      <a:pt x="8298" y="7873"/>
                      <a:pt x="8298" y="7356"/>
                    </a:cubicBezTo>
                    <a:cubicBezTo>
                      <a:pt x="8298" y="6809"/>
                      <a:pt x="7873" y="6383"/>
                      <a:pt x="7325" y="6383"/>
                    </a:cubicBezTo>
                    <a:lnTo>
                      <a:pt x="7477" y="6383"/>
                    </a:lnTo>
                    <a:cubicBezTo>
                      <a:pt x="7541" y="6397"/>
                      <a:pt x="7604" y="6403"/>
                      <a:pt x="7663" y="6403"/>
                    </a:cubicBezTo>
                    <a:cubicBezTo>
                      <a:pt x="8144" y="6403"/>
                      <a:pt x="8481" y="5992"/>
                      <a:pt x="8481" y="5532"/>
                    </a:cubicBezTo>
                    <a:cubicBezTo>
                      <a:pt x="8481" y="4985"/>
                      <a:pt x="8025" y="4529"/>
                      <a:pt x="7477" y="4529"/>
                    </a:cubicBezTo>
                    <a:lnTo>
                      <a:pt x="3982" y="4529"/>
                    </a:lnTo>
                    <a:cubicBezTo>
                      <a:pt x="4529" y="3739"/>
                      <a:pt x="4803" y="2797"/>
                      <a:pt x="4803" y="1794"/>
                    </a:cubicBezTo>
                    <a:lnTo>
                      <a:pt x="4803" y="1307"/>
                    </a:lnTo>
                    <a:cubicBezTo>
                      <a:pt x="4803" y="578"/>
                      <a:pt x="4225" y="0"/>
                      <a:pt x="3496" y="0"/>
                    </a:cubicBezTo>
                    <a:close/>
                  </a:path>
                </a:pathLst>
              </a:custGeom>
              <a:gradFill>
                <a:gsLst>
                  <a:gs pos="0">
                    <a:schemeClr val="lt1"/>
                  </a:gs>
                  <a:gs pos="100000">
                    <a:srgbClr val="F9F8FF">
                      <a:alpha val="86666"/>
                    </a:srgbClr>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98"/>
              <p:cNvSpPr/>
              <p:nvPr/>
            </p:nvSpPr>
            <p:spPr>
              <a:xfrm>
                <a:off x="1964125" y="4064575"/>
                <a:ext cx="80575" cy="190775"/>
              </a:xfrm>
              <a:custGeom>
                <a:avLst/>
                <a:gdLst/>
                <a:ahLst/>
                <a:cxnLst/>
                <a:rect l="l" t="t" r="r" b="b"/>
                <a:pathLst>
                  <a:path w="3223" h="7631" extrusionOk="0">
                    <a:moveTo>
                      <a:pt x="487" y="1"/>
                    </a:moveTo>
                    <a:cubicBezTo>
                      <a:pt x="244" y="1"/>
                      <a:pt x="1" y="244"/>
                      <a:pt x="1" y="518"/>
                    </a:cubicBezTo>
                    <a:lnTo>
                      <a:pt x="1" y="7113"/>
                    </a:lnTo>
                    <a:cubicBezTo>
                      <a:pt x="1" y="7387"/>
                      <a:pt x="244" y="7630"/>
                      <a:pt x="487" y="7630"/>
                    </a:cubicBezTo>
                    <a:lnTo>
                      <a:pt x="2706" y="7630"/>
                    </a:lnTo>
                    <a:cubicBezTo>
                      <a:pt x="3010" y="7630"/>
                      <a:pt x="3223" y="7387"/>
                      <a:pt x="3192" y="7113"/>
                    </a:cubicBezTo>
                    <a:lnTo>
                      <a:pt x="3192" y="518"/>
                    </a:lnTo>
                    <a:cubicBezTo>
                      <a:pt x="3192" y="244"/>
                      <a:pt x="2979" y="1"/>
                      <a:pt x="2706" y="1"/>
                    </a:cubicBezTo>
                    <a:close/>
                  </a:path>
                </a:pathLst>
              </a:custGeom>
              <a:gradFill>
                <a:gsLst>
                  <a:gs pos="0">
                    <a:schemeClr val="lt1"/>
                  </a:gs>
                  <a:gs pos="100000">
                    <a:srgbClr val="F9F8FF">
                      <a:alpha val="86666"/>
                    </a:srgbClr>
                  </a:gs>
                </a:gsLst>
                <a:lin ang="5400700"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37" name="Google Shape;2437;p98"/>
          <p:cNvSpPr/>
          <p:nvPr/>
        </p:nvSpPr>
        <p:spPr>
          <a:xfrm>
            <a:off x="870725" y="41653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98"/>
          <p:cNvSpPr/>
          <p:nvPr/>
        </p:nvSpPr>
        <p:spPr>
          <a:xfrm>
            <a:off x="7966925" y="77135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415"/>
                                        </p:tgtEl>
                                        <p:attrNameLst>
                                          <p:attrName>style.visibility</p:attrName>
                                        </p:attrNameLst>
                                      </p:cBhvr>
                                      <p:to>
                                        <p:strVal val="visible"/>
                                      </p:to>
                                    </p:set>
                                    <p:anim calcmode="lin" valueType="num">
                                      <p:cBhvr additive="base">
                                        <p:cTn id="7" dur="1000"/>
                                        <p:tgtEl>
                                          <p:spTgt spid="2415"/>
                                        </p:tgtEl>
                                        <p:attrNameLst>
                                          <p:attrName>ppt_w</p:attrName>
                                        </p:attrNameLst>
                                      </p:cBhvr>
                                      <p:tavLst>
                                        <p:tav tm="0">
                                          <p:val>
                                            <p:strVal val="0"/>
                                          </p:val>
                                        </p:tav>
                                        <p:tav tm="100000">
                                          <p:val>
                                            <p:strVal val="#ppt_w"/>
                                          </p:val>
                                        </p:tav>
                                      </p:tavLst>
                                    </p:anim>
                                    <p:anim calcmode="lin" valueType="num">
                                      <p:cBhvr additive="base">
                                        <p:cTn id="8" dur="1000"/>
                                        <p:tgtEl>
                                          <p:spTgt spid="2415"/>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2" presetClass="entr" presetSubtype="4" fill="hold" nodeType="afterEffect">
                                  <p:stCondLst>
                                    <p:cond delay="0"/>
                                  </p:stCondLst>
                                  <p:childTnLst>
                                    <p:set>
                                      <p:cBhvr>
                                        <p:cTn id="11" dur="1" fill="hold">
                                          <p:stCondLst>
                                            <p:cond delay="0"/>
                                          </p:stCondLst>
                                        </p:cTn>
                                        <p:tgtEl>
                                          <p:spTgt spid="2417"/>
                                        </p:tgtEl>
                                        <p:attrNameLst>
                                          <p:attrName>style.visibility</p:attrName>
                                        </p:attrNameLst>
                                      </p:cBhvr>
                                      <p:to>
                                        <p:strVal val="visible"/>
                                      </p:to>
                                    </p:set>
                                    <p:anim calcmode="lin" valueType="num">
                                      <p:cBhvr additive="base">
                                        <p:cTn id="12" dur="800"/>
                                        <p:tgtEl>
                                          <p:spTgt spid="2417"/>
                                        </p:tgtEl>
                                        <p:attrNameLst>
                                          <p:attrName>ppt_y</p:attrName>
                                        </p:attrNameLst>
                                      </p:cBhvr>
                                      <p:tavLst>
                                        <p:tav tm="0">
                                          <p:val>
                                            <p:strVal val="#ppt_y+1"/>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427"/>
                                        </p:tgtEl>
                                        <p:attrNameLst>
                                          <p:attrName>style.visibility</p:attrName>
                                        </p:attrNameLst>
                                      </p:cBhvr>
                                      <p:to>
                                        <p:strVal val="visible"/>
                                      </p:to>
                                    </p:set>
                                    <p:anim calcmode="lin" valueType="num">
                                      <p:cBhvr additive="base">
                                        <p:cTn id="15" dur="800"/>
                                        <p:tgtEl>
                                          <p:spTgt spid="2427"/>
                                        </p:tgtEl>
                                        <p:attrNameLst>
                                          <p:attrName>ppt_y</p:attrName>
                                        </p:attrNameLst>
                                      </p:cBhvr>
                                      <p:tavLst>
                                        <p:tav tm="0">
                                          <p:val>
                                            <p:strVal val="#ppt_y+1"/>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2432"/>
                                        </p:tgtEl>
                                        <p:attrNameLst>
                                          <p:attrName>style.visibility</p:attrName>
                                        </p:attrNameLst>
                                      </p:cBhvr>
                                      <p:to>
                                        <p:strVal val="visible"/>
                                      </p:to>
                                    </p:set>
                                    <p:anim calcmode="lin" valueType="num">
                                      <p:cBhvr additive="base">
                                        <p:cTn id="18" dur="800"/>
                                        <p:tgtEl>
                                          <p:spTgt spid="2432"/>
                                        </p:tgtEl>
                                        <p:attrNameLst>
                                          <p:attrName>ppt_y</p:attrName>
                                        </p:attrNameLst>
                                      </p:cBhvr>
                                      <p:tavLst>
                                        <p:tav tm="0">
                                          <p:val>
                                            <p:strVal val="#ppt_y+1"/>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424"/>
                                        </p:tgtEl>
                                        <p:attrNameLst>
                                          <p:attrName>style.visibility</p:attrName>
                                        </p:attrNameLst>
                                      </p:cBhvr>
                                      <p:to>
                                        <p:strVal val="visible"/>
                                      </p:to>
                                    </p:set>
                                    <p:anim calcmode="lin" valueType="num">
                                      <p:cBhvr additive="base">
                                        <p:cTn id="21" dur="800"/>
                                        <p:tgtEl>
                                          <p:spTgt spid="2424"/>
                                        </p:tgtEl>
                                        <p:attrNameLst>
                                          <p:attrName>ppt_y</p:attrName>
                                        </p:attrNameLst>
                                      </p:cBhvr>
                                      <p:tavLst>
                                        <p:tav tm="0">
                                          <p:val>
                                            <p:strVal val="#ppt_y+1"/>
                                          </p:val>
                                        </p:tav>
                                        <p:tav tm="100000">
                                          <p:val>
                                            <p:strVal val="#ppt_y"/>
                                          </p:val>
                                        </p:tav>
                                      </p:tavLst>
                                    </p:anim>
                                  </p:childTnLst>
                                </p:cTn>
                              </p:par>
                            </p:childTnLst>
                          </p:cTn>
                        </p:par>
                        <p:par>
                          <p:cTn id="22" fill="hold">
                            <p:stCondLst>
                              <p:cond delay="1800"/>
                            </p:stCondLst>
                            <p:childTnLst>
                              <p:par>
                                <p:cTn id="23" presetID="8" presetClass="emph" presetSubtype="0" fill="hold" nodeType="afterEffect">
                                  <p:stCondLst>
                                    <p:cond delay="0"/>
                                  </p:stCondLst>
                                  <p:childTnLst>
                                    <p:animRot by="-21600000">
                                      <p:cBhvr>
                                        <p:cTn id="24" dur="800" fill="hold"/>
                                        <p:tgtEl>
                                          <p:spTgt spid="2437"/>
                                        </p:tgtEl>
                                        <p:attrNameLst>
                                          <p:attrName>r</p:attrName>
                                        </p:attrNameLst>
                                      </p:cBhvr>
                                    </p:animRot>
                                  </p:childTnLst>
                                </p:cTn>
                              </p:par>
                              <p:par>
                                <p:cTn id="25" presetID="8" presetClass="emph" presetSubtype="0" fill="hold" nodeType="withEffect">
                                  <p:stCondLst>
                                    <p:cond delay="0"/>
                                  </p:stCondLst>
                                  <p:childTnLst>
                                    <p:animRot by="-21600000">
                                      <p:cBhvr>
                                        <p:cTn id="26" dur="800" fill="hold"/>
                                        <p:tgtEl>
                                          <p:spTgt spid="243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42"/>
        <p:cNvGrpSpPr/>
        <p:nvPr/>
      </p:nvGrpSpPr>
      <p:grpSpPr>
        <a:xfrm>
          <a:off x="0" y="0"/>
          <a:ext cx="0" cy="0"/>
          <a:chOff x="0" y="0"/>
          <a:chExt cx="0" cy="0"/>
        </a:xfrm>
      </p:grpSpPr>
      <p:sp>
        <p:nvSpPr>
          <p:cNvPr id="2443" name="Google Shape;2443;p99"/>
          <p:cNvSpPr txBox="1">
            <a:spLocks noGrp="1"/>
          </p:cNvSpPr>
          <p:nvPr>
            <p:ph type="title"/>
          </p:nvPr>
        </p:nvSpPr>
        <p:spPr>
          <a:xfrm>
            <a:off x="1296525" y="2183825"/>
            <a:ext cx="3726300" cy="115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18,620</a:t>
            </a:r>
            <a:endParaRPr/>
          </a:p>
        </p:txBody>
      </p:sp>
      <p:sp>
        <p:nvSpPr>
          <p:cNvPr id="2444" name="Google Shape;2444;p99"/>
          <p:cNvSpPr txBox="1">
            <a:spLocks noGrp="1"/>
          </p:cNvSpPr>
          <p:nvPr>
            <p:ph type="subTitle" idx="1"/>
          </p:nvPr>
        </p:nvSpPr>
        <p:spPr>
          <a:xfrm>
            <a:off x="5453863" y="2347025"/>
            <a:ext cx="2517300" cy="8250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Big numbers catch your audience’s attention</a:t>
            </a:r>
            <a:endParaRPr/>
          </a:p>
        </p:txBody>
      </p:sp>
      <p:grpSp>
        <p:nvGrpSpPr>
          <p:cNvPr id="2445" name="Google Shape;2445;p99"/>
          <p:cNvGrpSpPr/>
          <p:nvPr/>
        </p:nvGrpSpPr>
        <p:grpSpPr>
          <a:xfrm>
            <a:off x="7645886" y="775123"/>
            <a:ext cx="743279" cy="485160"/>
            <a:chOff x="4842900" y="2922987"/>
            <a:chExt cx="436632" cy="284986"/>
          </a:xfrm>
        </p:grpSpPr>
        <p:sp>
          <p:nvSpPr>
            <p:cNvPr id="2446" name="Google Shape;2446;p99"/>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F3A7E0"/>
                </a:gs>
                <a:gs pos="100000">
                  <a:srgbClr val="DC3BB4"/>
                </a:gs>
              </a:gsLst>
              <a:lin ang="5400700"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99"/>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8" name="Google Shape;2448;p99"/>
          <p:cNvGrpSpPr/>
          <p:nvPr/>
        </p:nvGrpSpPr>
        <p:grpSpPr>
          <a:xfrm>
            <a:off x="7952500" y="518100"/>
            <a:ext cx="612500" cy="296375"/>
            <a:chOff x="5658425" y="2734375"/>
            <a:chExt cx="612500" cy="296375"/>
          </a:xfrm>
        </p:grpSpPr>
        <p:sp>
          <p:nvSpPr>
            <p:cNvPr id="2449" name="Google Shape;2449;p99"/>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99"/>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accent5"/>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99"/>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99"/>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3" name="Google Shape;2453;p99"/>
          <p:cNvGrpSpPr/>
          <p:nvPr/>
        </p:nvGrpSpPr>
        <p:grpSpPr>
          <a:xfrm>
            <a:off x="1739750" y="4066150"/>
            <a:ext cx="396150" cy="360700"/>
            <a:chOff x="1615925" y="2456425"/>
            <a:chExt cx="396150" cy="360700"/>
          </a:xfrm>
        </p:grpSpPr>
        <p:sp>
          <p:nvSpPr>
            <p:cNvPr id="2454" name="Google Shape;2454;p99"/>
            <p:cNvSpPr/>
            <p:nvPr/>
          </p:nvSpPr>
          <p:spPr>
            <a:xfrm>
              <a:off x="1615925" y="2456425"/>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99"/>
            <p:cNvSpPr/>
            <p:nvPr/>
          </p:nvSpPr>
          <p:spPr>
            <a:xfrm>
              <a:off x="1658475" y="2554575"/>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99"/>
          <p:cNvSpPr/>
          <p:nvPr/>
        </p:nvSpPr>
        <p:spPr>
          <a:xfrm>
            <a:off x="4063188" y="160395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99"/>
          <p:cNvSpPr/>
          <p:nvPr/>
        </p:nvSpPr>
        <p:spPr>
          <a:xfrm>
            <a:off x="7556345" y="4048431"/>
            <a:ext cx="396149" cy="396149"/>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443"/>
                                        </p:tgtEl>
                                        <p:attrNameLst>
                                          <p:attrName>style.visibility</p:attrName>
                                        </p:attrNameLst>
                                      </p:cBhvr>
                                      <p:to>
                                        <p:strVal val="visible"/>
                                      </p:to>
                                    </p:set>
                                    <p:anim calcmode="lin" valueType="num">
                                      <p:cBhvr additive="base">
                                        <p:cTn id="7" dur="800"/>
                                        <p:tgtEl>
                                          <p:spTgt spid="2443"/>
                                        </p:tgtEl>
                                        <p:attrNameLst>
                                          <p:attrName>ppt_x</p:attrName>
                                        </p:attrNameLst>
                                      </p:cBhvr>
                                      <p:tavLst>
                                        <p:tav tm="0">
                                          <p:val>
                                            <p:strVal val="#ppt_x-1"/>
                                          </p:val>
                                        </p:tav>
                                        <p:tav tm="100000">
                                          <p:val>
                                            <p:strVal val="#ppt_x"/>
                                          </p:val>
                                        </p:tav>
                                      </p:tavLst>
                                    </p:anim>
                                  </p:childTnLst>
                                </p:cTn>
                              </p:par>
                            </p:childTnLst>
                          </p:cTn>
                        </p:par>
                        <p:par>
                          <p:cTn id="8" fill="hold">
                            <p:stCondLst>
                              <p:cond delay="800"/>
                            </p:stCondLst>
                            <p:childTnLst>
                              <p:par>
                                <p:cTn id="9" presetID="23" presetClass="entr" presetSubtype="16" fill="hold" nodeType="afterEffect">
                                  <p:stCondLst>
                                    <p:cond delay="0"/>
                                  </p:stCondLst>
                                  <p:childTnLst>
                                    <p:set>
                                      <p:cBhvr>
                                        <p:cTn id="10" dur="1" fill="hold">
                                          <p:stCondLst>
                                            <p:cond delay="0"/>
                                          </p:stCondLst>
                                        </p:cTn>
                                        <p:tgtEl>
                                          <p:spTgt spid="2444"/>
                                        </p:tgtEl>
                                        <p:attrNameLst>
                                          <p:attrName>style.visibility</p:attrName>
                                        </p:attrNameLst>
                                      </p:cBhvr>
                                      <p:to>
                                        <p:strVal val="visible"/>
                                      </p:to>
                                    </p:set>
                                    <p:anim calcmode="lin" valueType="num">
                                      <p:cBhvr additive="base">
                                        <p:cTn id="11" dur="800"/>
                                        <p:tgtEl>
                                          <p:spTgt spid="2444"/>
                                        </p:tgtEl>
                                        <p:attrNameLst>
                                          <p:attrName>ppt_w</p:attrName>
                                        </p:attrNameLst>
                                      </p:cBhvr>
                                      <p:tavLst>
                                        <p:tav tm="0">
                                          <p:val>
                                            <p:strVal val="0"/>
                                          </p:val>
                                        </p:tav>
                                        <p:tav tm="100000">
                                          <p:val>
                                            <p:strVal val="#ppt_w"/>
                                          </p:val>
                                        </p:tav>
                                      </p:tavLst>
                                    </p:anim>
                                    <p:anim calcmode="lin" valueType="num">
                                      <p:cBhvr additive="base">
                                        <p:cTn id="12" dur="800"/>
                                        <p:tgtEl>
                                          <p:spTgt spid="2444"/>
                                        </p:tgtEl>
                                        <p:attrNameLst>
                                          <p:attrName>ppt_h</p:attrName>
                                        </p:attrNameLst>
                                      </p:cBhvr>
                                      <p:tavLst>
                                        <p:tav tm="0">
                                          <p:val>
                                            <p:strVal val="0"/>
                                          </p:val>
                                        </p:tav>
                                        <p:tav tm="100000">
                                          <p:val>
                                            <p:strVal val="#ppt_h"/>
                                          </p:val>
                                        </p:tav>
                                      </p:tavLst>
                                    </p:anim>
                                  </p:childTnLst>
                                </p:cTn>
                              </p:par>
                            </p:childTnLst>
                          </p:cTn>
                        </p:par>
                        <p:par>
                          <p:cTn id="13" fill="hold">
                            <p:stCondLst>
                              <p:cond delay="1600"/>
                            </p:stCondLst>
                            <p:childTnLst>
                              <p:par>
                                <p:cTn id="14" presetID="8" presetClass="emph" presetSubtype="0" fill="hold" nodeType="afterEffect">
                                  <p:stCondLst>
                                    <p:cond delay="0"/>
                                  </p:stCondLst>
                                  <p:childTnLst>
                                    <p:animRot by="-21600000">
                                      <p:cBhvr>
                                        <p:cTn id="15" dur="800" fill="hold"/>
                                        <p:tgtEl>
                                          <p:spTgt spid="2457"/>
                                        </p:tgtEl>
                                        <p:attrNameLst>
                                          <p:attrName>r</p:attrName>
                                        </p:attrNameLst>
                                      </p:cBhvr>
                                    </p:animRot>
                                  </p:childTnLst>
                                </p:cTn>
                              </p:par>
                              <p:par>
                                <p:cTn id="16" presetID="8" presetClass="emph" presetSubtype="0" fill="hold" nodeType="withEffect">
                                  <p:stCondLst>
                                    <p:cond delay="0"/>
                                  </p:stCondLst>
                                  <p:childTnLst>
                                    <p:animRot by="-21600000">
                                      <p:cBhvr>
                                        <p:cTn id="17" dur="800" fill="hold"/>
                                        <p:tgtEl>
                                          <p:spTgt spid="245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61"/>
        <p:cNvGrpSpPr/>
        <p:nvPr/>
      </p:nvGrpSpPr>
      <p:grpSpPr>
        <a:xfrm>
          <a:off x="0" y="0"/>
          <a:ext cx="0" cy="0"/>
          <a:chOff x="0" y="0"/>
          <a:chExt cx="0" cy="0"/>
        </a:xfrm>
      </p:grpSpPr>
      <p:sp>
        <p:nvSpPr>
          <p:cNvPr id="2462" name="Google Shape;2462;p100"/>
          <p:cNvSpPr/>
          <p:nvPr/>
        </p:nvSpPr>
        <p:spPr>
          <a:xfrm>
            <a:off x="7219086" y="1765678"/>
            <a:ext cx="1065983" cy="903596"/>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solidFill>
            <a:schemeClr val="accent3"/>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00"/>
          <p:cNvSpPr/>
          <p:nvPr/>
        </p:nvSpPr>
        <p:spPr>
          <a:xfrm>
            <a:off x="2444700" y="3108300"/>
            <a:ext cx="4634400" cy="496800"/>
          </a:xfrm>
          <a:prstGeom prst="roundRect">
            <a:avLst>
              <a:gd name="adj" fmla="val 31653"/>
            </a:avLst>
          </a:prstGeom>
          <a:solidFill>
            <a:schemeClr val="lt2"/>
          </a:solidFill>
          <a:ln w="9525" cap="flat" cmpd="sng">
            <a:solidFill>
              <a:srgbClr val="D2D6FF"/>
            </a:solidFill>
            <a:prstDash val="solid"/>
            <a:round/>
            <a:headEnd type="none" w="sm" len="sm"/>
            <a:tailEnd type="none" w="sm" len="sm"/>
          </a:ln>
          <a:effectLst>
            <a:outerShdw blurRad="57150" dist="47625" dir="5400000" algn="bl" rotWithShape="0">
              <a:schemeClr val="dk1">
                <a:alpha val="2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00"/>
          <p:cNvSpPr txBox="1">
            <a:spLocks noGrp="1"/>
          </p:cNvSpPr>
          <p:nvPr>
            <p:ph type="title"/>
          </p:nvPr>
        </p:nvSpPr>
        <p:spPr>
          <a:xfrm>
            <a:off x="2728575" y="1623825"/>
            <a:ext cx="4228800" cy="1253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MARKET &amp; COMPETITION</a:t>
            </a:r>
            <a:endParaRPr/>
          </a:p>
        </p:txBody>
      </p:sp>
      <p:sp>
        <p:nvSpPr>
          <p:cNvPr id="2465" name="Google Shape;2465;p100"/>
          <p:cNvSpPr txBox="1">
            <a:spLocks noGrp="1"/>
          </p:cNvSpPr>
          <p:nvPr>
            <p:ph type="subTitle" idx="1"/>
          </p:nvPr>
        </p:nvSpPr>
        <p:spPr>
          <a:xfrm>
            <a:off x="2728700" y="3121200"/>
            <a:ext cx="4228800" cy="471000"/>
          </a:xfrm>
          <a:prstGeom prst="rect">
            <a:avLst/>
          </a:prstGeom>
        </p:spPr>
        <p:txBody>
          <a:bodyPr spcFirstLastPara="1" wrap="square" lIns="91425" tIns="91425" rIns="91425" bIns="91425" anchor="ctr" anchorCtr="0">
            <a:noAutofit/>
          </a:bodyPr>
          <a:lstStyle/>
          <a:p>
            <a:pPr marL="0" lvl="0" indent="0" algn="r" rtl="0">
              <a:spcBef>
                <a:spcPts val="0"/>
              </a:spcBef>
              <a:spcAft>
                <a:spcPts val="1200"/>
              </a:spcAft>
              <a:buNone/>
            </a:pPr>
            <a:r>
              <a:rPr lang="en"/>
              <a:t>You can enter a subtitle here if you need it</a:t>
            </a:r>
            <a:endParaRPr/>
          </a:p>
        </p:txBody>
      </p:sp>
      <p:sp>
        <p:nvSpPr>
          <p:cNvPr id="2466" name="Google Shape;2466;p100"/>
          <p:cNvSpPr txBox="1">
            <a:spLocks noGrp="1"/>
          </p:cNvSpPr>
          <p:nvPr>
            <p:ph type="title" idx="2"/>
          </p:nvPr>
        </p:nvSpPr>
        <p:spPr>
          <a:xfrm>
            <a:off x="7267582" y="1826275"/>
            <a:ext cx="969000" cy="71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grpSp>
        <p:nvGrpSpPr>
          <p:cNvPr id="2467" name="Google Shape;2467;p100"/>
          <p:cNvGrpSpPr/>
          <p:nvPr/>
        </p:nvGrpSpPr>
        <p:grpSpPr>
          <a:xfrm>
            <a:off x="858913" y="1569263"/>
            <a:ext cx="1607960" cy="2415231"/>
            <a:chOff x="858913" y="1569263"/>
            <a:chExt cx="1607960" cy="2415231"/>
          </a:xfrm>
        </p:grpSpPr>
        <p:sp>
          <p:nvSpPr>
            <p:cNvPr id="2468" name="Google Shape;2468;p100"/>
            <p:cNvSpPr/>
            <p:nvPr/>
          </p:nvSpPr>
          <p:spPr>
            <a:xfrm>
              <a:off x="858913" y="1569263"/>
              <a:ext cx="1258811" cy="2415231"/>
            </a:xfrm>
            <a:custGeom>
              <a:avLst/>
              <a:gdLst/>
              <a:ahLst/>
              <a:cxnLst/>
              <a:rect l="l" t="t" r="r" b="b"/>
              <a:pathLst>
                <a:path w="13044" h="25027" extrusionOk="0">
                  <a:moveTo>
                    <a:pt x="524" y="1"/>
                  </a:moveTo>
                  <a:cubicBezTo>
                    <a:pt x="233" y="1"/>
                    <a:pt x="0" y="245"/>
                    <a:pt x="0" y="539"/>
                  </a:cubicBezTo>
                  <a:lnTo>
                    <a:pt x="0" y="24503"/>
                  </a:lnTo>
                  <a:cubicBezTo>
                    <a:pt x="0" y="24794"/>
                    <a:pt x="233" y="25027"/>
                    <a:pt x="524" y="25027"/>
                  </a:cubicBezTo>
                  <a:lnTo>
                    <a:pt x="12517" y="25027"/>
                  </a:lnTo>
                  <a:cubicBezTo>
                    <a:pt x="12811" y="25027"/>
                    <a:pt x="13044" y="24794"/>
                    <a:pt x="13044" y="24503"/>
                  </a:cubicBezTo>
                  <a:lnTo>
                    <a:pt x="13044" y="539"/>
                  </a:lnTo>
                  <a:cubicBezTo>
                    <a:pt x="13044" y="245"/>
                    <a:pt x="12811" y="1"/>
                    <a:pt x="12517"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00"/>
            <p:cNvSpPr/>
            <p:nvPr/>
          </p:nvSpPr>
          <p:spPr>
            <a:xfrm>
              <a:off x="900506" y="1612014"/>
              <a:ext cx="1175624" cy="2330885"/>
            </a:xfrm>
            <a:custGeom>
              <a:avLst/>
              <a:gdLst/>
              <a:ahLst/>
              <a:cxnLst/>
              <a:rect l="l" t="t" r="r" b="b"/>
              <a:pathLst>
                <a:path w="12182" h="24153" extrusionOk="0">
                  <a:moveTo>
                    <a:pt x="1039" y="0"/>
                  </a:moveTo>
                  <a:cubicBezTo>
                    <a:pt x="465" y="0"/>
                    <a:pt x="1" y="468"/>
                    <a:pt x="1" y="1039"/>
                  </a:cubicBezTo>
                  <a:lnTo>
                    <a:pt x="1" y="23114"/>
                  </a:lnTo>
                  <a:cubicBezTo>
                    <a:pt x="1" y="23688"/>
                    <a:pt x="465" y="24152"/>
                    <a:pt x="1039" y="24152"/>
                  </a:cubicBezTo>
                  <a:lnTo>
                    <a:pt x="11143" y="24152"/>
                  </a:lnTo>
                  <a:cubicBezTo>
                    <a:pt x="11714" y="24152"/>
                    <a:pt x="12182" y="23688"/>
                    <a:pt x="12182" y="23114"/>
                  </a:cubicBezTo>
                  <a:lnTo>
                    <a:pt x="12182" y="1039"/>
                  </a:lnTo>
                  <a:cubicBezTo>
                    <a:pt x="12182" y="468"/>
                    <a:pt x="11714" y="0"/>
                    <a:pt x="11143" y="0"/>
                  </a:cubicBezTo>
                  <a:lnTo>
                    <a:pt x="9334" y="0"/>
                  </a:lnTo>
                  <a:lnTo>
                    <a:pt x="9334" y="527"/>
                  </a:lnTo>
                  <a:cubicBezTo>
                    <a:pt x="9334" y="899"/>
                    <a:pt x="9031" y="1191"/>
                    <a:pt x="8670" y="1191"/>
                  </a:cubicBezTo>
                  <a:lnTo>
                    <a:pt x="3512" y="1191"/>
                  </a:lnTo>
                  <a:cubicBezTo>
                    <a:pt x="3151" y="1191"/>
                    <a:pt x="2860" y="899"/>
                    <a:pt x="2860" y="527"/>
                  </a:cubicBezTo>
                  <a:lnTo>
                    <a:pt x="2860" y="0"/>
                  </a:lnTo>
                  <a:close/>
                </a:path>
              </a:pathLst>
            </a:custGeom>
            <a:gradFill>
              <a:gsLst>
                <a:gs pos="0">
                  <a:schemeClr val="lt1"/>
                </a:gs>
                <a:gs pos="100000">
                  <a:srgbClr val="66BEE9">
                    <a:alpha val="34509"/>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00"/>
            <p:cNvSpPr/>
            <p:nvPr/>
          </p:nvSpPr>
          <p:spPr>
            <a:xfrm>
              <a:off x="1698789" y="3129936"/>
              <a:ext cx="309781" cy="309781"/>
            </a:xfrm>
            <a:custGeom>
              <a:avLst/>
              <a:gdLst/>
              <a:ahLst/>
              <a:cxnLst/>
              <a:rect l="l" t="t" r="r" b="b"/>
              <a:pathLst>
                <a:path w="3210" h="3210" extrusionOk="0">
                  <a:moveTo>
                    <a:pt x="723" y="0"/>
                  </a:moveTo>
                  <a:cubicBezTo>
                    <a:pt x="328" y="0"/>
                    <a:pt x="0" y="328"/>
                    <a:pt x="0" y="712"/>
                  </a:cubicBezTo>
                  <a:lnTo>
                    <a:pt x="0" y="2498"/>
                  </a:lnTo>
                  <a:cubicBezTo>
                    <a:pt x="0" y="2893"/>
                    <a:pt x="328" y="3209"/>
                    <a:pt x="723" y="3209"/>
                  </a:cubicBezTo>
                  <a:lnTo>
                    <a:pt x="2498" y="3209"/>
                  </a:lnTo>
                  <a:cubicBezTo>
                    <a:pt x="2893" y="3209"/>
                    <a:pt x="3210" y="2893"/>
                    <a:pt x="3210" y="2498"/>
                  </a:cubicBezTo>
                  <a:lnTo>
                    <a:pt x="3210" y="712"/>
                  </a:lnTo>
                  <a:cubicBezTo>
                    <a:pt x="3210" y="328"/>
                    <a:pt x="2893" y="0"/>
                    <a:pt x="2498" y="0"/>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00"/>
            <p:cNvSpPr/>
            <p:nvPr/>
          </p:nvSpPr>
          <p:spPr>
            <a:xfrm>
              <a:off x="1716931" y="1627937"/>
              <a:ext cx="52788" cy="54139"/>
            </a:xfrm>
            <a:custGeom>
              <a:avLst/>
              <a:gdLst/>
              <a:ahLst/>
              <a:cxnLst/>
              <a:rect l="l" t="t" r="r" b="b"/>
              <a:pathLst>
                <a:path w="547" h="561" extrusionOk="0">
                  <a:moveTo>
                    <a:pt x="280" y="1"/>
                  </a:moveTo>
                  <a:cubicBezTo>
                    <a:pt x="115" y="1"/>
                    <a:pt x="0" y="127"/>
                    <a:pt x="0" y="281"/>
                  </a:cubicBezTo>
                  <a:cubicBezTo>
                    <a:pt x="0" y="432"/>
                    <a:pt x="115" y="561"/>
                    <a:pt x="280" y="561"/>
                  </a:cubicBezTo>
                  <a:cubicBezTo>
                    <a:pt x="431" y="561"/>
                    <a:pt x="546" y="432"/>
                    <a:pt x="546" y="281"/>
                  </a:cubicBezTo>
                  <a:cubicBezTo>
                    <a:pt x="546" y="127"/>
                    <a:pt x="431" y="1"/>
                    <a:pt x="280" y="1"/>
                  </a:cubicBez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00"/>
            <p:cNvSpPr/>
            <p:nvPr/>
          </p:nvSpPr>
          <p:spPr>
            <a:xfrm>
              <a:off x="1210188" y="1627937"/>
              <a:ext cx="54139" cy="54139"/>
            </a:xfrm>
            <a:custGeom>
              <a:avLst/>
              <a:gdLst/>
              <a:ahLst/>
              <a:cxnLst/>
              <a:rect l="l" t="t" r="r" b="b"/>
              <a:pathLst>
                <a:path w="561" h="561" extrusionOk="0">
                  <a:moveTo>
                    <a:pt x="281" y="1"/>
                  </a:moveTo>
                  <a:cubicBezTo>
                    <a:pt x="127" y="1"/>
                    <a:pt x="1" y="127"/>
                    <a:pt x="1" y="281"/>
                  </a:cubicBezTo>
                  <a:cubicBezTo>
                    <a:pt x="1" y="432"/>
                    <a:pt x="127" y="561"/>
                    <a:pt x="281" y="561"/>
                  </a:cubicBezTo>
                  <a:cubicBezTo>
                    <a:pt x="432" y="561"/>
                    <a:pt x="561" y="432"/>
                    <a:pt x="561" y="281"/>
                  </a:cubicBezTo>
                  <a:cubicBezTo>
                    <a:pt x="561" y="127"/>
                    <a:pt x="432" y="1"/>
                    <a:pt x="281" y="1"/>
                  </a:cubicBez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00"/>
            <p:cNvSpPr/>
            <p:nvPr/>
          </p:nvSpPr>
          <p:spPr>
            <a:xfrm>
              <a:off x="1636930" y="1627937"/>
              <a:ext cx="53078" cy="54139"/>
            </a:xfrm>
            <a:custGeom>
              <a:avLst/>
              <a:gdLst/>
              <a:ahLst/>
              <a:cxnLst/>
              <a:rect l="l" t="t" r="r" b="b"/>
              <a:pathLst>
                <a:path w="550" h="561" extrusionOk="0">
                  <a:moveTo>
                    <a:pt x="280" y="1"/>
                  </a:moveTo>
                  <a:cubicBezTo>
                    <a:pt x="115" y="1"/>
                    <a:pt x="0" y="127"/>
                    <a:pt x="0" y="281"/>
                  </a:cubicBezTo>
                  <a:cubicBezTo>
                    <a:pt x="0" y="432"/>
                    <a:pt x="115" y="561"/>
                    <a:pt x="280" y="561"/>
                  </a:cubicBezTo>
                  <a:cubicBezTo>
                    <a:pt x="431" y="561"/>
                    <a:pt x="549" y="432"/>
                    <a:pt x="549" y="281"/>
                  </a:cubicBezTo>
                  <a:cubicBezTo>
                    <a:pt x="549" y="127"/>
                    <a:pt x="431" y="1"/>
                    <a:pt x="280" y="1"/>
                  </a:cubicBez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00"/>
            <p:cNvSpPr/>
            <p:nvPr/>
          </p:nvSpPr>
          <p:spPr>
            <a:xfrm>
              <a:off x="1372315" y="1637974"/>
              <a:ext cx="231998" cy="33873"/>
            </a:xfrm>
            <a:custGeom>
              <a:avLst/>
              <a:gdLst/>
              <a:ahLst/>
              <a:cxnLst/>
              <a:rect l="l" t="t" r="r" b="b"/>
              <a:pathLst>
                <a:path w="2404" h="351" extrusionOk="0">
                  <a:moveTo>
                    <a:pt x="174" y="0"/>
                  </a:moveTo>
                  <a:cubicBezTo>
                    <a:pt x="82" y="0"/>
                    <a:pt x="1" y="81"/>
                    <a:pt x="1" y="177"/>
                  </a:cubicBezTo>
                  <a:cubicBezTo>
                    <a:pt x="1" y="269"/>
                    <a:pt x="82" y="350"/>
                    <a:pt x="174" y="350"/>
                  </a:cubicBezTo>
                  <a:lnTo>
                    <a:pt x="2227" y="350"/>
                  </a:lnTo>
                  <a:cubicBezTo>
                    <a:pt x="2322" y="350"/>
                    <a:pt x="2403" y="269"/>
                    <a:pt x="2403" y="177"/>
                  </a:cubicBezTo>
                  <a:cubicBezTo>
                    <a:pt x="2403" y="81"/>
                    <a:pt x="2322" y="0"/>
                    <a:pt x="2227" y="0"/>
                  </a:cubicBez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00"/>
            <p:cNvSpPr/>
            <p:nvPr/>
          </p:nvSpPr>
          <p:spPr>
            <a:xfrm>
              <a:off x="951075" y="1800102"/>
              <a:ext cx="1075355" cy="340084"/>
            </a:xfrm>
            <a:custGeom>
              <a:avLst/>
              <a:gdLst/>
              <a:ahLst/>
              <a:cxnLst/>
              <a:rect l="l" t="t" r="r" b="b"/>
              <a:pathLst>
                <a:path w="11143" h="3524" extrusionOk="0">
                  <a:moveTo>
                    <a:pt x="305" y="0"/>
                  </a:moveTo>
                  <a:cubicBezTo>
                    <a:pt x="140" y="0"/>
                    <a:pt x="0" y="140"/>
                    <a:pt x="0" y="303"/>
                  </a:cubicBezTo>
                  <a:lnTo>
                    <a:pt x="0" y="3232"/>
                  </a:lnTo>
                  <a:cubicBezTo>
                    <a:pt x="0" y="3397"/>
                    <a:pt x="140" y="3523"/>
                    <a:pt x="305" y="3523"/>
                  </a:cubicBezTo>
                  <a:lnTo>
                    <a:pt x="10840" y="3523"/>
                  </a:lnTo>
                  <a:cubicBezTo>
                    <a:pt x="11002" y="3523"/>
                    <a:pt x="11142" y="3397"/>
                    <a:pt x="11142" y="3232"/>
                  </a:cubicBezTo>
                  <a:lnTo>
                    <a:pt x="11142" y="303"/>
                  </a:lnTo>
                  <a:cubicBezTo>
                    <a:pt x="11142" y="140"/>
                    <a:pt x="11002" y="0"/>
                    <a:pt x="10840" y="0"/>
                  </a:cubicBezTo>
                  <a:close/>
                </a:path>
              </a:pathLst>
            </a:custGeom>
            <a:solidFill>
              <a:schemeClr val="l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00"/>
            <p:cNvSpPr/>
            <p:nvPr/>
          </p:nvSpPr>
          <p:spPr>
            <a:xfrm>
              <a:off x="1319334" y="3129936"/>
              <a:ext cx="309878" cy="309781"/>
            </a:xfrm>
            <a:custGeom>
              <a:avLst/>
              <a:gdLst/>
              <a:ahLst/>
              <a:cxnLst/>
              <a:rect l="l" t="t" r="r" b="b"/>
              <a:pathLst>
                <a:path w="3211" h="3210" extrusionOk="0">
                  <a:moveTo>
                    <a:pt x="723" y="0"/>
                  </a:moveTo>
                  <a:cubicBezTo>
                    <a:pt x="326" y="0"/>
                    <a:pt x="1" y="328"/>
                    <a:pt x="1" y="712"/>
                  </a:cubicBezTo>
                  <a:lnTo>
                    <a:pt x="1" y="2498"/>
                  </a:lnTo>
                  <a:cubicBezTo>
                    <a:pt x="1" y="2893"/>
                    <a:pt x="326" y="3209"/>
                    <a:pt x="723" y="3209"/>
                  </a:cubicBezTo>
                  <a:lnTo>
                    <a:pt x="2496" y="3209"/>
                  </a:lnTo>
                  <a:cubicBezTo>
                    <a:pt x="2894" y="3209"/>
                    <a:pt x="3210" y="2893"/>
                    <a:pt x="3210" y="2498"/>
                  </a:cubicBezTo>
                  <a:lnTo>
                    <a:pt x="3210" y="712"/>
                  </a:lnTo>
                  <a:cubicBezTo>
                    <a:pt x="3210" y="328"/>
                    <a:pt x="2894" y="0"/>
                    <a:pt x="2496" y="0"/>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00"/>
            <p:cNvSpPr/>
            <p:nvPr/>
          </p:nvSpPr>
          <p:spPr>
            <a:xfrm>
              <a:off x="948855" y="3129936"/>
              <a:ext cx="309781" cy="309781"/>
            </a:xfrm>
            <a:custGeom>
              <a:avLst/>
              <a:gdLst/>
              <a:ahLst/>
              <a:cxnLst/>
              <a:rect l="l" t="t" r="r" b="b"/>
              <a:pathLst>
                <a:path w="3210" h="3210" extrusionOk="0">
                  <a:moveTo>
                    <a:pt x="712" y="0"/>
                  </a:moveTo>
                  <a:cubicBezTo>
                    <a:pt x="328" y="0"/>
                    <a:pt x="1" y="328"/>
                    <a:pt x="1" y="712"/>
                  </a:cubicBezTo>
                  <a:lnTo>
                    <a:pt x="1" y="2498"/>
                  </a:lnTo>
                  <a:cubicBezTo>
                    <a:pt x="1" y="2893"/>
                    <a:pt x="328" y="3209"/>
                    <a:pt x="712" y="3209"/>
                  </a:cubicBezTo>
                  <a:lnTo>
                    <a:pt x="2499" y="3209"/>
                  </a:lnTo>
                  <a:cubicBezTo>
                    <a:pt x="2893" y="3209"/>
                    <a:pt x="3210" y="2893"/>
                    <a:pt x="3210" y="2498"/>
                  </a:cubicBezTo>
                  <a:lnTo>
                    <a:pt x="3210" y="712"/>
                  </a:lnTo>
                  <a:cubicBezTo>
                    <a:pt x="3210" y="328"/>
                    <a:pt x="2893" y="0"/>
                    <a:pt x="2499" y="0"/>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00"/>
            <p:cNvSpPr/>
            <p:nvPr/>
          </p:nvSpPr>
          <p:spPr>
            <a:xfrm>
              <a:off x="1698789" y="3536317"/>
              <a:ext cx="309781" cy="309781"/>
            </a:xfrm>
            <a:custGeom>
              <a:avLst/>
              <a:gdLst/>
              <a:ahLst/>
              <a:cxnLst/>
              <a:rect l="l" t="t" r="r" b="b"/>
              <a:pathLst>
                <a:path w="3210" h="3210" extrusionOk="0">
                  <a:moveTo>
                    <a:pt x="723" y="1"/>
                  </a:moveTo>
                  <a:cubicBezTo>
                    <a:pt x="328" y="1"/>
                    <a:pt x="0" y="317"/>
                    <a:pt x="0" y="712"/>
                  </a:cubicBezTo>
                  <a:lnTo>
                    <a:pt x="0" y="2488"/>
                  </a:lnTo>
                  <a:cubicBezTo>
                    <a:pt x="0" y="2882"/>
                    <a:pt x="328" y="3210"/>
                    <a:pt x="723" y="3210"/>
                  </a:cubicBezTo>
                  <a:lnTo>
                    <a:pt x="2498" y="3210"/>
                  </a:lnTo>
                  <a:cubicBezTo>
                    <a:pt x="2893" y="3210"/>
                    <a:pt x="3210" y="2882"/>
                    <a:pt x="3210" y="2488"/>
                  </a:cubicBezTo>
                  <a:lnTo>
                    <a:pt x="3210" y="712"/>
                  </a:lnTo>
                  <a:cubicBezTo>
                    <a:pt x="3210" y="317"/>
                    <a:pt x="2893" y="1"/>
                    <a:pt x="2498"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00"/>
            <p:cNvSpPr/>
            <p:nvPr/>
          </p:nvSpPr>
          <p:spPr>
            <a:xfrm>
              <a:off x="1319334" y="3536317"/>
              <a:ext cx="309878" cy="309781"/>
            </a:xfrm>
            <a:custGeom>
              <a:avLst/>
              <a:gdLst/>
              <a:ahLst/>
              <a:cxnLst/>
              <a:rect l="l" t="t" r="r" b="b"/>
              <a:pathLst>
                <a:path w="3211" h="3210" extrusionOk="0">
                  <a:moveTo>
                    <a:pt x="723" y="1"/>
                  </a:moveTo>
                  <a:cubicBezTo>
                    <a:pt x="326" y="1"/>
                    <a:pt x="1" y="317"/>
                    <a:pt x="1" y="712"/>
                  </a:cubicBezTo>
                  <a:lnTo>
                    <a:pt x="1" y="2488"/>
                  </a:lnTo>
                  <a:cubicBezTo>
                    <a:pt x="1" y="2882"/>
                    <a:pt x="326" y="3210"/>
                    <a:pt x="723" y="3210"/>
                  </a:cubicBezTo>
                  <a:lnTo>
                    <a:pt x="2496" y="3210"/>
                  </a:lnTo>
                  <a:cubicBezTo>
                    <a:pt x="2894" y="3210"/>
                    <a:pt x="3210" y="2882"/>
                    <a:pt x="3210" y="2488"/>
                  </a:cubicBezTo>
                  <a:lnTo>
                    <a:pt x="3210" y="712"/>
                  </a:lnTo>
                  <a:cubicBezTo>
                    <a:pt x="3210" y="317"/>
                    <a:pt x="2894" y="1"/>
                    <a:pt x="2496"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00"/>
            <p:cNvSpPr/>
            <p:nvPr/>
          </p:nvSpPr>
          <p:spPr>
            <a:xfrm>
              <a:off x="948855" y="3536317"/>
              <a:ext cx="309781" cy="309781"/>
            </a:xfrm>
            <a:custGeom>
              <a:avLst/>
              <a:gdLst/>
              <a:ahLst/>
              <a:cxnLst/>
              <a:rect l="l" t="t" r="r" b="b"/>
              <a:pathLst>
                <a:path w="3210" h="3210" extrusionOk="0">
                  <a:moveTo>
                    <a:pt x="712" y="1"/>
                  </a:moveTo>
                  <a:cubicBezTo>
                    <a:pt x="328" y="1"/>
                    <a:pt x="1" y="317"/>
                    <a:pt x="1" y="712"/>
                  </a:cubicBezTo>
                  <a:lnTo>
                    <a:pt x="1" y="2488"/>
                  </a:lnTo>
                  <a:cubicBezTo>
                    <a:pt x="1" y="2882"/>
                    <a:pt x="328" y="3210"/>
                    <a:pt x="712" y="3210"/>
                  </a:cubicBezTo>
                  <a:lnTo>
                    <a:pt x="2499" y="3210"/>
                  </a:lnTo>
                  <a:cubicBezTo>
                    <a:pt x="2893" y="3210"/>
                    <a:pt x="3210" y="2882"/>
                    <a:pt x="3210" y="2488"/>
                  </a:cubicBezTo>
                  <a:lnTo>
                    <a:pt x="3210" y="712"/>
                  </a:lnTo>
                  <a:cubicBezTo>
                    <a:pt x="3210" y="317"/>
                    <a:pt x="2893" y="1"/>
                    <a:pt x="2499"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00"/>
            <p:cNvSpPr/>
            <p:nvPr/>
          </p:nvSpPr>
          <p:spPr>
            <a:xfrm>
              <a:off x="1562621" y="2286485"/>
              <a:ext cx="904252" cy="703618"/>
            </a:xfrm>
            <a:custGeom>
              <a:avLst/>
              <a:gdLst/>
              <a:ahLst/>
              <a:cxnLst/>
              <a:rect l="l" t="t" r="r" b="b"/>
              <a:pathLst>
                <a:path w="9370" h="7291" extrusionOk="0">
                  <a:moveTo>
                    <a:pt x="955" y="1"/>
                  </a:moveTo>
                  <a:cubicBezTo>
                    <a:pt x="431" y="1"/>
                    <a:pt x="0" y="421"/>
                    <a:pt x="0" y="947"/>
                  </a:cubicBezTo>
                  <a:lnTo>
                    <a:pt x="0" y="5262"/>
                  </a:lnTo>
                  <a:cubicBezTo>
                    <a:pt x="0" y="5789"/>
                    <a:pt x="431" y="6220"/>
                    <a:pt x="955" y="6220"/>
                  </a:cubicBezTo>
                  <a:lnTo>
                    <a:pt x="1095" y="6220"/>
                  </a:lnTo>
                  <a:lnTo>
                    <a:pt x="1610" y="7108"/>
                  </a:lnTo>
                  <a:cubicBezTo>
                    <a:pt x="1680" y="7230"/>
                    <a:pt x="1800" y="7291"/>
                    <a:pt x="1920" y="7291"/>
                  </a:cubicBezTo>
                  <a:cubicBezTo>
                    <a:pt x="2039" y="7291"/>
                    <a:pt x="2159" y="7230"/>
                    <a:pt x="2229" y="7108"/>
                  </a:cubicBezTo>
                  <a:lnTo>
                    <a:pt x="2753" y="6220"/>
                  </a:lnTo>
                  <a:lnTo>
                    <a:pt x="8412" y="6220"/>
                  </a:lnTo>
                  <a:cubicBezTo>
                    <a:pt x="8936" y="6220"/>
                    <a:pt x="9370" y="5789"/>
                    <a:pt x="9370" y="5262"/>
                  </a:cubicBezTo>
                  <a:lnTo>
                    <a:pt x="9370" y="947"/>
                  </a:lnTo>
                  <a:cubicBezTo>
                    <a:pt x="9370" y="421"/>
                    <a:pt x="8936" y="1"/>
                    <a:pt x="8412" y="1"/>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00"/>
            <p:cNvSpPr/>
            <p:nvPr/>
          </p:nvSpPr>
          <p:spPr>
            <a:xfrm>
              <a:off x="1562621" y="2286485"/>
              <a:ext cx="904252" cy="99304"/>
            </a:xfrm>
            <a:custGeom>
              <a:avLst/>
              <a:gdLst/>
              <a:ahLst/>
              <a:cxnLst/>
              <a:rect l="l" t="t" r="r" b="b"/>
              <a:pathLst>
                <a:path w="9370" h="1029" extrusionOk="0">
                  <a:moveTo>
                    <a:pt x="955" y="1"/>
                  </a:moveTo>
                  <a:cubicBezTo>
                    <a:pt x="431" y="1"/>
                    <a:pt x="0" y="421"/>
                    <a:pt x="0" y="947"/>
                  </a:cubicBezTo>
                  <a:lnTo>
                    <a:pt x="0" y="1029"/>
                  </a:lnTo>
                  <a:lnTo>
                    <a:pt x="9370" y="1029"/>
                  </a:lnTo>
                  <a:lnTo>
                    <a:pt x="9370" y="947"/>
                  </a:lnTo>
                  <a:cubicBezTo>
                    <a:pt x="9370" y="421"/>
                    <a:pt x="8936" y="1"/>
                    <a:pt x="8412" y="1"/>
                  </a:cubicBez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00"/>
            <p:cNvSpPr/>
            <p:nvPr/>
          </p:nvSpPr>
          <p:spPr>
            <a:xfrm>
              <a:off x="2232879" y="2314051"/>
              <a:ext cx="43910" cy="44199"/>
            </a:xfrm>
            <a:custGeom>
              <a:avLst/>
              <a:gdLst/>
              <a:ahLst/>
              <a:cxnLst/>
              <a:rect l="l" t="t" r="r" b="b"/>
              <a:pathLst>
                <a:path w="455" h="458" extrusionOk="0">
                  <a:moveTo>
                    <a:pt x="222" y="1"/>
                  </a:moveTo>
                  <a:cubicBezTo>
                    <a:pt x="93" y="1"/>
                    <a:pt x="1" y="93"/>
                    <a:pt x="1" y="222"/>
                  </a:cubicBezTo>
                  <a:cubicBezTo>
                    <a:pt x="1" y="351"/>
                    <a:pt x="93" y="457"/>
                    <a:pt x="222" y="457"/>
                  </a:cubicBezTo>
                  <a:cubicBezTo>
                    <a:pt x="351" y="457"/>
                    <a:pt x="454" y="351"/>
                    <a:pt x="454" y="222"/>
                  </a:cubicBezTo>
                  <a:cubicBezTo>
                    <a:pt x="454" y="93"/>
                    <a:pt x="351" y="1"/>
                    <a:pt x="222" y="1"/>
                  </a:cubicBez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00"/>
            <p:cNvSpPr/>
            <p:nvPr/>
          </p:nvSpPr>
          <p:spPr>
            <a:xfrm>
              <a:off x="2315727" y="2314039"/>
              <a:ext cx="44103" cy="44199"/>
            </a:xfrm>
            <a:custGeom>
              <a:avLst/>
              <a:gdLst/>
              <a:ahLst/>
              <a:cxnLst/>
              <a:rect l="l" t="t" r="r" b="b"/>
              <a:pathLst>
                <a:path w="457" h="458" extrusionOk="0">
                  <a:moveTo>
                    <a:pt x="221" y="1"/>
                  </a:moveTo>
                  <a:cubicBezTo>
                    <a:pt x="93" y="1"/>
                    <a:pt x="0" y="93"/>
                    <a:pt x="0" y="222"/>
                  </a:cubicBezTo>
                  <a:cubicBezTo>
                    <a:pt x="0" y="351"/>
                    <a:pt x="93" y="457"/>
                    <a:pt x="221" y="457"/>
                  </a:cubicBezTo>
                  <a:cubicBezTo>
                    <a:pt x="350" y="457"/>
                    <a:pt x="457" y="351"/>
                    <a:pt x="457" y="222"/>
                  </a:cubicBezTo>
                  <a:cubicBezTo>
                    <a:pt x="457" y="93"/>
                    <a:pt x="350" y="1"/>
                    <a:pt x="2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00"/>
            <p:cNvSpPr/>
            <p:nvPr/>
          </p:nvSpPr>
          <p:spPr>
            <a:xfrm>
              <a:off x="1747137" y="2470326"/>
              <a:ext cx="167919" cy="281409"/>
            </a:xfrm>
            <a:custGeom>
              <a:avLst/>
              <a:gdLst/>
              <a:ahLst/>
              <a:cxnLst/>
              <a:rect l="l" t="t" r="r" b="b"/>
              <a:pathLst>
                <a:path w="1740" h="2916" extrusionOk="0">
                  <a:moveTo>
                    <a:pt x="1448" y="1"/>
                  </a:moveTo>
                  <a:cubicBezTo>
                    <a:pt x="1381" y="1"/>
                    <a:pt x="1314" y="27"/>
                    <a:pt x="1261" y="78"/>
                  </a:cubicBezTo>
                  <a:lnTo>
                    <a:pt x="82" y="1268"/>
                  </a:lnTo>
                  <a:cubicBezTo>
                    <a:pt x="60" y="1282"/>
                    <a:pt x="60" y="1294"/>
                    <a:pt x="48" y="1305"/>
                  </a:cubicBezTo>
                  <a:lnTo>
                    <a:pt x="48" y="1316"/>
                  </a:lnTo>
                  <a:cubicBezTo>
                    <a:pt x="37" y="1316"/>
                    <a:pt x="37" y="1338"/>
                    <a:pt x="23" y="1352"/>
                  </a:cubicBezTo>
                  <a:lnTo>
                    <a:pt x="12" y="1352"/>
                  </a:lnTo>
                  <a:lnTo>
                    <a:pt x="12" y="1386"/>
                  </a:lnTo>
                  <a:cubicBezTo>
                    <a:pt x="12" y="1397"/>
                    <a:pt x="1" y="1397"/>
                    <a:pt x="1" y="1408"/>
                  </a:cubicBezTo>
                  <a:lnTo>
                    <a:pt x="1" y="1434"/>
                  </a:lnTo>
                  <a:lnTo>
                    <a:pt x="1" y="1456"/>
                  </a:lnTo>
                  <a:lnTo>
                    <a:pt x="1" y="1479"/>
                  </a:lnTo>
                  <a:lnTo>
                    <a:pt x="1" y="1515"/>
                  </a:lnTo>
                  <a:cubicBezTo>
                    <a:pt x="1" y="1515"/>
                    <a:pt x="12" y="1526"/>
                    <a:pt x="12" y="1537"/>
                  </a:cubicBezTo>
                  <a:lnTo>
                    <a:pt x="12" y="1563"/>
                  </a:lnTo>
                  <a:cubicBezTo>
                    <a:pt x="12" y="1563"/>
                    <a:pt x="23" y="1574"/>
                    <a:pt x="37" y="1574"/>
                  </a:cubicBezTo>
                  <a:cubicBezTo>
                    <a:pt x="37" y="1585"/>
                    <a:pt x="37" y="1596"/>
                    <a:pt x="48" y="1607"/>
                  </a:cubicBezTo>
                  <a:lnTo>
                    <a:pt x="60" y="1619"/>
                  </a:lnTo>
                  <a:cubicBezTo>
                    <a:pt x="60" y="1633"/>
                    <a:pt x="60" y="1644"/>
                    <a:pt x="82" y="1644"/>
                  </a:cubicBezTo>
                  <a:lnTo>
                    <a:pt x="1261" y="2834"/>
                  </a:lnTo>
                  <a:cubicBezTo>
                    <a:pt x="1308" y="2893"/>
                    <a:pt x="1378" y="2915"/>
                    <a:pt x="1448" y="2915"/>
                  </a:cubicBezTo>
                  <a:cubicBezTo>
                    <a:pt x="1518" y="2915"/>
                    <a:pt x="1577" y="2893"/>
                    <a:pt x="1633" y="2834"/>
                  </a:cubicBezTo>
                  <a:cubicBezTo>
                    <a:pt x="1740" y="2727"/>
                    <a:pt x="1740" y="2565"/>
                    <a:pt x="1633" y="2459"/>
                  </a:cubicBezTo>
                  <a:lnTo>
                    <a:pt x="642" y="1456"/>
                  </a:lnTo>
                  <a:lnTo>
                    <a:pt x="1633" y="454"/>
                  </a:lnTo>
                  <a:cubicBezTo>
                    <a:pt x="1740" y="347"/>
                    <a:pt x="1740" y="185"/>
                    <a:pt x="1633" y="78"/>
                  </a:cubicBezTo>
                  <a:cubicBezTo>
                    <a:pt x="1581" y="27"/>
                    <a:pt x="1515" y="1"/>
                    <a:pt x="1448"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00"/>
            <p:cNvSpPr/>
            <p:nvPr/>
          </p:nvSpPr>
          <p:spPr>
            <a:xfrm>
              <a:off x="1946611" y="2471291"/>
              <a:ext cx="149776" cy="280444"/>
            </a:xfrm>
            <a:custGeom>
              <a:avLst/>
              <a:gdLst/>
              <a:ahLst/>
              <a:cxnLst/>
              <a:rect l="l" t="t" r="r" b="b"/>
              <a:pathLst>
                <a:path w="1552" h="2906" extrusionOk="0">
                  <a:moveTo>
                    <a:pt x="1286" y="0"/>
                  </a:moveTo>
                  <a:cubicBezTo>
                    <a:pt x="1197" y="0"/>
                    <a:pt x="1119" y="54"/>
                    <a:pt x="1084" y="138"/>
                  </a:cubicBezTo>
                  <a:lnTo>
                    <a:pt x="45" y="2589"/>
                  </a:lnTo>
                  <a:cubicBezTo>
                    <a:pt x="0" y="2706"/>
                    <a:pt x="56" y="2835"/>
                    <a:pt x="174" y="2883"/>
                  </a:cubicBezTo>
                  <a:cubicBezTo>
                    <a:pt x="196" y="2905"/>
                    <a:pt x="233" y="2905"/>
                    <a:pt x="255" y="2905"/>
                  </a:cubicBezTo>
                  <a:cubicBezTo>
                    <a:pt x="350" y="2905"/>
                    <a:pt x="443" y="2857"/>
                    <a:pt x="476" y="2765"/>
                  </a:cubicBezTo>
                  <a:lnTo>
                    <a:pt x="1504" y="315"/>
                  </a:lnTo>
                  <a:cubicBezTo>
                    <a:pt x="1552" y="197"/>
                    <a:pt x="1504" y="57"/>
                    <a:pt x="1386" y="24"/>
                  </a:cubicBezTo>
                  <a:cubicBezTo>
                    <a:pt x="1353" y="8"/>
                    <a:pt x="1318" y="0"/>
                    <a:pt x="128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00"/>
            <p:cNvSpPr/>
            <p:nvPr/>
          </p:nvSpPr>
          <p:spPr>
            <a:xfrm>
              <a:off x="2124372" y="2470326"/>
              <a:ext cx="167919" cy="281409"/>
            </a:xfrm>
            <a:custGeom>
              <a:avLst/>
              <a:gdLst/>
              <a:ahLst/>
              <a:cxnLst/>
              <a:rect l="l" t="t" r="r" b="b"/>
              <a:pathLst>
                <a:path w="1740" h="2916" extrusionOk="0">
                  <a:moveTo>
                    <a:pt x="288" y="1"/>
                  </a:moveTo>
                  <a:cubicBezTo>
                    <a:pt x="219" y="1"/>
                    <a:pt x="152" y="27"/>
                    <a:pt x="104" y="78"/>
                  </a:cubicBezTo>
                  <a:cubicBezTo>
                    <a:pt x="1" y="185"/>
                    <a:pt x="1" y="347"/>
                    <a:pt x="104" y="454"/>
                  </a:cubicBezTo>
                  <a:lnTo>
                    <a:pt x="1099" y="1456"/>
                  </a:lnTo>
                  <a:lnTo>
                    <a:pt x="104" y="2459"/>
                  </a:lnTo>
                  <a:cubicBezTo>
                    <a:pt x="1" y="2565"/>
                    <a:pt x="1" y="2727"/>
                    <a:pt x="104" y="2834"/>
                  </a:cubicBezTo>
                  <a:cubicBezTo>
                    <a:pt x="152" y="2893"/>
                    <a:pt x="222" y="2915"/>
                    <a:pt x="292" y="2915"/>
                  </a:cubicBezTo>
                  <a:cubicBezTo>
                    <a:pt x="362" y="2915"/>
                    <a:pt x="432" y="2893"/>
                    <a:pt x="480" y="2834"/>
                  </a:cubicBezTo>
                  <a:lnTo>
                    <a:pt x="1659" y="1644"/>
                  </a:lnTo>
                  <a:cubicBezTo>
                    <a:pt x="1670" y="1633"/>
                    <a:pt x="1681" y="1619"/>
                    <a:pt x="1692" y="1607"/>
                  </a:cubicBezTo>
                  <a:cubicBezTo>
                    <a:pt x="1703" y="1596"/>
                    <a:pt x="1703" y="1585"/>
                    <a:pt x="1715" y="1574"/>
                  </a:cubicBezTo>
                  <a:lnTo>
                    <a:pt x="1715" y="1563"/>
                  </a:lnTo>
                  <a:cubicBezTo>
                    <a:pt x="1715" y="1549"/>
                    <a:pt x="1715" y="1537"/>
                    <a:pt x="1729" y="1526"/>
                  </a:cubicBezTo>
                  <a:lnTo>
                    <a:pt x="1729" y="1515"/>
                  </a:lnTo>
                  <a:lnTo>
                    <a:pt x="1729" y="1479"/>
                  </a:lnTo>
                  <a:lnTo>
                    <a:pt x="1740" y="1456"/>
                  </a:lnTo>
                  <a:cubicBezTo>
                    <a:pt x="1740" y="1456"/>
                    <a:pt x="1729" y="1445"/>
                    <a:pt x="1729" y="1434"/>
                  </a:cubicBezTo>
                  <a:lnTo>
                    <a:pt x="1729" y="1408"/>
                  </a:lnTo>
                  <a:lnTo>
                    <a:pt x="1729" y="1397"/>
                  </a:lnTo>
                  <a:cubicBezTo>
                    <a:pt x="1715" y="1375"/>
                    <a:pt x="1715" y="1375"/>
                    <a:pt x="1715" y="1352"/>
                  </a:cubicBezTo>
                  <a:cubicBezTo>
                    <a:pt x="1703" y="1338"/>
                    <a:pt x="1703" y="1327"/>
                    <a:pt x="1692" y="1316"/>
                  </a:cubicBezTo>
                  <a:lnTo>
                    <a:pt x="1692" y="1305"/>
                  </a:lnTo>
                  <a:cubicBezTo>
                    <a:pt x="1681" y="1294"/>
                    <a:pt x="1670" y="1282"/>
                    <a:pt x="1659" y="1268"/>
                  </a:cubicBezTo>
                  <a:lnTo>
                    <a:pt x="480" y="78"/>
                  </a:lnTo>
                  <a:cubicBezTo>
                    <a:pt x="426" y="27"/>
                    <a:pt x="356" y="1"/>
                    <a:pt x="288"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8" name="Google Shape;2488;p100"/>
          <p:cNvSpPr/>
          <p:nvPr/>
        </p:nvSpPr>
        <p:spPr>
          <a:xfrm>
            <a:off x="2728563" y="1684108"/>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00"/>
          <p:cNvSpPr/>
          <p:nvPr/>
        </p:nvSpPr>
        <p:spPr>
          <a:xfrm>
            <a:off x="6634955" y="4189650"/>
            <a:ext cx="322547" cy="322547"/>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2"/>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464"/>
                                        </p:tgtEl>
                                        <p:attrNameLst>
                                          <p:attrName>style.visibility</p:attrName>
                                        </p:attrNameLst>
                                      </p:cBhvr>
                                      <p:to>
                                        <p:strVal val="visible"/>
                                      </p:to>
                                    </p:set>
                                    <p:anim calcmode="lin" valueType="num">
                                      <p:cBhvr additive="base">
                                        <p:cTn id="7" dur="800"/>
                                        <p:tgtEl>
                                          <p:spTgt spid="2464"/>
                                        </p:tgtEl>
                                        <p:attrNameLst>
                                          <p:attrName>ppt_w</p:attrName>
                                        </p:attrNameLst>
                                      </p:cBhvr>
                                      <p:tavLst>
                                        <p:tav tm="0">
                                          <p:val>
                                            <p:strVal val="0"/>
                                          </p:val>
                                        </p:tav>
                                        <p:tav tm="100000">
                                          <p:val>
                                            <p:strVal val="#ppt_w"/>
                                          </p:val>
                                        </p:tav>
                                      </p:tavLst>
                                    </p:anim>
                                    <p:anim calcmode="lin" valueType="num">
                                      <p:cBhvr additive="base">
                                        <p:cTn id="8" dur="800"/>
                                        <p:tgtEl>
                                          <p:spTgt spid="2464"/>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 presetClass="entr" presetSubtype="8" fill="hold" nodeType="afterEffect">
                                  <p:stCondLst>
                                    <p:cond delay="0"/>
                                  </p:stCondLst>
                                  <p:childTnLst>
                                    <p:set>
                                      <p:cBhvr>
                                        <p:cTn id="11" dur="1" fill="hold">
                                          <p:stCondLst>
                                            <p:cond delay="0"/>
                                          </p:stCondLst>
                                        </p:cTn>
                                        <p:tgtEl>
                                          <p:spTgt spid="2467"/>
                                        </p:tgtEl>
                                        <p:attrNameLst>
                                          <p:attrName>style.visibility</p:attrName>
                                        </p:attrNameLst>
                                      </p:cBhvr>
                                      <p:to>
                                        <p:strVal val="visible"/>
                                      </p:to>
                                    </p:set>
                                    <p:anim calcmode="lin" valueType="num">
                                      <p:cBhvr additive="base">
                                        <p:cTn id="12" dur="800"/>
                                        <p:tgtEl>
                                          <p:spTgt spid="2467"/>
                                        </p:tgtEl>
                                        <p:attrNameLst>
                                          <p:attrName>ppt_x</p:attrName>
                                        </p:attrNameLst>
                                      </p:cBhvr>
                                      <p:tavLst>
                                        <p:tav tm="0">
                                          <p:val>
                                            <p:strVal val="#ppt_x-1"/>
                                          </p:val>
                                        </p:tav>
                                        <p:tav tm="100000">
                                          <p:val>
                                            <p:strVal val="#ppt_x"/>
                                          </p:val>
                                        </p:tav>
                                      </p:tavLst>
                                    </p:anim>
                                  </p:childTnLst>
                                </p:cTn>
                              </p:par>
                            </p:childTnLst>
                          </p:cTn>
                        </p:par>
                        <p:par>
                          <p:cTn id="13" fill="hold">
                            <p:stCondLst>
                              <p:cond delay="1600"/>
                            </p:stCondLst>
                            <p:childTnLst>
                              <p:par>
                                <p:cTn id="14" presetID="8" presetClass="emph" presetSubtype="0" fill="hold" nodeType="afterEffect">
                                  <p:stCondLst>
                                    <p:cond delay="0"/>
                                  </p:stCondLst>
                                  <p:childTnLst>
                                    <p:animRot by="-21600000">
                                      <p:cBhvr>
                                        <p:cTn id="15" dur="800" fill="hold"/>
                                        <p:tgtEl>
                                          <p:spTgt spid="2488"/>
                                        </p:tgtEl>
                                        <p:attrNameLst>
                                          <p:attrName>r</p:attrName>
                                        </p:attrNameLst>
                                      </p:cBhvr>
                                    </p:animRot>
                                  </p:childTnLst>
                                </p:cTn>
                              </p:par>
                              <p:par>
                                <p:cTn id="16" presetID="8" presetClass="emph" presetSubtype="0" fill="hold" nodeType="withEffect">
                                  <p:stCondLst>
                                    <p:cond delay="0"/>
                                  </p:stCondLst>
                                  <p:childTnLst>
                                    <p:animRot by="-21600000">
                                      <p:cBhvr>
                                        <p:cTn id="17" dur="800" fill="hold"/>
                                        <p:tgtEl>
                                          <p:spTgt spid="248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93"/>
        <p:cNvGrpSpPr/>
        <p:nvPr/>
      </p:nvGrpSpPr>
      <p:grpSpPr>
        <a:xfrm>
          <a:off x="0" y="0"/>
          <a:ext cx="0" cy="0"/>
          <a:chOff x="0" y="0"/>
          <a:chExt cx="0" cy="0"/>
        </a:xfrm>
      </p:grpSpPr>
      <p:grpSp>
        <p:nvGrpSpPr>
          <p:cNvPr id="2494" name="Google Shape;2494;p101"/>
          <p:cNvGrpSpPr/>
          <p:nvPr/>
        </p:nvGrpSpPr>
        <p:grpSpPr>
          <a:xfrm>
            <a:off x="4568870" y="1437775"/>
            <a:ext cx="3095449" cy="3114902"/>
            <a:chOff x="486901" y="1114990"/>
            <a:chExt cx="3574834" cy="3597300"/>
          </a:xfrm>
        </p:grpSpPr>
        <p:sp>
          <p:nvSpPr>
            <p:cNvPr id="2495" name="Google Shape;2495;p101"/>
            <p:cNvSpPr/>
            <p:nvPr/>
          </p:nvSpPr>
          <p:spPr>
            <a:xfrm>
              <a:off x="486935" y="1114990"/>
              <a:ext cx="3574800" cy="3597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01"/>
            <p:cNvSpPr/>
            <p:nvPr/>
          </p:nvSpPr>
          <p:spPr>
            <a:xfrm>
              <a:off x="486901" y="1115005"/>
              <a:ext cx="3574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7" name="Google Shape;2497;p101"/>
            <p:cNvGrpSpPr/>
            <p:nvPr/>
          </p:nvGrpSpPr>
          <p:grpSpPr>
            <a:xfrm rot="10800000" flipH="1">
              <a:off x="620929" y="1244995"/>
              <a:ext cx="429322" cy="93999"/>
              <a:chOff x="5578333" y="744468"/>
              <a:chExt cx="431653" cy="94500"/>
            </a:xfrm>
          </p:grpSpPr>
          <p:sp>
            <p:nvSpPr>
              <p:cNvPr id="2498" name="Google Shape;2498;p101"/>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01"/>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01"/>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01" name="Google Shape;2501;p101"/>
          <p:cNvSpPr txBox="1"/>
          <p:nvPr/>
        </p:nvSpPr>
        <p:spPr>
          <a:xfrm>
            <a:off x="4919445" y="4070743"/>
            <a:ext cx="2394300" cy="41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latin typeface="Quicksand"/>
                <a:ea typeface="Quicksand"/>
                <a:cs typeface="Quicksand"/>
                <a:sym typeface="Quicksand"/>
              </a:rPr>
              <a:t>Follow the link in the graph to modify its data and then paste the new one here. </a:t>
            </a:r>
            <a:r>
              <a:rPr lang="en" sz="900" b="1">
                <a:solidFill>
                  <a:schemeClr val="dk1"/>
                </a:solidFill>
                <a:uFill>
                  <a:noFill/>
                </a:uFill>
                <a:latin typeface="Quicksand"/>
                <a:ea typeface="Quicksand"/>
                <a:cs typeface="Quicksand"/>
                <a:sym typeface="Quicksand"/>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900">
              <a:solidFill>
                <a:schemeClr val="dk1"/>
              </a:solidFill>
              <a:latin typeface="Quicksand"/>
              <a:ea typeface="Quicksand"/>
              <a:cs typeface="Quicksand"/>
              <a:sym typeface="Quicksand"/>
            </a:endParaRPr>
          </a:p>
        </p:txBody>
      </p:sp>
      <p:pic>
        <p:nvPicPr>
          <p:cNvPr id="2502" name="Google Shape;2502;p101" title="Gráfico">
            <a:hlinkClick r:id="rId4"/>
          </p:cNvPr>
          <p:cNvPicPr preferRelativeResize="0"/>
          <p:nvPr/>
        </p:nvPicPr>
        <p:blipFill>
          <a:blip r:embed="rId5">
            <a:alphaModFix/>
          </a:blip>
          <a:stretch>
            <a:fillRect/>
          </a:stretch>
        </p:blipFill>
        <p:spPr>
          <a:xfrm>
            <a:off x="4989350" y="1742683"/>
            <a:ext cx="2254501" cy="2260585"/>
          </a:xfrm>
          <a:prstGeom prst="rect">
            <a:avLst/>
          </a:prstGeom>
          <a:noFill/>
          <a:ln>
            <a:noFill/>
          </a:ln>
        </p:spPr>
      </p:pic>
      <p:sp>
        <p:nvSpPr>
          <p:cNvPr id="2503" name="Google Shape;2503;p101"/>
          <p:cNvSpPr/>
          <p:nvPr/>
        </p:nvSpPr>
        <p:spPr>
          <a:xfrm>
            <a:off x="1263350" y="1762475"/>
            <a:ext cx="2341800" cy="338100"/>
          </a:xfrm>
          <a:prstGeom prst="roundRect">
            <a:avLst>
              <a:gd name="adj" fmla="val 50000"/>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01"/>
          <p:cNvSpPr/>
          <p:nvPr/>
        </p:nvSpPr>
        <p:spPr>
          <a:xfrm>
            <a:off x="1263350" y="3019825"/>
            <a:ext cx="23418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01"/>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TRACTION</a:t>
            </a:r>
            <a:endParaRPr/>
          </a:p>
        </p:txBody>
      </p:sp>
      <p:sp>
        <p:nvSpPr>
          <p:cNvPr id="2506" name="Google Shape;2506;p101"/>
          <p:cNvSpPr txBox="1"/>
          <p:nvPr/>
        </p:nvSpPr>
        <p:spPr>
          <a:xfrm>
            <a:off x="1350500" y="1772500"/>
            <a:ext cx="2167500" cy="3381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MARS</a:t>
            </a:r>
            <a:endParaRPr sz="1800" b="1">
              <a:solidFill>
                <a:schemeClr val="lt1"/>
              </a:solidFill>
              <a:latin typeface="Orbitron"/>
              <a:ea typeface="Orbitron"/>
              <a:cs typeface="Orbitron"/>
              <a:sym typeface="Orbitron"/>
            </a:endParaRPr>
          </a:p>
        </p:txBody>
      </p:sp>
      <p:sp>
        <p:nvSpPr>
          <p:cNvPr id="2507" name="Google Shape;2507;p101"/>
          <p:cNvSpPr txBox="1"/>
          <p:nvPr/>
        </p:nvSpPr>
        <p:spPr>
          <a:xfrm>
            <a:off x="1263350" y="2223354"/>
            <a:ext cx="2341800" cy="6354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Despite being red, Mars is actually a cold place</a:t>
            </a:r>
            <a:endParaRPr>
              <a:solidFill>
                <a:schemeClr val="dk1"/>
              </a:solidFill>
              <a:latin typeface="Quicksand"/>
              <a:ea typeface="Quicksand"/>
              <a:cs typeface="Quicksand"/>
              <a:sym typeface="Quicksand"/>
            </a:endParaRPr>
          </a:p>
        </p:txBody>
      </p:sp>
      <p:sp>
        <p:nvSpPr>
          <p:cNvPr id="2508" name="Google Shape;2508;p101"/>
          <p:cNvSpPr txBox="1"/>
          <p:nvPr/>
        </p:nvSpPr>
        <p:spPr>
          <a:xfrm>
            <a:off x="1350500" y="3042774"/>
            <a:ext cx="2167500" cy="2958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JUPITER</a:t>
            </a:r>
            <a:endParaRPr sz="1800" b="1">
              <a:solidFill>
                <a:schemeClr val="lt1"/>
              </a:solidFill>
              <a:latin typeface="Orbitron"/>
              <a:ea typeface="Orbitron"/>
              <a:cs typeface="Orbitron"/>
              <a:sym typeface="Orbitron"/>
            </a:endParaRPr>
          </a:p>
        </p:txBody>
      </p:sp>
      <p:sp>
        <p:nvSpPr>
          <p:cNvPr id="2509" name="Google Shape;2509;p101"/>
          <p:cNvSpPr txBox="1"/>
          <p:nvPr/>
        </p:nvSpPr>
        <p:spPr>
          <a:xfrm>
            <a:off x="1263350" y="3484718"/>
            <a:ext cx="2341800" cy="635400"/>
          </a:xfrm>
          <a:prstGeom prst="rect">
            <a:avLst/>
          </a:prstGeom>
          <a:noFill/>
          <a:ln>
            <a:noFill/>
          </a:ln>
        </p:spPr>
        <p:txBody>
          <a:bodyPr spcFirstLastPara="1" wrap="square" lIns="91425"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Jupiter is the biggest planet in the Solar System</a:t>
            </a:r>
            <a:endParaRPr>
              <a:solidFill>
                <a:schemeClr val="dk1"/>
              </a:solidFill>
              <a:latin typeface="Quicksand"/>
              <a:ea typeface="Quicksand"/>
              <a:cs typeface="Quicksand"/>
              <a:sym typeface="Quicksand"/>
            </a:endParaRPr>
          </a:p>
        </p:txBody>
      </p:sp>
      <p:sp>
        <p:nvSpPr>
          <p:cNvPr id="2510" name="Google Shape;2510;p101"/>
          <p:cNvSpPr/>
          <p:nvPr/>
        </p:nvSpPr>
        <p:spPr>
          <a:xfrm>
            <a:off x="7466775" y="3278200"/>
            <a:ext cx="703500" cy="703500"/>
          </a:xfrm>
          <a:prstGeom prst="roundRect">
            <a:avLst>
              <a:gd name="adj" fmla="val 16667"/>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6000"/>
              </a:schemeClr>
            </a:outerShdw>
          </a:effectLst>
        </p:spPr>
        <p:txBody>
          <a:bodyPr spcFirstLastPara="1" wrap="square" lIns="0" tIns="91425" rIns="0" bIns="91425" anchor="ctr" anchorCtr="0">
            <a:noAutofit/>
          </a:bodyPr>
          <a:lstStyle/>
          <a:p>
            <a:pPr marL="0" lvl="0" indent="0" algn="ctr" rtl="0">
              <a:spcBef>
                <a:spcPts val="0"/>
              </a:spcBef>
              <a:spcAft>
                <a:spcPts val="0"/>
              </a:spcAft>
              <a:buNone/>
            </a:pPr>
            <a:r>
              <a:rPr lang="en" sz="1600" b="1">
                <a:solidFill>
                  <a:schemeClr val="lt1"/>
                </a:solidFill>
                <a:latin typeface="Orbitron"/>
                <a:ea typeface="Orbitron"/>
                <a:cs typeface="Orbitron"/>
                <a:sym typeface="Orbitron"/>
              </a:rPr>
              <a:t>80%</a:t>
            </a:r>
            <a:endParaRPr sz="1600" b="1">
              <a:solidFill>
                <a:schemeClr val="lt1"/>
              </a:solidFill>
              <a:latin typeface="Orbitron"/>
              <a:ea typeface="Orbitron"/>
              <a:cs typeface="Orbitron"/>
              <a:sym typeface="Orbitron"/>
            </a:endParaRPr>
          </a:p>
        </p:txBody>
      </p:sp>
      <p:sp>
        <p:nvSpPr>
          <p:cNvPr id="2511" name="Google Shape;2511;p101"/>
          <p:cNvSpPr/>
          <p:nvPr/>
        </p:nvSpPr>
        <p:spPr>
          <a:xfrm>
            <a:off x="4241100" y="1858600"/>
            <a:ext cx="703500" cy="703500"/>
          </a:xfrm>
          <a:prstGeom prst="roundRect">
            <a:avLst>
              <a:gd name="adj" fmla="val 16667"/>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6000"/>
              </a:schemeClr>
            </a:outerShdw>
          </a:effectLst>
        </p:spPr>
        <p:txBody>
          <a:bodyPr spcFirstLastPara="1" wrap="square" lIns="0" tIns="91425" rIns="0" bIns="91425" anchor="ctr" anchorCtr="0">
            <a:noAutofit/>
          </a:bodyPr>
          <a:lstStyle/>
          <a:p>
            <a:pPr marL="0" lvl="0" indent="0" algn="ctr" rtl="0">
              <a:spcBef>
                <a:spcPts val="0"/>
              </a:spcBef>
              <a:spcAft>
                <a:spcPts val="0"/>
              </a:spcAft>
              <a:buNone/>
            </a:pPr>
            <a:r>
              <a:rPr lang="en" sz="1600" b="1">
                <a:solidFill>
                  <a:schemeClr val="lt1"/>
                </a:solidFill>
                <a:latin typeface="Orbitron"/>
                <a:ea typeface="Orbitron"/>
                <a:cs typeface="Orbitron"/>
                <a:sym typeface="Orbitron"/>
              </a:rPr>
              <a:t>20%</a:t>
            </a:r>
            <a:endParaRPr sz="1600" b="1">
              <a:solidFill>
                <a:schemeClr val="lt1"/>
              </a:solidFill>
              <a:latin typeface="Orbitron"/>
              <a:ea typeface="Orbitron"/>
              <a:cs typeface="Orbitron"/>
              <a:sym typeface="Orbitron"/>
            </a:endParaRPr>
          </a:p>
        </p:txBody>
      </p:sp>
      <p:cxnSp>
        <p:nvCxnSpPr>
          <p:cNvPr id="2512" name="Google Shape;2512;p101"/>
          <p:cNvCxnSpPr>
            <a:stCxn id="2511" idx="3"/>
          </p:cNvCxnSpPr>
          <p:nvPr/>
        </p:nvCxnSpPr>
        <p:spPr>
          <a:xfrm>
            <a:off x="4944600" y="2210350"/>
            <a:ext cx="676500" cy="2679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2513" name="Google Shape;2513;p101"/>
          <p:cNvCxnSpPr>
            <a:stCxn id="2510" idx="1"/>
          </p:cNvCxnSpPr>
          <p:nvPr/>
        </p:nvCxnSpPr>
        <p:spPr>
          <a:xfrm rot="10800000">
            <a:off x="6821475" y="3168850"/>
            <a:ext cx="645300" cy="461100"/>
          </a:xfrm>
          <a:prstGeom prst="bentConnector3">
            <a:avLst>
              <a:gd name="adj1" fmla="val 50000"/>
            </a:avLst>
          </a:prstGeom>
          <a:noFill/>
          <a:ln w="19050" cap="flat" cmpd="sng">
            <a:solidFill>
              <a:schemeClr val="dk1"/>
            </a:solidFill>
            <a:prstDash val="solid"/>
            <a:round/>
            <a:headEnd type="none" w="med" len="med"/>
            <a:tailEnd type="oval" w="med" len="med"/>
          </a:ln>
        </p:spPr>
      </p:cxnSp>
      <p:grpSp>
        <p:nvGrpSpPr>
          <p:cNvPr id="2514" name="Google Shape;2514;p101"/>
          <p:cNvGrpSpPr/>
          <p:nvPr/>
        </p:nvGrpSpPr>
        <p:grpSpPr>
          <a:xfrm>
            <a:off x="3354375" y="1240575"/>
            <a:ext cx="4839225" cy="3276475"/>
            <a:chOff x="5307950" y="1388700"/>
            <a:chExt cx="4839225" cy="3276475"/>
          </a:xfrm>
        </p:grpSpPr>
        <p:sp>
          <p:nvSpPr>
            <p:cNvPr id="2515" name="Google Shape;2515;p101"/>
            <p:cNvSpPr/>
            <p:nvPr/>
          </p:nvSpPr>
          <p:spPr>
            <a:xfrm>
              <a:off x="9790750" y="13887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01"/>
            <p:cNvSpPr/>
            <p:nvPr/>
          </p:nvSpPr>
          <p:spPr>
            <a:xfrm>
              <a:off x="5307950" y="44144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101"/>
          <p:cNvGrpSpPr/>
          <p:nvPr/>
        </p:nvGrpSpPr>
        <p:grpSpPr>
          <a:xfrm>
            <a:off x="7075429" y="1265092"/>
            <a:ext cx="588900" cy="410100"/>
            <a:chOff x="1839104" y="3646567"/>
            <a:chExt cx="588900" cy="410100"/>
          </a:xfrm>
        </p:grpSpPr>
        <p:sp>
          <p:nvSpPr>
            <p:cNvPr id="2518" name="Google Shape;2518;p101"/>
            <p:cNvSpPr/>
            <p:nvPr/>
          </p:nvSpPr>
          <p:spPr>
            <a:xfrm>
              <a:off x="1839104" y="3646567"/>
              <a:ext cx="588900" cy="4101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9" name="Google Shape;2519;p101"/>
            <p:cNvGrpSpPr/>
            <p:nvPr/>
          </p:nvGrpSpPr>
          <p:grpSpPr>
            <a:xfrm>
              <a:off x="1980038" y="3691275"/>
              <a:ext cx="307025" cy="320700"/>
              <a:chOff x="1964125" y="3934650"/>
              <a:chExt cx="307025" cy="320700"/>
            </a:xfrm>
          </p:grpSpPr>
          <p:sp>
            <p:nvSpPr>
              <p:cNvPr id="2520" name="Google Shape;2520;p101"/>
              <p:cNvSpPr/>
              <p:nvPr/>
            </p:nvSpPr>
            <p:spPr>
              <a:xfrm>
                <a:off x="2059125" y="3934650"/>
                <a:ext cx="212025" cy="294850"/>
              </a:xfrm>
              <a:custGeom>
                <a:avLst/>
                <a:gdLst/>
                <a:ahLst/>
                <a:cxnLst/>
                <a:rect l="l" t="t" r="r" b="b"/>
                <a:pathLst>
                  <a:path w="8481" h="11794" extrusionOk="0">
                    <a:moveTo>
                      <a:pt x="3496" y="0"/>
                    </a:moveTo>
                    <a:cubicBezTo>
                      <a:pt x="3161" y="0"/>
                      <a:pt x="2888" y="274"/>
                      <a:pt x="2888" y="608"/>
                    </a:cubicBezTo>
                    <a:lnTo>
                      <a:pt x="2888" y="1733"/>
                    </a:lnTo>
                    <a:lnTo>
                      <a:pt x="91" y="5411"/>
                    </a:lnTo>
                    <a:cubicBezTo>
                      <a:pt x="31" y="5471"/>
                      <a:pt x="0" y="5563"/>
                      <a:pt x="0" y="5623"/>
                    </a:cubicBezTo>
                    <a:lnTo>
                      <a:pt x="0" y="11399"/>
                    </a:lnTo>
                    <a:cubicBezTo>
                      <a:pt x="0" y="11642"/>
                      <a:pt x="152" y="11794"/>
                      <a:pt x="395" y="11794"/>
                    </a:cubicBezTo>
                    <a:lnTo>
                      <a:pt x="6870" y="11794"/>
                    </a:lnTo>
                    <a:cubicBezTo>
                      <a:pt x="7325" y="11794"/>
                      <a:pt x="7721" y="11399"/>
                      <a:pt x="7721" y="10943"/>
                    </a:cubicBezTo>
                    <a:cubicBezTo>
                      <a:pt x="7721" y="10487"/>
                      <a:pt x="7325" y="10122"/>
                      <a:pt x="6870" y="10122"/>
                    </a:cubicBezTo>
                    <a:lnTo>
                      <a:pt x="7173" y="10122"/>
                    </a:lnTo>
                    <a:cubicBezTo>
                      <a:pt x="7690" y="10122"/>
                      <a:pt x="8085" y="9696"/>
                      <a:pt x="8085" y="9210"/>
                    </a:cubicBezTo>
                    <a:cubicBezTo>
                      <a:pt x="8085" y="8724"/>
                      <a:pt x="7690" y="8298"/>
                      <a:pt x="7173" y="8298"/>
                    </a:cubicBezTo>
                    <a:lnTo>
                      <a:pt x="7325" y="8298"/>
                    </a:lnTo>
                    <a:cubicBezTo>
                      <a:pt x="7873" y="8298"/>
                      <a:pt x="8298" y="7873"/>
                      <a:pt x="8298" y="7356"/>
                    </a:cubicBezTo>
                    <a:cubicBezTo>
                      <a:pt x="8298" y="6809"/>
                      <a:pt x="7873" y="6383"/>
                      <a:pt x="7325" y="6383"/>
                    </a:cubicBezTo>
                    <a:lnTo>
                      <a:pt x="7477" y="6383"/>
                    </a:lnTo>
                    <a:cubicBezTo>
                      <a:pt x="7541" y="6397"/>
                      <a:pt x="7604" y="6403"/>
                      <a:pt x="7663" y="6403"/>
                    </a:cubicBezTo>
                    <a:cubicBezTo>
                      <a:pt x="8144" y="6403"/>
                      <a:pt x="8481" y="5992"/>
                      <a:pt x="8481" y="5532"/>
                    </a:cubicBezTo>
                    <a:cubicBezTo>
                      <a:pt x="8481" y="4985"/>
                      <a:pt x="8025" y="4529"/>
                      <a:pt x="7477" y="4529"/>
                    </a:cubicBezTo>
                    <a:lnTo>
                      <a:pt x="3982" y="4529"/>
                    </a:lnTo>
                    <a:cubicBezTo>
                      <a:pt x="4529" y="3739"/>
                      <a:pt x="4803" y="2797"/>
                      <a:pt x="4803" y="1794"/>
                    </a:cubicBezTo>
                    <a:lnTo>
                      <a:pt x="4803" y="1307"/>
                    </a:lnTo>
                    <a:cubicBezTo>
                      <a:pt x="4803" y="578"/>
                      <a:pt x="4225" y="0"/>
                      <a:pt x="3496" y="0"/>
                    </a:cubicBezTo>
                    <a:close/>
                  </a:path>
                </a:pathLst>
              </a:custGeom>
              <a:gradFill>
                <a:gsLst>
                  <a:gs pos="0">
                    <a:schemeClr val="lt1"/>
                  </a:gs>
                  <a:gs pos="100000">
                    <a:srgbClr val="F9F8FF">
                      <a:alpha val="86666"/>
                    </a:srgbClr>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01"/>
              <p:cNvSpPr/>
              <p:nvPr/>
            </p:nvSpPr>
            <p:spPr>
              <a:xfrm>
                <a:off x="1964125" y="4064575"/>
                <a:ext cx="80575" cy="190775"/>
              </a:xfrm>
              <a:custGeom>
                <a:avLst/>
                <a:gdLst/>
                <a:ahLst/>
                <a:cxnLst/>
                <a:rect l="l" t="t" r="r" b="b"/>
                <a:pathLst>
                  <a:path w="3223" h="7631" extrusionOk="0">
                    <a:moveTo>
                      <a:pt x="487" y="1"/>
                    </a:moveTo>
                    <a:cubicBezTo>
                      <a:pt x="244" y="1"/>
                      <a:pt x="1" y="244"/>
                      <a:pt x="1" y="518"/>
                    </a:cubicBezTo>
                    <a:lnTo>
                      <a:pt x="1" y="7113"/>
                    </a:lnTo>
                    <a:cubicBezTo>
                      <a:pt x="1" y="7387"/>
                      <a:pt x="244" y="7630"/>
                      <a:pt x="487" y="7630"/>
                    </a:cubicBezTo>
                    <a:lnTo>
                      <a:pt x="2706" y="7630"/>
                    </a:lnTo>
                    <a:cubicBezTo>
                      <a:pt x="3010" y="7630"/>
                      <a:pt x="3223" y="7387"/>
                      <a:pt x="3192" y="7113"/>
                    </a:cubicBezTo>
                    <a:lnTo>
                      <a:pt x="3192" y="518"/>
                    </a:lnTo>
                    <a:cubicBezTo>
                      <a:pt x="3192" y="244"/>
                      <a:pt x="2979" y="1"/>
                      <a:pt x="2706" y="1"/>
                    </a:cubicBezTo>
                    <a:close/>
                  </a:path>
                </a:pathLst>
              </a:custGeom>
              <a:gradFill>
                <a:gsLst>
                  <a:gs pos="0">
                    <a:schemeClr val="lt1"/>
                  </a:gs>
                  <a:gs pos="100000">
                    <a:srgbClr val="F9F8FF">
                      <a:alpha val="86666"/>
                    </a:srgbClr>
                  </a:gs>
                </a:gsLst>
                <a:lin ang="5400700"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25"/>
        <p:cNvGrpSpPr/>
        <p:nvPr/>
      </p:nvGrpSpPr>
      <p:grpSpPr>
        <a:xfrm>
          <a:off x="0" y="0"/>
          <a:ext cx="0" cy="0"/>
          <a:chOff x="0" y="0"/>
          <a:chExt cx="0" cy="0"/>
        </a:xfrm>
      </p:grpSpPr>
      <p:grpSp>
        <p:nvGrpSpPr>
          <p:cNvPr id="2526" name="Google Shape;2526;p102"/>
          <p:cNvGrpSpPr/>
          <p:nvPr/>
        </p:nvGrpSpPr>
        <p:grpSpPr>
          <a:xfrm>
            <a:off x="870725" y="1663975"/>
            <a:ext cx="7281525" cy="2857000"/>
            <a:chOff x="2824300" y="1812100"/>
            <a:chExt cx="7281525" cy="2857000"/>
          </a:xfrm>
        </p:grpSpPr>
        <p:sp>
          <p:nvSpPr>
            <p:cNvPr id="2527" name="Google Shape;2527;p102"/>
            <p:cNvSpPr/>
            <p:nvPr/>
          </p:nvSpPr>
          <p:spPr>
            <a:xfrm>
              <a:off x="2824300" y="431345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02"/>
            <p:cNvSpPr/>
            <p:nvPr/>
          </p:nvSpPr>
          <p:spPr>
            <a:xfrm>
              <a:off x="9855050" y="18121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102"/>
          <p:cNvGrpSpPr/>
          <p:nvPr/>
        </p:nvGrpSpPr>
        <p:grpSpPr>
          <a:xfrm>
            <a:off x="4957182" y="1348675"/>
            <a:ext cx="2299225" cy="3108284"/>
            <a:chOff x="486919" y="1114962"/>
            <a:chExt cx="2619901" cy="3541800"/>
          </a:xfrm>
        </p:grpSpPr>
        <p:sp>
          <p:nvSpPr>
            <p:cNvPr id="2530" name="Google Shape;2530;p102"/>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02"/>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2" name="Google Shape;2532;p102"/>
            <p:cNvGrpSpPr/>
            <p:nvPr/>
          </p:nvGrpSpPr>
          <p:grpSpPr>
            <a:xfrm rot="10800000" flipH="1">
              <a:off x="620929" y="1244995"/>
              <a:ext cx="429322" cy="93999"/>
              <a:chOff x="5578333" y="744468"/>
              <a:chExt cx="431653" cy="94500"/>
            </a:xfrm>
          </p:grpSpPr>
          <p:sp>
            <p:nvSpPr>
              <p:cNvPr id="2533" name="Google Shape;2533;p102"/>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02"/>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02"/>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36" name="Google Shape;2536;p102"/>
          <p:cNvGrpSpPr/>
          <p:nvPr/>
        </p:nvGrpSpPr>
        <p:grpSpPr>
          <a:xfrm>
            <a:off x="1896667" y="878632"/>
            <a:ext cx="2299225" cy="3108284"/>
            <a:chOff x="486919" y="1114962"/>
            <a:chExt cx="2619901" cy="3541800"/>
          </a:xfrm>
        </p:grpSpPr>
        <p:sp>
          <p:nvSpPr>
            <p:cNvPr id="2537" name="Google Shape;2537;p102"/>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02"/>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9" name="Google Shape;2539;p102"/>
            <p:cNvGrpSpPr/>
            <p:nvPr/>
          </p:nvGrpSpPr>
          <p:grpSpPr>
            <a:xfrm rot="10800000" flipH="1">
              <a:off x="620929" y="1244995"/>
              <a:ext cx="429322" cy="93999"/>
              <a:chOff x="5578333" y="744468"/>
              <a:chExt cx="431653" cy="94500"/>
            </a:xfrm>
          </p:grpSpPr>
          <p:sp>
            <p:nvSpPr>
              <p:cNvPr id="2540" name="Google Shape;2540;p102"/>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02"/>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02"/>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43" name="Google Shape;2543;p102"/>
          <p:cNvSpPr/>
          <p:nvPr/>
        </p:nvSpPr>
        <p:spPr>
          <a:xfrm>
            <a:off x="2070079" y="2513407"/>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02"/>
          <p:cNvSpPr txBox="1">
            <a:spLocks noGrp="1"/>
          </p:cNvSpPr>
          <p:nvPr>
            <p:ph type="title"/>
          </p:nvPr>
        </p:nvSpPr>
        <p:spPr>
          <a:xfrm>
            <a:off x="2011429" y="1813593"/>
            <a:ext cx="20694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12,543</a:t>
            </a:r>
            <a:endParaRPr/>
          </a:p>
        </p:txBody>
      </p:sp>
      <p:sp>
        <p:nvSpPr>
          <p:cNvPr id="2545" name="Google Shape;2545;p102"/>
          <p:cNvSpPr txBox="1">
            <a:spLocks noGrp="1"/>
          </p:cNvSpPr>
          <p:nvPr>
            <p:ph type="subTitle" idx="1"/>
          </p:nvPr>
        </p:nvSpPr>
        <p:spPr>
          <a:xfrm>
            <a:off x="2011579" y="2994376"/>
            <a:ext cx="2069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a:t>
            </a:r>
            <a:endParaRPr/>
          </a:p>
        </p:txBody>
      </p:sp>
      <p:sp>
        <p:nvSpPr>
          <p:cNvPr id="2546" name="Google Shape;2546;p102"/>
          <p:cNvSpPr txBox="1">
            <a:spLocks noGrp="1"/>
          </p:cNvSpPr>
          <p:nvPr>
            <p:ph type="title" idx="2"/>
          </p:nvPr>
        </p:nvSpPr>
        <p:spPr>
          <a:xfrm>
            <a:off x="5072095" y="2283636"/>
            <a:ext cx="20694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sp>
        <p:nvSpPr>
          <p:cNvPr id="2547" name="Google Shape;2547;p102"/>
          <p:cNvSpPr txBox="1">
            <a:spLocks noGrp="1"/>
          </p:cNvSpPr>
          <p:nvPr>
            <p:ph type="subTitle" idx="3"/>
          </p:nvPr>
        </p:nvSpPr>
        <p:spPr>
          <a:xfrm>
            <a:off x="5072095" y="3464418"/>
            <a:ext cx="2069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p:txBody>
      </p:sp>
      <p:sp>
        <p:nvSpPr>
          <p:cNvPr id="2548" name="Google Shape;2548;p102"/>
          <p:cNvSpPr/>
          <p:nvPr/>
        </p:nvSpPr>
        <p:spPr>
          <a:xfrm>
            <a:off x="5130595" y="298345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02"/>
          <p:cNvSpPr txBox="1">
            <a:spLocks noGrp="1"/>
          </p:cNvSpPr>
          <p:nvPr>
            <p:ph type="subTitle" idx="4"/>
          </p:nvPr>
        </p:nvSpPr>
        <p:spPr>
          <a:xfrm>
            <a:off x="2241046" y="2561682"/>
            <a:ext cx="1624800" cy="24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2550" name="Google Shape;2550;p102"/>
          <p:cNvSpPr/>
          <p:nvPr/>
        </p:nvSpPr>
        <p:spPr>
          <a:xfrm>
            <a:off x="2855279" y="1469937"/>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1" name="Google Shape;2551;p102"/>
          <p:cNvGrpSpPr/>
          <p:nvPr/>
        </p:nvGrpSpPr>
        <p:grpSpPr>
          <a:xfrm>
            <a:off x="5929467" y="1949805"/>
            <a:ext cx="367261" cy="364686"/>
            <a:chOff x="-64781025" y="3361050"/>
            <a:chExt cx="317425" cy="315200"/>
          </a:xfrm>
        </p:grpSpPr>
        <p:sp>
          <p:nvSpPr>
            <p:cNvPr id="2552" name="Google Shape;2552;p10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0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0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0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6" name="Google Shape;2556;p102"/>
          <p:cNvSpPr txBox="1">
            <a:spLocks noGrp="1"/>
          </p:cNvSpPr>
          <p:nvPr>
            <p:ph type="subTitle" idx="5"/>
          </p:nvPr>
        </p:nvSpPr>
        <p:spPr>
          <a:xfrm>
            <a:off x="5300699" y="3031725"/>
            <a:ext cx="1624800" cy="24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grpSp>
        <p:nvGrpSpPr>
          <p:cNvPr id="2557" name="Google Shape;2557;p102"/>
          <p:cNvGrpSpPr/>
          <p:nvPr/>
        </p:nvGrpSpPr>
        <p:grpSpPr>
          <a:xfrm>
            <a:off x="1454679" y="1504517"/>
            <a:ext cx="588878" cy="410243"/>
            <a:chOff x="7718626" y="1238667"/>
            <a:chExt cx="627000" cy="436800"/>
          </a:xfrm>
        </p:grpSpPr>
        <p:sp>
          <p:nvSpPr>
            <p:cNvPr id="2558" name="Google Shape;2558;p102"/>
            <p:cNvSpPr/>
            <p:nvPr/>
          </p:nvSpPr>
          <p:spPr>
            <a:xfrm>
              <a:off x="7718626" y="1238667"/>
              <a:ext cx="627000" cy="436800"/>
            </a:xfrm>
            <a:prstGeom prst="wedgeRoundRectCallout">
              <a:avLst>
                <a:gd name="adj1" fmla="val -17374"/>
                <a:gd name="adj2" fmla="val 73101"/>
                <a:gd name="adj3" fmla="val 0"/>
              </a:avLst>
            </a:prstGeom>
            <a:solidFill>
              <a:schemeClr val="accent1"/>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02"/>
            <p:cNvSpPr/>
            <p:nvPr/>
          </p:nvSpPr>
          <p:spPr>
            <a:xfrm>
              <a:off x="7973613" y="1296725"/>
              <a:ext cx="212025" cy="294850"/>
            </a:xfrm>
            <a:custGeom>
              <a:avLst/>
              <a:gdLst/>
              <a:ahLst/>
              <a:cxnLst/>
              <a:rect l="l" t="t" r="r" b="b"/>
              <a:pathLst>
                <a:path w="8481" h="11794" extrusionOk="0">
                  <a:moveTo>
                    <a:pt x="3496" y="0"/>
                  </a:moveTo>
                  <a:cubicBezTo>
                    <a:pt x="3161" y="0"/>
                    <a:pt x="2888" y="274"/>
                    <a:pt x="2888" y="608"/>
                  </a:cubicBezTo>
                  <a:lnTo>
                    <a:pt x="2888" y="1733"/>
                  </a:lnTo>
                  <a:lnTo>
                    <a:pt x="91" y="5411"/>
                  </a:lnTo>
                  <a:cubicBezTo>
                    <a:pt x="31" y="5471"/>
                    <a:pt x="0" y="5563"/>
                    <a:pt x="0" y="5623"/>
                  </a:cubicBezTo>
                  <a:lnTo>
                    <a:pt x="0" y="11399"/>
                  </a:lnTo>
                  <a:cubicBezTo>
                    <a:pt x="0" y="11642"/>
                    <a:pt x="152" y="11794"/>
                    <a:pt x="395" y="11794"/>
                  </a:cubicBezTo>
                  <a:lnTo>
                    <a:pt x="6870" y="11794"/>
                  </a:lnTo>
                  <a:cubicBezTo>
                    <a:pt x="7325" y="11794"/>
                    <a:pt x="7721" y="11399"/>
                    <a:pt x="7721" y="10943"/>
                  </a:cubicBezTo>
                  <a:cubicBezTo>
                    <a:pt x="7721" y="10487"/>
                    <a:pt x="7325" y="10122"/>
                    <a:pt x="6870" y="10122"/>
                  </a:cubicBezTo>
                  <a:lnTo>
                    <a:pt x="7173" y="10122"/>
                  </a:lnTo>
                  <a:cubicBezTo>
                    <a:pt x="7690" y="10122"/>
                    <a:pt x="8085" y="9696"/>
                    <a:pt x="8085" y="9210"/>
                  </a:cubicBezTo>
                  <a:cubicBezTo>
                    <a:pt x="8085" y="8724"/>
                    <a:pt x="7690" y="8298"/>
                    <a:pt x="7173" y="8298"/>
                  </a:cubicBezTo>
                  <a:lnTo>
                    <a:pt x="7325" y="8298"/>
                  </a:lnTo>
                  <a:cubicBezTo>
                    <a:pt x="7873" y="8298"/>
                    <a:pt x="8298" y="7873"/>
                    <a:pt x="8298" y="7356"/>
                  </a:cubicBezTo>
                  <a:cubicBezTo>
                    <a:pt x="8298" y="6809"/>
                    <a:pt x="7873" y="6383"/>
                    <a:pt x="7325" y="6383"/>
                  </a:cubicBezTo>
                  <a:lnTo>
                    <a:pt x="7477" y="6383"/>
                  </a:lnTo>
                  <a:cubicBezTo>
                    <a:pt x="7541" y="6397"/>
                    <a:pt x="7604" y="6403"/>
                    <a:pt x="7663" y="6403"/>
                  </a:cubicBezTo>
                  <a:cubicBezTo>
                    <a:pt x="8144" y="6403"/>
                    <a:pt x="8481" y="5992"/>
                    <a:pt x="8481" y="5532"/>
                  </a:cubicBezTo>
                  <a:cubicBezTo>
                    <a:pt x="8481" y="4985"/>
                    <a:pt x="8025" y="4529"/>
                    <a:pt x="7477" y="4529"/>
                  </a:cubicBezTo>
                  <a:lnTo>
                    <a:pt x="3982" y="4529"/>
                  </a:lnTo>
                  <a:cubicBezTo>
                    <a:pt x="4529" y="3739"/>
                    <a:pt x="4803" y="2797"/>
                    <a:pt x="4803" y="1794"/>
                  </a:cubicBezTo>
                  <a:lnTo>
                    <a:pt x="4803" y="1307"/>
                  </a:lnTo>
                  <a:cubicBezTo>
                    <a:pt x="4803" y="578"/>
                    <a:pt x="4225" y="0"/>
                    <a:pt x="3496" y="0"/>
                  </a:cubicBezTo>
                  <a:close/>
                </a:path>
              </a:pathLst>
            </a:custGeom>
            <a:gradFill>
              <a:gsLst>
                <a:gs pos="0">
                  <a:schemeClr val="lt1"/>
                </a:gs>
                <a:gs pos="100000">
                  <a:srgbClr val="F9F8FF">
                    <a:alpha val="86666"/>
                  </a:srgbClr>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02"/>
            <p:cNvSpPr/>
            <p:nvPr/>
          </p:nvSpPr>
          <p:spPr>
            <a:xfrm>
              <a:off x="7878613" y="1426650"/>
              <a:ext cx="80575" cy="190775"/>
            </a:xfrm>
            <a:custGeom>
              <a:avLst/>
              <a:gdLst/>
              <a:ahLst/>
              <a:cxnLst/>
              <a:rect l="l" t="t" r="r" b="b"/>
              <a:pathLst>
                <a:path w="3223" h="7631" extrusionOk="0">
                  <a:moveTo>
                    <a:pt x="487" y="1"/>
                  </a:moveTo>
                  <a:cubicBezTo>
                    <a:pt x="244" y="1"/>
                    <a:pt x="1" y="244"/>
                    <a:pt x="1" y="518"/>
                  </a:cubicBezTo>
                  <a:lnTo>
                    <a:pt x="1" y="7113"/>
                  </a:lnTo>
                  <a:cubicBezTo>
                    <a:pt x="1" y="7387"/>
                    <a:pt x="244" y="7630"/>
                    <a:pt x="487" y="7630"/>
                  </a:cubicBezTo>
                  <a:lnTo>
                    <a:pt x="2706" y="7630"/>
                  </a:lnTo>
                  <a:cubicBezTo>
                    <a:pt x="3010" y="7630"/>
                    <a:pt x="3223" y="7387"/>
                    <a:pt x="3192" y="7113"/>
                  </a:cubicBezTo>
                  <a:lnTo>
                    <a:pt x="3192" y="518"/>
                  </a:lnTo>
                  <a:cubicBezTo>
                    <a:pt x="3192" y="244"/>
                    <a:pt x="2979" y="1"/>
                    <a:pt x="2706" y="1"/>
                  </a:cubicBezTo>
                  <a:close/>
                </a:path>
              </a:pathLst>
            </a:custGeom>
            <a:gradFill>
              <a:gsLst>
                <a:gs pos="0">
                  <a:schemeClr val="lt1"/>
                </a:gs>
                <a:gs pos="100000">
                  <a:srgbClr val="F9F8FF">
                    <a:alpha val="86666"/>
                  </a:srgbClr>
                </a:gs>
              </a:gsLst>
              <a:lin ang="5400700"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102"/>
          <p:cNvGrpSpPr/>
          <p:nvPr/>
        </p:nvGrpSpPr>
        <p:grpSpPr>
          <a:xfrm>
            <a:off x="7141509" y="3261765"/>
            <a:ext cx="1010747" cy="784263"/>
            <a:chOff x="1150100" y="2672675"/>
            <a:chExt cx="1076178" cy="835033"/>
          </a:xfrm>
        </p:grpSpPr>
        <p:sp>
          <p:nvSpPr>
            <p:cNvPr id="2562" name="Google Shape;2562;p102"/>
            <p:cNvSpPr/>
            <p:nvPr/>
          </p:nvSpPr>
          <p:spPr>
            <a:xfrm>
              <a:off x="1150100" y="2672675"/>
              <a:ext cx="1076178" cy="835033"/>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accent3"/>
            </a:solidFill>
            <a:ln>
              <a:noFill/>
            </a:ln>
            <a:effectLst>
              <a:outerShdw blurRad="71438" dist="47625" dir="5400000" algn="bl" rotWithShape="0">
                <a:schemeClr val="dk1">
                  <a:alpha val="18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3" name="Google Shape;2563;p102"/>
            <p:cNvGrpSpPr/>
            <p:nvPr/>
          </p:nvGrpSpPr>
          <p:grpSpPr>
            <a:xfrm>
              <a:off x="1399112" y="2789445"/>
              <a:ext cx="622391" cy="623829"/>
              <a:chOff x="5096713" y="3964200"/>
              <a:chExt cx="324500" cy="325250"/>
            </a:xfrm>
          </p:grpSpPr>
          <p:sp>
            <p:nvSpPr>
              <p:cNvPr id="2564" name="Google Shape;2564;p102"/>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02"/>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02"/>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02"/>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02"/>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69" name="Google Shape;2569;p102"/>
          <p:cNvGrpSpPr/>
          <p:nvPr/>
        </p:nvGrpSpPr>
        <p:grpSpPr>
          <a:xfrm>
            <a:off x="7571621" y="3977686"/>
            <a:ext cx="712744" cy="301989"/>
            <a:chOff x="5021875" y="2898100"/>
            <a:chExt cx="622375" cy="263700"/>
          </a:xfrm>
        </p:grpSpPr>
        <p:sp>
          <p:nvSpPr>
            <p:cNvPr id="2570" name="Google Shape;2570;p102"/>
            <p:cNvSpPr/>
            <p:nvPr/>
          </p:nvSpPr>
          <p:spPr>
            <a:xfrm>
              <a:off x="5021875" y="2976375"/>
              <a:ext cx="622375" cy="185425"/>
            </a:xfrm>
            <a:custGeom>
              <a:avLst/>
              <a:gdLst/>
              <a:ahLst/>
              <a:cxnLst/>
              <a:rect l="l" t="t" r="r" b="b"/>
              <a:pathLst>
                <a:path w="24895" h="7417" extrusionOk="0">
                  <a:moveTo>
                    <a:pt x="0" y="0"/>
                  </a:moveTo>
                  <a:lnTo>
                    <a:pt x="0" y="5988"/>
                  </a:lnTo>
                  <a:cubicBezTo>
                    <a:pt x="0" y="6779"/>
                    <a:pt x="669" y="7417"/>
                    <a:pt x="1459" y="7417"/>
                  </a:cubicBezTo>
                  <a:lnTo>
                    <a:pt x="23466" y="7417"/>
                  </a:lnTo>
                  <a:cubicBezTo>
                    <a:pt x="24256" y="7417"/>
                    <a:pt x="24894" y="6748"/>
                    <a:pt x="24894" y="5988"/>
                  </a:cubicBezTo>
                  <a:lnTo>
                    <a:pt x="24894" y="0"/>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02"/>
            <p:cNvSpPr/>
            <p:nvPr/>
          </p:nvSpPr>
          <p:spPr>
            <a:xfrm>
              <a:off x="5021875" y="2898100"/>
              <a:ext cx="622375" cy="77525"/>
            </a:xfrm>
            <a:custGeom>
              <a:avLst/>
              <a:gdLst/>
              <a:ahLst/>
              <a:cxnLst/>
              <a:rect l="l" t="t" r="r" b="b"/>
              <a:pathLst>
                <a:path w="24895" h="3101" extrusionOk="0">
                  <a:moveTo>
                    <a:pt x="1459" y="1"/>
                  </a:moveTo>
                  <a:cubicBezTo>
                    <a:pt x="669" y="1"/>
                    <a:pt x="0" y="639"/>
                    <a:pt x="0" y="1429"/>
                  </a:cubicBezTo>
                  <a:lnTo>
                    <a:pt x="0" y="3101"/>
                  </a:lnTo>
                  <a:lnTo>
                    <a:pt x="24894" y="3101"/>
                  </a:lnTo>
                  <a:lnTo>
                    <a:pt x="24894" y="1429"/>
                  </a:lnTo>
                  <a:cubicBezTo>
                    <a:pt x="24894" y="639"/>
                    <a:pt x="24256" y="1"/>
                    <a:pt x="23466" y="1"/>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02"/>
            <p:cNvSpPr/>
            <p:nvPr/>
          </p:nvSpPr>
          <p:spPr>
            <a:xfrm>
              <a:off x="5069750" y="2922425"/>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60"/>
                    <a:pt x="973" y="487"/>
                  </a:cubicBezTo>
                  <a:cubicBezTo>
                    <a:pt x="973" y="243"/>
                    <a:pt x="760" y="0"/>
                    <a:pt x="487" y="0"/>
                  </a:cubicBezTo>
                  <a:close/>
                </a:path>
              </a:pathLst>
            </a:custGeom>
            <a:solidFill>
              <a:srgbClr val="FFC3D0"/>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02"/>
            <p:cNvSpPr/>
            <p:nvPr/>
          </p:nvSpPr>
          <p:spPr>
            <a:xfrm>
              <a:off x="512292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91" y="0"/>
                    <a:pt x="487" y="0"/>
                  </a:cubicBezTo>
                  <a:close/>
                </a:path>
              </a:pathLst>
            </a:custGeom>
            <a:solidFill>
              <a:srgbClr val="F5D79B"/>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02"/>
            <p:cNvSpPr/>
            <p:nvPr/>
          </p:nvSpPr>
          <p:spPr>
            <a:xfrm>
              <a:off x="517687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61" y="0"/>
                    <a:pt x="487" y="0"/>
                  </a:cubicBezTo>
                  <a:close/>
                </a:path>
              </a:pathLst>
            </a:custGeom>
            <a:solidFill>
              <a:srgbClr val="6AEBE7"/>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02"/>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accen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02"/>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02"/>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02"/>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582"/>
        <p:cNvGrpSpPr/>
        <p:nvPr/>
      </p:nvGrpSpPr>
      <p:grpSpPr>
        <a:xfrm>
          <a:off x="0" y="0"/>
          <a:ext cx="0" cy="0"/>
          <a:chOff x="0" y="0"/>
          <a:chExt cx="0" cy="0"/>
        </a:xfrm>
      </p:grpSpPr>
      <p:sp>
        <p:nvSpPr>
          <p:cNvPr id="2583" name="Google Shape;2583;p103"/>
          <p:cNvSpPr/>
          <p:nvPr/>
        </p:nvSpPr>
        <p:spPr>
          <a:xfrm>
            <a:off x="1759687" y="3520988"/>
            <a:ext cx="3247800" cy="7983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03"/>
          <p:cNvSpPr/>
          <p:nvPr/>
        </p:nvSpPr>
        <p:spPr>
          <a:xfrm>
            <a:off x="1759687" y="2500763"/>
            <a:ext cx="3247800" cy="7983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03"/>
          <p:cNvSpPr/>
          <p:nvPr/>
        </p:nvSpPr>
        <p:spPr>
          <a:xfrm>
            <a:off x="1759687" y="1480550"/>
            <a:ext cx="3247800" cy="7983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03"/>
          <p:cNvSpPr txBox="1">
            <a:spLocks noGrp="1"/>
          </p:cNvSpPr>
          <p:nvPr>
            <p:ph type="title"/>
          </p:nvPr>
        </p:nvSpPr>
        <p:spPr>
          <a:xfrm>
            <a:off x="1974513" y="1530500"/>
            <a:ext cx="2737800" cy="69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10,588</a:t>
            </a:r>
            <a:endParaRPr/>
          </a:p>
        </p:txBody>
      </p:sp>
      <p:sp>
        <p:nvSpPr>
          <p:cNvPr id="2587" name="Google Shape;2587;p103"/>
          <p:cNvSpPr txBox="1">
            <a:spLocks noGrp="1"/>
          </p:cNvSpPr>
          <p:nvPr>
            <p:ph type="subTitle" idx="1"/>
          </p:nvPr>
        </p:nvSpPr>
        <p:spPr>
          <a:xfrm>
            <a:off x="5148724" y="1593350"/>
            <a:ext cx="223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2588" name="Google Shape;2588;p103"/>
          <p:cNvSpPr txBox="1">
            <a:spLocks noGrp="1"/>
          </p:cNvSpPr>
          <p:nvPr>
            <p:ph type="title" idx="2"/>
          </p:nvPr>
        </p:nvSpPr>
        <p:spPr>
          <a:xfrm>
            <a:off x="1974513" y="2550713"/>
            <a:ext cx="2737800" cy="69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29,637</a:t>
            </a:r>
            <a:endParaRPr/>
          </a:p>
        </p:txBody>
      </p:sp>
      <p:sp>
        <p:nvSpPr>
          <p:cNvPr id="2589" name="Google Shape;2589;p103"/>
          <p:cNvSpPr txBox="1">
            <a:spLocks noGrp="1"/>
          </p:cNvSpPr>
          <p:nvPr>
            <p:ph type="subTitle" idx="3"/>
          </p:nvPr>
        </p:nvSpPr>
        <p:spPr>
          <a:xfrm>
            <a:off x="5148713" y="2613563"/>
            <a:ext cx="223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of hydrogen and helium</a:t>
            </a:r>
            <a:endParaRPr/>
          </a:p>
        </p:txBody>
      </p:sp>
      <p:sp>
        <p:nvSpPr>
          <p:cNvPr id="2590" name="Google Shape;2590;p103"/>
          <p:cNvSpPr txBox="1">
            <a:spLocks noGrp="1"/>
          </p:cNvSpPr>
          <p:nvPr>
            <p:ph type="title" idx="4"/>
          </p:nvPr>
        </p:nvSpPr>
        <p:spPr>
          <a:xfrm>
            <a:off x="720000" y="68594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DOWNLOADS IN THREE YEARS</a:t>
            </a:r>
            <a:endParaRPr/>
          </a:p>
        </p:txBody>
      </p:sp>
      <p:sp>
        <p:nvSpPr>
          <p:cNvPr id="2591" name="Google Shape;2591;p103"/>
          <p:cNvSpPr txBox="1">
            <a:spLocks noGrp="1"/>
          </p:cNvSpPr>
          <p:nvPr>
            <p:ph type="title" idx="5"/>
          </p:nvPr>
        </p:nvSpPr>
        <p:spPr>
          <a:xfrm>
            <a:off x="1974514" y="3570938"/>
            <a:ext cx="2737800" cy="69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300,703</a:t>
            </a:r>
            <a:endParaRPr/>
          </a:p>
        </p:txBody>
      </p:sp>
      <p:sp>
        <p:nvSpPr>
          <p:cNvPr id="2592" name="Google Shape;2592;p103"/>
          <p:cNvSpPr txBox="1">
            <a:spLocks noGrp="1"/>
          </p:cNvSpPr>
          <p:nvPr>
            <p:ph type="subTitle" idx="6"/>
          </p:nvPr>
        </p:nvSpPr>
        <p:spPr>
          <a:xfrm>
            <a:off x="5148713" y="3633788"/>
            <a:ext cx="223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a:t>
            </a:r>
            <a:endParaRPr/>
          </a:p>
        </p:txBody>
      </p:sp>
      <p:grpSp>
        <p:nvGrpSpPr>
          <p:cNvPr id="2593" name="Google Shape;2593;p103"/>
          <p:cNvGrpSpPr/>
          <p:nvPr/>
        </p:nvGrpSpPr>
        <p:grpSpPr>
          <a:xfrm>
            <a:off x="7525586" y="4011148"/>
            <a:ext cx="743279" cy="485160"/>
            <a:chOff x="4842900" y="2922987"/>
            <a:chExt cx="436632" cy="284986"/>
          </a:xfrm>
        </p:grpSpPr>
        <p:sp>
          <p:nvSpPr>
            <p:cNvPr id="2594" name="Google Shape;2594;p103"/>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03"/>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6" name="Google Shape;2596;p103"/>
          <p:cNvGrpSpPr/>
          <p:nvPr/>
        </p:nvGrpSpPr>
        <p:grpSpPr>
          <a:xfrm>
            <a:off x="7832200" y="3754125"/>
            <a:ext cx="612500" cy="296375"/>
            <a:chOff x="5658425" y="2734375"/>
            <a:chExt cx="612500" cy="296375"/>
          </a:xfrm>
        </p:grpSpPr>
        <p:sp>
          <p:nvSpPr>
            <p:cNvPr id="2597" name="Google Shape;2597;p103"/>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03"/>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03"/>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03"/>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103"/>
          <p:cNvSpPr/>
          <p:nvPr/>
        </p:nvSpPr>
        <p:spPr>
          <a:xfrm>
            <a:off x="847038" y="1636483"/>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03"/>
          <p:cNvSpPr/>
          <p:nvPr/>
        </p:nvSpPr>
        <p:spPr>
          <a:xfrm rot="10800000">
            <a:off x="1058711" y="3189341"/>
            <a:ext cx="360514" cy="360514"/>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3" name="Google Shape;2603;p103"/>
          <p:cNvGrpSpPr/>
          <p:nvPr/>
        </p:nvGrpSpPr>
        <p:grpSpPr>
          <a:xfrm>
            <a:off x="8017175" y="1298329"/>
            <a:ext cx="338134" cy="338134"/>
            <a:chOff x="5227225" y="2298750"/>
            <a:chExt cx="750575" cy="750575"/>
          </a:xfrm>
        </p:grpSpPr>
        <p:sp>
          <p:nvSpPr>
            <p:cNvPr id="2604" name="Google Shape;2604;p103"/>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03"/>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03"/>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85"/>
                                        </p:tgtEl>
                                        <p:attrNameLst>
                                          <p:attrName>style.visibility</p:attrName>
                                        </p:attrNameLst>
                                      </p:cBhvr>
                                      <p:to>
                                        <p:strVal val="visible"/>
                                      </p:to>
                                    </p:set>
                                    <p:animEffect transition="in" filter="fade">
                                      <p:cBhvr>
                                        <p:cTn id="7" dur="800"/>
                                        <p:tgtEl>
                                          <p:spTgt spid="2585"/>
                                        </p:tgtEl>
                                      </p:cBhvr>
                                    </p:animEffect>
                                  </p:childTnLst>
                                </p:cTn>
                              </p:par>
                              <p:par>
                                <p:cTn id="8" presetID="2" presetClass="entr" presetSubtype="1" fill="hold" nodeType="withEffect">
                                  <p:stCondLst>
                                    <p:cond delay="0"/>
                                  </p:stCondLst>
                                  <p:childTnLst>
                                    <p:set>
                                      <p:cBhvr>
                                        <p:cTn id="9" dur="1" fill="hold">
                                          <p:stCondLst>
                                            <p:cond delay="0"/>
                                          </p:stCondLst>
                                        </p:cTn>
                                        <p:tgtEl>
                                          <p:spTgt spid="2586"/>
                                        </p:tgtEl>
                                        <p:attrNameLst>
                                          <p:attrName>style.visibility</p:attrName>
                                        </p:attrNameLst>
                                      </p:cBhvr>
                                      <p:to>
                                        <p:strVal val="visible"/>
                                      </p:to>
                                    </p:set>
                                    <p:anim calcmode="lin" valueType="num">
                                      <p:cBhvr additive="base">
                                        <p:cTn id="10" dur="800"/>
                                        <p:tgtEl>
                                          <p:spTgt spid="2586"/>
                                        </p:tgtEl>
                                        <p:attrNameLst>
                                          <p:attrName>ppt_y</p:attrName>
                                        </p:attrNameLst>
                                      </p:cBhvr>
                                      <p:tavLst>
                                        <p:tav tm="0">
                                          <p:val>
                                            <p:strVal val="#ppt_y-1"/>
                                          </p:val>
                                        </p:tav>
                                        <p:tav tm="100000">
                                          <p:val>
                                            <p:strVal val="#ppt_y"/>
                                          </p:val>
                                        </p:tav>
                                      </p:tavLst>
                                    </p:anim>
                                  </p:childTnLst>
                                </p:cTn>
                              </p:par>
                            </p:childTnLst>
                          </p:cTn>
                        </p:par>
                        <p:par>
                          <p:cTn id="11" fill="hold">
                            <p:stCondLst>
                              <p:cond delay="800"/>
                            </p:stCondLst>
                            <p:childTnLst>
                              <p:par>
                                <p:cTn id="12" presetID="2" presetClass="entr" presetSubtype="1" fill="hold" nodeType="afterEffect">
                                  <p:stCondLst>
                                    <p:cond delay="0"/>
                                  </p:stCondLst>
                                  <p:childTnLst>
                                    <p:set>
                                      <p:cBhvr>
                                        <p:cTn id="13" dur="1" fill="hold">
                                          <p:stCondLst>
                                            <p:cond delay="0"/>
                                          </p:stCondLst>
                                        </p:cTn>
                                        <p:tgtEl>
                                          <p:spTgt spid="2588"/>
                                        </p:tgtEl>
                                        <p:attrNameLst>
                                          <p:attrName>style.visibility</p:attrName>
                                        </p:attrNameLst>
                                      </p:cBhvr>
                                      <p:to>
                                        <p:strVal val="visible"/>
                                      </p:to>
                                    </p:set>
                                    <p:anim calcmode="lin" valueType="num">
                                      <p:cBhvr additive="base">
                                        <p:cTn id="14" dur="800"/>
                                        <p:tgtEl>
                                          <p:spTgt spid="2588"/>
                                        </p:tgtEl>
                                        <p:attrNameLst>
                                          <p:attrName>ppt_y</p:attrName>
                                        </p:attrNameLst>
                                      </p:cBhvr>
                                      <p:tavLst>
                                        <p:tav tm="0">
                                          <p:val>
                                            <p:strVal val="#ppt_y-1"/>
                                          </p:val>
                                        </p:tav>
                                        <p:tav tm="100000">
                                          <p:val>
                                            <p:strVal val="#ppt_y"/>
                                          </p:val>
                                        </p:tav>
                                      </p:tavLst>
                                    </p:anim>
                                  </p:childTnLst>
                                </p:cTn>
                              </p:par>
                              <p:par>
                                <p:cTn id="15" presetID="2" presetClass="entr" presetSubtype="1" fill="hold" nodeType="withEffect">
                                  <p:stCondLst>
                                    <p:cond delay="0"/>
                                  </p:stCondLst>
                                  <p:childTnLst>
                                    <p:set>
                                      <p:cBhvr>
                                        <p:cTn id="16" dur="1" fill="hold">
                                          <p:stCondLst>
                                            <p:cond delay="0"/>
                                          </p:stCondLst>
                                        </p:cTn>
                                        <p:tgtEl>
                                          <p:spTgt spid="2584"/>
                                        </p:tgtEl>
                                        <p:attrNameLst>
                                          <p:attrName>style.visibility</p:attrName>
                                        </p:attrNameLst>
                                      </p:cBhvr>
                                      <p:to>
                                        <p:strVal val="visible"/>
                                      </p:to>
                                    </p:set>
                                    <p:anim calcmode="lin" valueType="num">
                                      <p:cBhvr additive="base">
                                        <p:cTn id="17" dur="800"/>
                                        <p:tgtEl>
                                          <p:spTgt spid="2584"/>
                                        </p:tgtEl>
                                        <p:attrNameLst>
                                          <p:attrName>ppt_y</p:attrName>
                                        </p:attrNameLst>
                                      </p:cBhvr>
                                      <p:tavLst>
                                        <p:tav tm="0">
                                          <p:val>
                                            <p:strVal val="#ppt_y-1"/>
                                          </p:val>
                                        </p:tav>
                                        <p:tav tm="100000">
                                          <p:val>
                                            <p:strVal val="#ppt_y"/>
                                          </p:val>
                                        </p:tav>
                                      </p:tavLst>
                                    </p:anim>
                                  </p:childTnLst>
                                </p:cTn>
                              </p:par>
                            </p:childTnLst>
                          </p:cTn>
                        </p:par>
                        <p:par>
                          <p:cTn id="18" fill="hold">
                            <p:stCondLst>
                              <p:cond delay="1600"/>
                            </p:stCondLst>
                            <p:childTnLst>
                              <p:par>
                                <p:cTn id="19" presetID="2" presetClass="entr" presetSubtype="1" fill="hold" nodeType="afterEffect">
                                  <p:stCondLst>
                                    <p:cond delay="0"/>
                                  </p:stCondLst>
                                  <p:childTnLst>
                                    <p:set>
                                      <p:cBhvr>
                                        <p:cTn id="20" dur="1" fill="hold">
                                          <p:stCondLst>
                                            <p:cond delay="0"/>
                                          </p:stCondLst>
                                        </p:cTn>
                                        <p:tgtEl>
                                          <p:spTgt spid="2591"/>
                                        </p:tgtEl>
                                        <p:attrNameLst>
                                          <p:attrName>style.visibility</p:attrName>
                                        </p:attrNameLst>
                                      </p:cBhvr>
                                      <p:to>
                                        <p:strVal val="visible"/>
                                      </p:to>
                                    </p:set>
                                    <p:anim calcmode="lin" valueType="num">
                                      <p:cBhvr additive="base">
                                        <p:cTn id="21" dur="800"/>
                                        <p:tgtEl>
                                          <p:spTgt spid="2591"/>
                                        </p:tgtEl>
                                        <p:attrNameLst>
                                          <p:attrName>ppt_y</p:attrName>
                                        </p:attrNameLst>
                                      </p:cBhvr>
                                      <p:tavLst>
                                        <p:tav tm="0">
                                          <p:val>
                                            <p:strVal val="#ppt_y-1"/>
                                          </p:val>
                                        </p:tav>
                                        <p:tav tm="100000">
                                          <p:val>
                                            <p:strVal val="#ppt_y"/>
                                          </p:val>
                                        </p:tav>
                                      </p:tavLst>
                                    </p:anim>
                                  </p:childTnLst>
                                </p:cTn>
                              </p:par>
                              <p:par>
                                <p:cTn id="22" presetID="2" presetClass="entr" presetSubtype="1" fill="hold" nodeType="withEffect">
                                  <p:stCondLst>
                                    <p:cond delay="0"/>
                                  </p:stCondLst>
                                  <p:childTnLst>
                                    <p:set>
                                      <p:cBhvr>
                                        <p:cTn id="23" dur="1" fill="hold">
                                          <p:stCondLst>
                                            <p:cond delay="0"/>
                                          </p:stCondLst>
                                        </p:cTn>
                                        <p:tgtEl>
                                          <p:spTgt spid="2583"/>
                                        </p:tgtEl>
                                        <p:attrNameLst>
                                          <p:attrName>style.visibility</p:attrName>
                                        </p:attrNameLst>
                                      </p:cBhvr>
                                      <p:to>
                                        <p:strVal val="visible"/>
                                      </p:to>
                                    </p:set>
                                    <p:anim calcmode="lin" valueType="num">
                                      <p:cBhvr additive="base">
                                        <p:cTn id="24" dur="800"/>
                                        <p:tgtEl>
                                          <p:spTgt spid="2583"/>
                                        </p:tgtEl>
                                        <p:attrNameLst>
                                          <p:attrName>ppt_y</p:attrName>
                                        </p:attrNameLst>
                                      </p:cBhvr>
                                      <p:tavLst>
                                        <p:tav tm="0">
                                          <p:val>
                                            <p:strVal val="#ppt_y-1"/>
                                          </p:val>
                                        </p:tav>
                                        <p:tav tm="100000">
                                          <p:val>
                                            <p:strVal val="#ppt_y"/>
                                          </p:val>
                                        </p:tav>
                                      </p:tavLst>
                                    </p:anim>
                                  </p:childTnLst>
                                </p:cTn>
                              </p:par>
                            </p:childTnLst>
                          </p:cTn>
                        </p:par>
                        <p:par>
                          <p:cTn id="25" fill="hold">
                            <p:stCondLst>
                              <p:cond delay="2400"/>
                            </p:stCondLst>
                            <p:childTnLst>
                              <p:par>
                                <p:cTn id="26" presetID="8" presetClass="emph" presetSubtype="0" fill="hold" nodeType="afterEffect">
                                  <p:stCondLst>
                                    <p:cond delay="0"/>
                                  </p:stCondLst>
                                  <p:childTnLst>
                                    <p:animRot by="-21600000">
                                      <p:cBhvr>
                                        <p:cTn id="27" dur="800" fill="hold"/>
                                        <p:tgtEl>
                                          <p:spTgt spid="2601"/>
                                        </p:tgtEl>
                                        <p:attrNameLst>
                                          <p:attrName>r</p:attrName>
                                        </p:attrNameLst>
                                      </p:cBhvr>
                                    </p:animRot>
                                  </p:childTnLst>
                                </p:cTn>
                              </p:par>
                              <p:par>
                                <p:cTn id="28" presetID="8" presetClass="emph" presetSubtype="0" fill="hold" nodeType="withEffect">
                                  <p:stCondLst>
                                    <p:cond delay="0"/>
                                  </p:stCondLst>
                                  <p:childTnLst>
                                    <p:animRot by="-21600000">
                                      <p:cBhvr>
                                        <p:cTn id="29" dur="800" fill="hold"/>
                                        <p:tgtEl>
                                          <p:spTgt spid="260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610"/>
        <p:cNvGrpSpPr/>
        <p:nvPr/>
      </p:nvGrpSpPr>
      <p:grpSpPr>
        <a:xfrm>
          <a:off x="0" y="0"/>
          <a:ext cx="0" cy="0"/>
          <a:chOff x="0" y="0"/>
          <a:chExt cx="0" cy="0"/>
        </a:xfrm>
      </p:grpSpPr>
      <p:sp>
        <p:nvSpPr>
          <p:cNvPr id="2611" name="Google Shape;2611;p104"/>
          <p:cNvSpPr/>
          <p:nvPr/>
        </p:nvSpPr>
        <p:spPr>
          <a:xfrm>
            <a:off x="723150" y="1852599"/>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04"/>
          <p:cNvSpPr/>
          <p:nvPr/>
        </p:nvSpPr>
        <p:spPr>
          <a:xfrm>
            <a:off x="723150" y="3454146"/>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04"/>
          <p:cNvSpPr/>
          <p:nvPr/>
        </p:nvSpPr>
        <p:spPr>
          <a:xfrm>
            <a:off x="3422423" y="1852599"/>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04"/>
          <p:cNvSpPr/>
          <p:nvPr/>
        </p:nvSpPr>
        <p:spPr>
          <a:xfrm>
            <a:off x="3422423" y="3454146"/>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04"/>
          <p:cNvSpPr/>
          <p:nvPr/>
        </p:nvSpPr>
        <p:spPr>
          <a:xfrm>
            <a:off x="6121694" y="1852599"/>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04"/>
          <p:cNvSpPr/>
          <p:nvPr/>
        </p:nvSpPr>
        <p:spPr>
          <a:xfrm>
            <a:off x="6121694" y="3454146"/>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04"/>
          <p:cNvSpPr txBox="1">
            <a:spLocks noGrp="1"/>
          </p:cNvSpPr>
          <p:nvPr>
            <p:ph type="title"/>
          </p:nvPr>
        </p:nvSpPr>
        <p:spPr>
          <a:xfrm>
            <a:off x="720000" y="68594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CASE STUDY</a:t>
            </a:r>
            <a:endParaRPr/>
          </a:p>
        </p:txBody>
      </p:sp>
      <p:sp>
        <p:nvSpPr>
          <p:cNvPr id="2618" name="Google Shape;2618;p104"/>
          <p:cNvSpPr txBox="1">
            <a:spLocks noGrp="1"/>
          </p:cNvSpPr>
          <p:nvPr>
            <p:ph type="title" idx="2"/>
          </p:nvPr>
        </p:nvSpPr>
        <p:spPr>
          <a:xfrm>
            <a:off x="954900" y="19077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2619" name="Google Shape;2619;p104"/>
          <p:cNvSpPr txBox="1">
            <a:spLocks noGrp="1"/>
          </p:cNvSpPr>
          <p:nvPr>
            <p:ph type="subTitle" idx="1"/>
          </p:nvPr>
        </p:nvSpPr>
        <p:spPr>
          <a:xfrm>
            <a:off x="720000" y="2300121"/>
            <a:ext cx="2305500" cy="71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2620" name="Google Shape;2620;p104"/>
          <p:cNvSpPr txBox="1">
            <a:spLocks noGrp="1"/>
          </p:cNvSpPr>
          <p:nvPr>
            <p:ph type="title" idx="3"/>
          </p:nvPr>
        </p:nvSpPr>
        <p:spPr>
          <a:xfrm>
            <a:off x="3654173" y="19077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2621" name="Google Shape;2621;p104"/>
          <p:cNvSpPr txBox="1">
            <a:spLocks noGrp="1"/>
          </p:cNvSpPr>
          <p:nvPr>
            <p:ph type="subTitle" idx="4"/>
          </p:nvPr>
        </p:nvSpPr>
        <p:spPr>
          <a:xfrm>
            <a:off x="3419273" y="2296221"/>
            <a:ext cx="23055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a:p>
        </p:txBody>
      </p:sp>
      <p:sp>
        <p:nvSpPr>
          <p:cNvPr id="2622" name="Google Shape;2622;p104"/>
          <p:cNvSpPr txBox="1">
            <a:spLocks noGrp="1"/>
          </p:cNvSpPr>
          <p:nvPr>
            <p:ph type="title" idx="5"/>
          </p:nvPr>
        </p:nvSpPr>
        <p:spPr>
          <a:xfrm>
            <a:off x="954900" y="34913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2623" name="Google Shape;2623;p104"/>
          <p:cNvSpPr txBox="1">
            <a:spLocks noGrp="1"/>
          </p:cNvSpPr>
          <p:nvPr>
            <p:ph type="subTitle" idx="6"/>
          </p:nvPr>
        </p:nvSpPr>
        <p:spPr>
          <a:xfrm>
            <a:off x="720000" y="3888453"/>
            <a:ext cx="23055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biggest planet in the Solar System</a:t>
            </a:r>
            <a:endParaRPr/>
          </a:p>
        </p:txBody>
      </p:sp>
      <p:sp>
        <p:nvSpPr>
          <p:cNvPr id="2624" name="Google Shape;2624;p104"/>
          <p:cNvSpPr txBox="1">
            <a:spLocks noGrp="1"/>
          </p:cNvSpPr>
          <p:nvPr>
            <p:ph type="title" idx="7"/>
          </p:nvPr>
        </p:nvSpPr>
        <p:spPr>
          <a:xfrm>
            <a:off x="3654173" y="34913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2625" name="Google Shape;2625;p104"/>
          <p:cNvSpPr txBox="1">
            <a:spLocks noGrp="1"/>
          </p:cNvSpPr>
          <p:nvPr>
            <p:ph type="subTitle" idx="8"/>
          </p:nvPr>
        </p:nvSpPr>
        <p:spPr>
          <a:xfrm>
            <a:off x="3419273" y="3888453"/>
            <a:ext cx="23055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composed of hydrogen and helium</a:t>
            </a:r>
            <a:endParaRPr/>
          </a:p>
        </p:txBody>
      </p:sp>
      <p:sp>
        <p:nvSpPr>
          <p:cNvPr id="2626" name="Google Shape;2626;p104"/>
          <p:cNvSpPr txBox="1">
            <a:spLocks noGrp="1"/>
          </p:cNvSpPr>
          <p:nvPr>
            <p:ph type="title" idx="9"/>
          </p:nvPr>
        </p:nvSpPr>
        <p:spPr>
          <a:xfrm>
            <a:off x="6353444" y="19077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2627" name="Google Shape;2627;p104"/>
          <p:cNvSpPr txBox="1">
            <a:spLocks noGrp="1"/>
          </p:cNvSpPr>
          <p:nvPr>
            <p:ph type="subTitle" idx="13"/>
          </p:nvPr>
        </p:nvSpPr>
        <p:spPr>
          <a:xfrm>
            <a:off x="6118544" y="2296221"/>
            <a:ext cx="23055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
        <p:nvSpPr>
          <p:cNvPr id="2628" name="Google Shape;2628;p104"/>
          <p:cNvSpPr txBox="1">
            <a:spLocks noGrp="1"/>
          </p:cNvSpPr>
          <p:nvPr>
            <p:ph type="title" idx="14"/>
          </p:nvPr>
        </p:nvSpPr>
        <p:spPr>
          <a:xfrm>
            <a:off x="6353444" y="3491375"/>
            <a:ext cx="1835700" cy="2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2629" name="Google Shape;2629;p104"/>
          <p:cNvSpPr txBox="1">
            <a:spLocks noGrp="1"/>
          </p:cNvSpPr>
          <p:nvPr>
            <p:ph type="subTitle" idx="15"/>
          </p:nvPr>
        </p:nvSpPr>
        <p:spPr>
          <a:xfrm>
            <a:off x="6118544" y="3888453"/>
            <a:ext cx="23055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the farthest planet from the Sun</a:t>
            </a:r>
            <a:endParaRPr/>
          </a:p>
        </p:txBody>
      </p:sp>
      <p:grpSp>
        <p:nvGrpSpPr>
          <p:cNvPr id="2630" name="Google Shape;2630;p104"/>
          <p:cNvGrpSpPr/>
          <p:nvPr/>
        </p:nvGrpSpPr>
        <p:grpSpPr>
          <a:xfrm>
            <a:off x="1703578" y="1418165"/>
            <a:ext cx="338344" cy="338095"/>
            <a:chOff x="-61351725" y="3372400"/>
            <a:chExt cx="310350" cy="310150"/>
          </a:xfrm>
        </p:grpSpPr>
        <p:sp>
          <p:nvSpPr>
            <p:cNvPr id="2631" name="Google Shape;2631;p10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0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0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4" name="Google Shape;2634;p104"/>
          <p:cNvSpPr/>
          <p:nvPr/>
        </p:nvSpPr>
        <p:spPr>
          <a:xfrm>
            <a:off x="4396820" y="1415150"/>
            <a:ext cx="350405" cy="34869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5" name="Google Shape;2635;p104"/>
          <p:cNvGrpSpPr/>
          <p:nvPr/>
        </p:nvGrpSpPr>
        <p:grpSpPr>
          <a:xfrm>
            <a:off x="4389259" y="2996153"/>
            <a:ext cx="365529" cy="351279"/>
            <a:chOff x="-62890750" y="3747425"/>
            <a:chExt cx="330825" cy="317900"/>
          </a:xfrm>
        </p:grpSpPr>
        <p:sp>
          <p:nvSpPr>
            <p:cNvPr id="2636" name="Google Shape;2636;p10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0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0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0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0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0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0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0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0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0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0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0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0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0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0" name="Google Shape;2650;p104"/>
          <p:cNvGrpSpPr/>
          <p:nvPr/>
        </p:nvGrpSpPr>
        <p:grpSpPr>
          <a:xfrm>
            <a:off x="1697548" y="2991687"/>
            <a:ext cx="350405" cy="351258"/>
            <a:chOff x="-61783350" y="3743950"/>
            <a:chExt cx="316650" cy="317450"/>
          </a:xfrm>
        </p:grpSpPr>
        <p:sp>
          <p:nvSpPr>
            <p:cNvPr id="2651" name="Google Shape;2651;p10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0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104"/>
          <p:cNvGrpSpPr/>
          <p:nvPr/>
        </p:nvGrpSpPr>
        <p:grpSpPr>
          <a:xfrm>
            <a:off x="7122357" y="1418745"/>
            <a:ext cx="297874" cy="338100"/>
            <a:chOff x="2423775" y="3226875"/>
            <a:chExt cx="259925" cy="295000"/>
          </a:xfrm>
        </p:grpSpPr>
        <p:sp>
          <p:nvSpPr>
            <p:cNvPr id="2654" name="Google Shape;2654;p10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0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0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7" name="Google Shape;2657;p104"/>
          <p:cNvGrpSpPr/>
          <p:nvPr/>
        </p:nvGrpSpPr>
        <p:grpSpPr>
          <a:xfrm>
            <a:off x="7138142" y="2997693"/>
            <a:ext cx="266305" cy="349133"/>
            <a:chOff x="3167275" y="3227275"/>
            <a:chExt cx="225300" cy="295375"/>
          </a:xfrm>
        </p:grpSpPr>
        <p:sp>
          <p:nvSpPr>
            <p:cNvPr id="2658" name="Google Shape;2658;p10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0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0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0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0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3" name="Google Shape;2663;p104"/>
          <p:cNvGrpSpPr/>
          <p:nvPr/>
        </p:nvGrpSpPr>
        <p:grpSpPr>
          <a:xfrm>
            <a:off x="430650" y="1127738"/>
            <a:ext cx="8009275" cy="2114168"/>
            <a:chOff x="2384225" y="1275863"/>
            <a:chExt cx="8009275" cy="2114168"/>
          </a:xfrm>
        </p:grpSpPr>
        <p:sp>
          <p:nvSpPr>
            <p:cNvPr id="2664" name="Google Shape;2664;p104"/>
            <p:cNvSpPr/>
            <p:nvPr/>
          </p:nvSpPr>
          <p:spPr>
            <a:xfrm>
              <a:off x="2384225" y="3139795"/>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04"/>
            <p:cNvSpPr/>
            <p:nvPr/>
          </p:nvSpPr>
          <p:spPr>
            <a:xfrm>
              <a:off x="10142725" y="127586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669"/>
        <p:cNvGrpSpPr/>
        <p:nvPr/>
      </p:nvGrpSpPr>
      <p:grpSpPr>
        <a:xfrm>
          <a:off x="0" y="0"/>
          <a:ext cx="0" cy="0"/>
          <a:chOff x="0" y="0"/>
          <a:chExt cx="0" cy="0"/>
        </a:xfrm>
      </p:grpSpPr>
      <p:sp>
        <p:nvSpPr>
          <p:cNvPr id="2670" name="Google Shape;2670;p105"/>
          <p:cNvSpPr/>
          <p:nvPr/>
        </p:nvSpPr>
        <p:spPr>
          <a:xfrm>
            <a:off x="719996" y="1414741"/>
            <a:ext cx="2908200" cy="1285200"/>
          </a:xfrm>
          <a:prstGeom prst="wedgeRoundRectCallout">
            <a:avLst>
              <a:gd name="adj1" fmla="val -17374"/>
              <a:gd name="adj2" fmla="val 73101"/>
              <a:gd name="adj3" fmla="val 0"/>
            </a:avLst>
          </a:prstGeom>
          <a:gradFill>
            <a:gsLst>
              <a:gs pos="0">
                <a:schemeClr val="lt1"/>
              </a:gs>
              <a:gs pos="100000">
                <a:srgbClr val="F9F8FF">
                  <a:alpha val="86666"/>
                </a:srgbClr>
              </a:gs>
            </a:gsLst>
            <a:lin ang="5400700" scaled="0"/>
          </a:gradFill>
          <a:ln w="9525" cap="flat" cmpd="sng">
            <a:solidFill>
              <a:schemeClr val="lt1"/>
            </a:solidFill>
            <a:prstDash val="solid"/>
            <a:round/>
            <a:headEnd type="none" w="sm" len="sm"/>
            <a:tailEnd type="none" w="sm" len="sm"/>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05"/>
          <p:cNvSpPr/>
          <p:nvPr/>
        </p:nvSpPr>
        <p:spPr>
          <a:xfrm>
            <a:off x="5515796" y="1419016"/>
            <a:ext cx="2908200" cy="1285200"/>
          </a:xfrm>
          <a:prstGeom prst="wedgeRoundRectCallout">
            <a:avLst>
              <a:gd name="adj1" fmla="val -17374"/>
              <a:gd name="adj2" fmla="val 73101"/>
              <a:gd name="adj3" fmla="val 0"/>
            </a:avLst>
          </a:prstGeom>
          <a:gradFill>
            <a:gsLst>
              <a:gs pos="0">
                <a:schemeClr val="lt1"/>
              </a:gs>
              <a:gs pos="100000">
                <a:srgbClr val="F9F8FF">
                  <a:alpha val="86666"/>
                </a:srgbClr>
              </a:gs>
            </a:gsLst>
            <a:lin ang="5400700" scaled="0"/>
          </a:gradFill>
          <a:ln w="9525" cap="flat" cmpd="sng">
            <a:solidFill>
              <a:schemeClr val="lt1"/>
            </a:solidFill>
            <a:prstDash val="solid"/>
            <a:round/>
            <a:headEnd type="none" w="sm" len="sm"/>
            <a:tailEnd type="none" w="sm" len="sm"/>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05"/>
          <p:cNvSpPr/>
          <p:nvPr/>
        </p:nvSpPr>
        <p:spPr>
          <a:xfrm>
            <a:off x="3117896" y="3000366"/>
            <a:ext cx="2908200" cy="1285200"/>
          </a:xfrm>
          <a:prstGeom prst="wedgeRoundRectCallout">
            <a:avLst>
              <a:gd name="adj1" fmla="val -17374"/>
              <a:gd name="adj2" fmla="val 73101"/>
              <a:gd name="adj3" fmla="val 0"/>
            </a:avLst>
          </a:prstGeom>
          <a:gradFill>
            <a:gsLst>
              <a:gs pos="0">
                <a:schemeClr val="lt1"/>
              </a:gs>
              <a:gs pos="100000">
                <a:srgbClr val="F9F8FF">
                  <a:alpha val="86666"/>
                </a:srgbClr>
              </a:gs>
            </a:gsLst>
            <a:lin ang="5400700" scaled="0"/>
          </a:gradFill>
          <a:ln w="9525" cap="flat" cmpd="sng">
            <a:solidFill>
              <a:schemeClr val="lt1"/>
            </a:solidFill>
            <a:prstDash val="solid"/>
            <a:round/>
            <a:headEnd type="none" w="sm" len="sm"/>
            <a:tailEnd type="none" w="sm" len="sm"/>
          </a:ln>
          <a:effectLst>
            <a:outerShdw blurRad="57150" dist="47625"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3" name="Google Shape;2673;p105"/>
          <p:cNvGrpSpPr/>
          <p:nvPr/>
        </p:nvGrpSpPr>
        <p:grpSpPr>
          <a:xfrm>
            <a:off x="3056406" y="1509785"/>
            <a:ext cx="436726" cy="436069"/>
            <a:chOff x="2511750" y="2018800"/>
            <a:chExt cx="515250" cy="514475"/>
          </a:xfrm>
        </p:grpSpPr>
        <p:sp>
          <p:nvSpPr>
            <p:cNvPr id="2674" name="Google Shape;2674;p105"/>
            <p:cNvSpPr/>
            <p:nvPr/>
          </p:nvSpPr>
          <p:spPr>
            <a:xfrm>
              <a:off x="2511750" y="2018800"/>
              <a:ext cx="515250" cy="514475"/>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3"/>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05"/>
            <p:cNvSpPr/>
            <p:nvPr/>
          </p:nvSpPr>
          <p:spPr>
            <a:xfrm>
              <a:off x="2668300" y="2092125"/>
              <a:ext cx="202925" cy="184425"/>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05"/>
            <p:cNvSpPr/>
            <p:nvPr/>
          </p:nvSpPr>
          <p:spPr>
            <a:xfrm>
              <a:off x="2593075" y="2315175"/>
              <a:ext cx="353375" cy="202150"/>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7" name="Google Shape;2677;p105"/>
          <p:cNvGrpSpPr/>
          <p:nvPr/>
        </p:nvGrpSpPr>
        <p:grpSpPr>
          <a:xfrm>
            <a:off x="7852206" y="1509785"/>
            <a:ext cx="436726" cy="436069"/>
            <a:chOff x="2511750" y="2018800"/>
            <a:chExt cx="515250" cy="514475"/>
          </a:xfrm>
        </p:grpSpPr>
        <p:sp>
          <p:nvSpPr>
            <p:cNvPr id="2678" name="Google Shape;2678;p105"/>
            <p:cNvSpPr/>
            <p:nvPr/>
          </p:nvSpPr>
          <p:spPr>
            <a:xfrm>
              <a:off x="2511750" y="2018800"/>
              <a:ext cx="515250" cy="514475"/>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5"/>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05"/>
            <p:cNvSpPr/>
            <p:nvPr/>
          </p:nvSpPr>
          <p:spPr>
            <a:xfrm>
              <a:off x="2668300" y="2092125"/>
              <a:ext cx="202925" cy="184425"/>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05"/>
            <p:cNvSpPr/>
            <p:nvPr/>
          </p:nvSpPr>
          <p:spPr>
            <a:xfrm>
              <a:off x="2593075" y="2315175"/>
              <a:ext cx="353375" cy="202150"/>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2681;p105"/>
          <p:cNvGrpSpPr/>
          <p:nvPr/>
        </p:nvGrpSpPr>
        <p:grpSpPr>
          <a:xfrm>
            <a:off x="5454306" y="3097556"/>
            <a:ext cx="436726" cy="436069"/>
            <a:chOff x="2511750" y="2018800"/>
            <a:chExt cx="515250" cy="514475"/>
          </a:xfrm>
        </p:grpSpPr>
        <p:sp>
          <p:nvSpPr>
            <p:cNvPr id="2682" name="Google Shape;2682;p105"/>
            <p:cNvSpPr/>
            <p:nvPr/>
          </p:nvSpPr>
          <p:spPr>
            <a:xfrm>
              <a:off x="2511750" y="2018800"/>
              <a:ext cx="515250" cy="514475"/>
            </a:xfrm>
            <a:custGeom>
              <a:avLst/>
              <a:gdLst/>
              <a:ahLst/>
              <a:cxnLst/>
              <a:rect l="l" t="t" r="r" b="b"/>
              <a:pathLst>
                <a:path w="20610" h="20579" extrusionOk="0">
                  <a:moveTo>
                    <a:pt x="10305" y="1"/>
                  </a:moveTo>
                  <a:cubicBezTo>
                    <a:pt x="4651" y="1"/>
                    <a:pt x="1" y="4621"/>
                    <a:pt x="1" y="10305"/>
                  </a:cubicBezTo>
                  <a:cubicBezTo>
                    <a:pt x="1" y="15958"/>
                    <a:pt x="4651" y="20579"/>
                    <a:pt x="10305" y="20579"/>
                  </a:cubicBezTo>
                  <a:cubicBezTo>
                    <a:pt x="16019" y="20579"/>
                    <a:pt x="20609" y="15958"/>
                    <a:pt x="20609" y="10305"/>
                  </a:cubicBezTo>
                  <a:cubicBezTo>
                    <a:pt x="20609" y="4621"/>
                    <a:pt x="15959" y="1"/>
                    <a:pt x="10305" y="1"/>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05"/>
            <p:cNvSpPr/>
            <p:nvPr/>
          </p:nvSpPr>
          <p:spPr>
            <a:xfrm>
              <a:off x="2668300" y="2092125"/>
              <a:ext cx="202925" cy="184425"/>
            </a:xfrm>
            <a:custGeom>
              <a:avLst/>
              <a:gdLst/>
              <a:ahLst/>
              <a:cxnLst/>
              <a:rect l="l" t="t" r="r" b="b"/>
              <a:pathLst>
                <a:path w="8117" h="7377" extrusionOk="0">
                  <a:moveTo>
                    <a:pt x="4017" y="0"/>
                  </a:moveTo>
                  <a:cubicBezTo>
                    <a:pt x="2363" y="0"/>
                    <a:pt x="870" y="1135"/>
                    <a:pt x="456" y="2843"/>
                  </a:cubicBezTo>
                  <a:cubicBezTo>
                    <a:pt x="0" y="4819"/>
                    <a:pt x="1216" y="6794"/>
                    <a:pt x="3192" y="7281"/>
                  </a:cubicBezTo>
                  <a:cubicBezTo>
                    <a:pt x="3472" y="7345"/>
                    <a:pt x="3753" y="7376"/>
                    <a:pt x="4030" y="7376"/>
                  </a:cubicBezTo>
                  <a:cubicBezTo>
                    <a:pt x="5706" y="7376"/>
                    <a:pt x="7238" y="6241"/>
                    <a:pt x="7630" y="4545"/>
                  </a:cubicBezTo>
                  <a:cubicBezTo>
                    <a:pt x="8116" y="2539"/>
                    <a:pt x="6870" y="563"/>
                    <a:pt x="4894" y="107"/>
                  </a:cubicBezTo>
                  <a:cubicBezTo>
                    <a:pt x="4600" y="35"/>
                    <a:pt x="4306" y="0"/>
                    <a:pt x="40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05"/>
            <p:cNvSpPr/>
            <p:nvPr/>
          </p:nvSpPr>
          <p:spPr>
            <a:xfrm>
              <a:off x="2593075" y="2315175"/>
              <a:ext cx="353375" cy="202150"/>
            </a:xfrm>
            <a:custGeom>
              <a:avLst/>
              <a:gdLst/>
              <a:ahLst/>
              <a:cxnLst/>
              <a:rect l="l" t="t" r="r" b="b"/>
              <a:pathLst>
                <a:path w="14135" h="8086" extrusionOk="0">
                  <a:moveTo>
                    <a:pt x="7052" y="0"/>
                  </a:moveTo>
                  <a:cubicBezTo>
                    <a:pt x="3800" y="0"/>
                    <a:pt x="1003" y="2097"/>
                    <a:pt x="0" y="5015"/>
                  </a:cubicBezTo>
                  <a:cubicBezTo>
                    <a:pt x="1763" y="6900"/>
                    <a:pt x="4286" y="8085"/>
                    <a:pt x="7052" y="8085"/>
                  </a:cubicBezTo>
                  <a:cubicBezTo>
                    <a:pt x="9818" y="8085"/>
                    <a:pt x="12341" y="6900"/>
                    <a:pt x="14134" y="5015"/>
                  </a:cubicBezTo>
                  <a:cubicBezTo>
                    <a:pt x="13101" y="2097"/>
                    <a:pt x="10335" y="0"/>
                    <a:pt x="705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5" name="Google Shape;2685;p105"/>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REVIEWS</a:t>
            </a:r>
            <a:endParaRPr/>
          </a:p>
        </p:txBody>
      </p:sp>
      <p:sp>
        <p:nvSpPr>
          <p:cNvPr id="2686" name="Google Shape;2686;p105"/>
          <p:cNvSpPr txBox="1">
            <a:spLocks noGrp="1"/>
          </p:cNvSpPr>
          <p:nvPr>
            <p:ph type="title" idx="2"/>
          </p:nvPr>
        </p:nvSpPr>
        <p:spPr>
          <a:xfrm>
            <a:off x="1005900" y="1544225"/>
            <a:ext cx="23364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HELEN DEE</a:t>
            </a:r>
            <a:endParaRPr/>
          </a:p>
        </p:txBody>
      </p:sp>
      <p:sp>
        <p:nvSpPr>
          <p:cNvPr id="2687" name="Google Shape;2687;p105"/>
          <p:cNvSpPr txBox="1">
            <a:spLocks noGrp="1"/>
          </p:cNvSpPr>
          <p:nvPr>
            <p:ph type="subTitle" idx="1"/>
          </p:nvPr>
        </p:nvSpPr>
        <p:spPr>
          <a:xfrm>
            <a:off x="1005900" y="2059779"/>
            <a:ext cx="233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2688" name="Google Shape;2688;p105"/>
          <p:cNvSpPr txBox="1">
            <a:spLocks noGrp="1"/>
          </p:cNvSpPr>
          <p:nvPr>
            <p:ph type="title" idx="3"/>
          </p:nvPr>
        </p:nvSpPr>
        <p:spPr>
          <a:xfrm>
            <a:off x="3403800" y="3126775"/>
            <a:ext cx="23364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JOHN JAMES</a:t>
            </a:r>
            <a:endParaRPr/>
          </a:p>
        </p:txBody>
      </p:sp>
      <p:sp>
        <p:nvSpPr>
          <p:cNvPr id="2689" name="Google Shape;2689;p105"/>
          <p:cNvSpPr txBox="1">
            <a:spLocks noGrp="1"/>
          </p:cNvSpPr>
          <p:nvPr>
            <p:ph type="subTitle" idx="4"/>
          </p:nvPr>
        </p:nvSpPr>
        <p:spPr>
          <a:xfrm>
            <a:off x="3403800" y="3641923"/>
            <a:ext cx="2336400" cy="5727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a:t>“Venus is the second planet from the Sun”</a:t>
            </a:r>
            <a:endParaRPr/>
          </a:p>
        </p:txBody>
      </p:sp>
      <p:sp>
        <p:nvSpPr>
          <p:cNvPr id="2690" name="Google Shape;2690;p105"/>
          <p:cNvSpPr txBox="1">
            <a:spLocks noGrp="1"/>
          </p:cNvSpPr>
          <p:nvPr>
            <p:ph type="title" idx="5"/>
          </p:nvPr>
        </p:nvSpPr>
        <p:spPr>
          <a:xfrm>
            <a:off x="5801693" y="1544225"/>
            <a:ext cx="23364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AMY McKANE</a:t>
            </a:r>
            <a:endParaRPr/>
          </a:p>
        </p:txBody>
      </p:sp>
      <p:sp>
        <p:nvSpPr>
          <p:cNvPr id="2691" name="Google Shape;2691;p105"/>
          <p:cNvSpPr txBox="1">
            <a:spLocks noGrp="1"/>
          </p:cNvSpPr>
          <p:nvPr>
            <p:ph type="subTitle" idx="6"/>
          </p:nvPr>
        </p:nvSpPr>
        <p:spPr>
          <a:xfrm>
            <a:off x="5801693" y="2059779"/>
            <a:ext cx="2336400" cy="5727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a:t>“Despite being red, Mars is a cold place”</a:t>
            </a:r>
            <a:endParaRPr/>
          </a:p>
        </p:txBody>
      </p:sp>
      <p:grpSp>
        <p:nvGrpSpPr>
          <p:cNvPr id="2692" name="Google Shape;2692;p105"/>
          <p:cNvGrpSpPr/>
          <p:nvPr/>
        </p:nvGrpSpPr>
        <p:grpSpPr>
          <a:xfrm>
            <a:off x="4891471" y="1686379"/>
            <a:ext cx="335393" cy="335328"/>
            <a:chOff x="7370250" y="3145350"/>
            <a:chExt cx="481956" cy="481863"/>
          </a:xfrm>
        </p:grpSpPr>
        <p:sp>
          <p:nvSpPr>
            <p:cNvPr id="2693" name="Google Shape;2693;p105"/>
            <p:cNvSpPr/>
            <p:nvPr/>
          </p:nvSpPr>
          <p:spPr>
            <a:xfrm>
              <a:off x="7370250" y="3145350"/>
              <a:ext cx="481956" cy="481863"/>
            </a:xfrm>
            <a:custGeom>
              <a:avLst/>
              <a:gdLst/>
              <a:ahLst/>
              <a:cxnLst/>
              <a:rect l="l" t="t" r="r" b="b"/>
              <a:pathLst>
                <a:path w="6172" h="6171" extrusionOk="0">
                  <a:moveTo>
                    <a:pt x="6171" y="3070"/>
                  </a:moveTo>
                  <a:cubicBezTo>
                    <a:pt x="6171" y="4803"/>
                    <a:pt x="4803" y="6170"/>
                    <a:pt x="3071" y="6170"/>
                  </a:cubicBezTo>
                  <a:cubicBezTo>
                    <a:pt x="1369" y="6170"/>
                    <a:pt x="1" y="4803"/>
                    <a:pt x="1" y="3070"/>
                  </a:cubicBezTo>
                  <a:cubicBezTo>
                    <a:pt x="1" y="1368"/>
                    <a:pt x="1369" y="0"/>
                    <a:pt x="3071" y="0"/>
                  </a:cubicBezTo>
                  <a:cubicBezTo>
                    <a:pt x="4803" y="0"/>
                    <a:pt x="6171" y="1398"/>
                    <a:pt x="6171" y="3070"/>
                  </a:cubicBezTo>
                  <a:close/>
                </a:path>
              </a:pathLst>
            </a:custGeom>
            <a:solidFill>
              <a:schemeClr val="lt2"/>
            </a:solidFill>
            <a:ln>
              <a:noFill/>
            </a:ln>
            <a:effectLst>
              <a:outerShdw blurRad="5715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05"/>
            <p:cNvSpPr/>
            <p:nvPr/>
          </p:nvSpPr>
          <p:spPr>
            <a:xfrm>
              <a:off x="7370250" y="3145350"/>
              <a:ext cx="481956" cy="481863"/>
            </a:xfrm>
            <a:custGeom>
              <a:avLst/>
              <a:gdLst/>
              <a:ahLst/>
              <a:cxnLst/>
              <a:rect l="l" t="t" r="r" b="b"/>
              <a:pathLst>
                <a:path w="6172" h="6171" fill="none" extrusionOk="0">
                  <a:moveTo>
                    <a:pt x="6171" y="3070"/>
                  </a:moveTo>
                  <a:cubicBezTo>
                    <a:pt x="6171" y="4803"/>
                    <a:pt x="4803" y="6170"/>
                    <a:pt x="3071" y="6170"/>
                  </a:cubicBezTo>
                  <a:cubicBezTo>
                    <a:pt x="1369" y="6170"/>
                    <a:pt x="1" y="4803"/>
                    <a:pt x="1" y="3070"/>
                  </a:cubicBezTo>
                  <a:cubicBezTo>
                    <a:pt x="1" y="1368"/>
                    <a:pt x="1369" y="0"/>
                    <a:pt x="3071" y="0"/>
                  </a:cubicBezTo>
                  <a:cubicBezTo>
                    <a:pt x="4803" y="0"/>
                    <a:pt x="6171" y="1398"/>
                    <a:pt x="6171" y="3070"/>
                  </a:cubicBezTo>
                  <a:close/>
                </a:path>
              </a:pathLst>
            </a:custGeom>
            <a:solidFill>
              <a:schemeClr val="lt2"/>
            </a:solidFill>
            <a:ln w="9875" cap="flat" cmpd="sng">
              <a:solidFill>
                <a:schemeClr val="lt2"/>
              </a:solidFill>
              <a:prstDash val="solid"/>
              <a:miter lim="30395"/>
              <a:headEnd type="none" w="sm" len="sm"/>
              <a:tailEnd type="none" w="sm" len="sm"/>
            </a:ln>
            <a:effectLst>
              <a:outerShdw blurRad="5715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05"/>
            <p:cNvSpPr/>
            <p:nvPr/>
          </p:nvSpPr>
          <p:spPr>
            <a:xfrm>
              <a:off x="7498466" y="3261616"/>
              <a:ext cx="237386" cy="237378"/>
            </a:xfrm>
            <a:custGeom>
              <a:avLst/>
              <a:gdLst/>
              <a:ahLst/>
              <a:cxnLst/>
              <a:rect l="l" t="t" r="r" b="b"/>
              <a:pathLst>
                <a:path w="3040" h="3040" extrusionOk="0">
                  <a:moveTo>
                    <a:pt x="2493" y="517"/>
                  </a:moveTo>
                  <a:cubicBezTo>
                    <a:pt x="1976" y="0"/>
                    <a:pt x="1064" y="0"/>
                    <a:pt x="517" y="517"/>
                  </a:cubicBezTo>
                  <a:cubicBezTo>
                    <a:pt x="61" y="973"/>
                    <a:pt x="0" y="1703"/>
                    <a:pt x="335" y="2250"/>
                  </a:cubicBezTo>
                  <a:lnTo>
                    <a:pt x="152" y="2918"/>
                  </a:lnTo>
                  <a:lnTo>
                    <a:pt x="821" y="2736"/>
                  </a:lnTo>
                  <a:cubicBezTo>
                    <a:pt x="1368" y="3040"/>
                    <a:pt x="2037" y="2949"/>
                    <a:pt x="2493" y="2493"/>
                  </a:cubicBezTo>
                  <a:cubicBezTo>
                    <a:pt x="3040" y="1976"/>
                    <a:pt x="3040" y="1095"/>
                    <a:pt x="2493" y="517"/>
                  </a:cubicBezTo>
                  <a:close/>
                </a:path>
              </a:pathLst>
            </a:custGeom>
            <a:solidFill>
              <a:schemeClr val="lt1"/>
            </a:solidFill>
            <a:ln>
              <a:noFill/>
            </a:ln>
            <a:effectLst>
              <a:outerShdw blurRad="5715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05"/>
            <p:cNvSpPr/>
            <p:nvPr/>
          </p:nvSpPr>
          <p:spPr>
            <a:xfrm>
              <a:off x="7567258" y="3363671"/>
              <a:ext cx="35686" cy="35685"/>
            </a:xfrm>
            <a:custGeom>
              <a:avLst/>
              <a:gdLst/>
              <a:ahLst/>
              <a:cxnLst/>
              <a:rect l="l" t="t" r="r" b="b"/>
              <a:pathLst>
                <a:path w="457" h="457" extrusionOk="0">
                  <a:moveTo>
                    <a:pt x="457" y="244"/>
                  </a:moveTo>
                  <a:cubicBezTo>
                    <a:pt x="457" y="365"/>
                    <a:pt x="335" y="456"/>
                    <a:pt x="214" y="456"/>
                  </a:cubicBezTo>
                  <a:cubicBezTo>
                    <a:pt x="92" y="456"/>
                    <a:pt x="1" y="365"/>
                    <a:pt x="1" y="244"/>
                  </a:cubicBezTo>
                  <a:cubicBezTo>
                    <a:pt x="1" y="122"/>
                    <a:pt x="92" y="0"/>
                    <a:pt x="214" y="0"/>
                  </a:cubicBezTo>
                  <a:cubicBezTo>
                    <a:pt x="335" y="0"/>
                    <a:pt x="457" y="122"/>
                    <a:pt x="457" y="244"/>
                  </a:cubicBezTo>
                  <a:close/>
                </a:path>
              </a:pathLst>
            </a:custGeom>
            <a:solidFill>
              <a:schemeClr val="lt2"/>
            </a:solidFill>
            <a:ln>
              <a:noFill/>
            </a:ln>
            <a:effectLst>
              <a:outerShdw blurRad="5715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05"/>
            <p:cNvSpPr/>
            <p:nvPr/>
          </p:nvSpPr>
          <p:spPr>
            <a:xfrm>
              <a:off x="7631366" y="3361328"/>
              <a:ext cx="35686" cy="40370"/>
            </a:xfrm>
            <a:custGeom>
              <a:avLst/>
              <a:gdLst/>
              <a:ahLst/>
              <a:cxnLst/>
              <a:rect l="l" t="t" r="r" b="b"/>
              <a:pathLst>
                <a:path w="457" h="517" extrusionOk="0">
                  <a:moveTo>
                    <a:pt x="456" y="274"/>
                  </a:moveTo>
                  <a:cubicBezTo>
                    <a:pt x="456" y="395"/>
                    <a:pt x="335" y="517"/>
                    <a:pt x="244" y="517"/>
                  </a:cubicBezTo>
                  <a:cubicBezTo>
                    <a:pt x="122" y="517"/>
                    <a:pt x="0" y="395"/>
                    <a:pt x="0" y="274"/>
                  </a:cubicBezTo>
                  <a:cubicBezTo>
                    <a:pt x="0" y="152"/>
                    <a:pt x="122" y="30"/>
                    <a:pt x="244" y="30"/>
                  </a:cubicBezTo>
                  <a:cubicBezTo>
                    <a:pt x="335" y="0"/>
                    <a:pt x="456" y="122"/>
                    <a:pt x="456" y="274"/>
                  </a:cubicBezTo>
                  <a:close/>
                </a:path>
              </a:pathLst>
            </a:custGeom>
            <a:solidFill>
              <a:schemeClr val="lt2"/>
            </a:solidFill>
            <a:ln>
              <a:noFill/>
            </a:ln>
            <a:effectLst>
              <a:outerShdw blurRad="5715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105"/>
          <p:cNvGrpSpPr/>
          <p:nvPr/>
        </p:nvGrpSpPr>
        <p:grpSpPr>
          <a:xfrm>
            <a:off x="1005900" y="3388175"/>
            <a:ext cx="834775" cy="826450"/>
            <a:chOff x="1529600" y="2601475"/>
            <a:chExt cx="834775" cy="826450"/>
          </a:xfrm>
        </p:grpSpPr>
        <p:sp>
          <p:nvSpPr>
            <p:cNvPr id="2699" name="Google Shape;2699;p105"/>
            <p:cNvSpPr/>
            <p:nvPr/>
          </p:nvSpPr>
          <p:spPr>
            <a:xfrm>
              <a:off x="1529600" y="2601475"/>
              <a:ext cx="834775" cy="643825"/>
            </a:xfrm>
            <a:custGeom>
              <a:avLst/>
              <a:gdLst/>
              <a:ahLst/>
              <a:cxnLst/>
              <a:rect l="l" t="t" r="r" b="b"/>
              <a:pathLst>
                <a:path w="33391" h="25753" extrusionOk="0">
                  <a:moveTo>
                    <a:pt x="3770" y="0"/>
                  </a:moveTo>
                  <a:cubicBezTo>
                    <a:pt x="1668" y="0"/>
                    <a:pt x="0" y="1668"/>
                    <a:pt x="0" y="3736"/>
                  </a:cubicBezTo>
                  <a:lnTo>
                    <a:pt x="0" y="22016"/>
                  </a:lnTo>
                  <a:cubicBezTo>
                    <a:pt x="0" y="24084"/>
                    <a:pt x="1668" y="25752"/>
                    <a:pt x="3770" y="25752"/>
                  </a:cubicBezTo>
                  <a:lnTo>
                    <a:pt x="29622" y="25752"/>
                  </a:lnTo>
                  <a:cubicBezTo>
                    <a:pt x="31723" y="25752"/>
                    <a:pt x="33391" y="24084"/>
                    <a:pt x="33391" y="22016"/>
                  </a:cubicBezTo>
                  <a:lnTo>
                    <a:pt x="33391" y="3736"/>
                  </a:lnTo>
                  <a:cubicBezTo>
                    <a:pt x="33391" y="1668"/>
                    <a:pt x="31723" y="0"/>
                    <a:pt x="29622"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05"/>
            <p:cNvSpPr/>
            <p:nvPr/>
          </p:nvSpPr>
          <p:spPr>
            <a:xfrm>
              <a:off x="2036625" y="3193550"/>
              <a:ext cx="225175" cy="234375"/>
            </a:xfrm>
            <a:custGeom>
              <a:avLst/>
              <a:gdLst/>
              <a:ahLst/>
              <a:cxnLst/>
              <a:rect l="l" t="t" r="r" b="b"/>
              <a:pathLst>
                <a:path w="9007" h="9375" extrusionOk="0">
                  <a:moveTo>
                    <a:pt x="9007" y="1"/>
                  </a:moveTo>
                  <a:lnTo>
                    <a:pt x="1" y="335"/>
                  </a:lnTo>
                  <a:lnTo>
                    <a:pt x="9007" y="9374"/>
                  </a:lnTo>
                  <a:lnTo>
                    <a:pt x="9007" y="1"/>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05"/>
            <p:cNvSpPr/>
            <p:nvPr/>
          </p:nvSpPr>
          <p:spPr>
            <a:xfrm>
              <a:off x="1718075" y="2764925"/>
              <a:ext cx="458675" cy="316925"/>
            </a:xfrm>
            <a:custGeom>
              <a:avLst/>
              <a:gdLst/>
              <a:ahLst/>
              <a:cxnLst/>
              <a:rect l="l" t="t" r="r" b="b"/>
              <a:pathLst>
                <a:path w="18347" h="12677" extrusionOk="0">
                  <a:moveTo>
                    <a:pt x="17012" y="1335"/>
                  </a:moveTo>
                  <a:lnTo>
                    <a:pt x="17012" y="11342"/>
                  </a:lnTo>
                  <a:lnTo>
                    <a:pt x="1334" y="11342"/>
                  </a:lnTo>
                  <a:lnTo>
                    <a:pt x="1334" y="1335"/>
                  </a:lnTo>
                  <a:close/>
                  <a:moveTo>
                    <a:pt x="667" y="0"/>
                  </a:moveTo>
                  <a:cubicBezTo>
                    <a:pt x="267" y="0"/>
                    <a:pt x="0" y="301"/>
                    <a:pt x="0" y="667"/>
                  </a:cubicBezTo>
                  <a:lnTo>
                    <a:pt x="0" y="12009"/>
                  </a:lnTo>
                  <a:cubicBezTo>
                    <a:pt x="0" y="12376"/>
                    <a:pt x="267" y="12676"/>
                    <a:pt x="667" y="12676"/>
                  </a:cubicBezTo>
                  <a:lnTo>
                    <a:pt x="17679" y="12676"/>
                  </a:lnTo>
                  <a:cubicBezTo>
                    <a:pt x="18013" y="12676"/>
                    <a:pt x="18347" y="12376"/>
                    <a:pt x="18347" y="12009"/>
                  </a:cubicBezTo>
                  <a:lnTo>
                    <a:pt x="18347" y="667"/>
                  </a:lnTo>
                  <a:cubicBezTo>
                    <a:pt x="18347" y="301"/>
                    <a:pt x="18046" y="0"/>
                    <a:pt x="17679"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05"/>
            <p:cNvSpPr/>
            <p:nvPr/>
          </p:nvSpPr>
          <p:spPr>
            <a:xfrm>
              <a:off x="1715575" y="2764800"/>
              <a:ext cx="251025" cy="224475"/>
            </a:xfrm>
            <a:custGeom>
              <a:avLst/>
              <a:gdLst/>
              <a:ahLst/>
              <a:cxnLst/>
              <a:rect l="l" t="t" r="r" b="b"/>
              <a:pathLst>
                <a:path w="10041" h="8979" extrusionOk="0">
                  <a:moveTo>
                    <a:pt x="738" y="1"/>
                  </a:moveTo>
                  <a:cubicBezTo>
                    <a:pt x="562" y="1"/>
                    <a:pt x="388" y="68"/>
                    <a:pt x="267" y="205"/>
                  </a:cubicBezTo>
                  <a:cubicBezTo>
                    <a:pt x="0" y="506"/>
                    <a:pt x="0" y="939"/>
                    <a:pt x="300" y="1173"/>
                  </a:cubicBezTo>
                  <a:lnTo>
                    <a:pt x="8840" y="8812"/>
                  </a:lnTo>
                  <a:cubicBezTo>
                    <a:pt x="8973" y="8912"/>
                    <a:pt x="9140" y="8978"/>
                    <a:pt x="9307" y="8978"/>
                  </a:cubicBezTo>
                  <a:cubicBezTo>
                    <a:pt x="9473" y="8978"/>
                    <a:pt x="9674" y="8878"/>
                    <a:pt x="9807" y="8712"/>
                  </a:cubicBezTo>
                  <a:cubicBezTo>
                    <a:pt x="10041" y="8445"/>
                    <a:pt x="10041" y="8011"/>
                    <a:pt x="9774" y="7778"/>
                  </a:cubicBezTo>
                  <a:lnTo>
                    <a:pt x="1201" y="172"/>
                  </a:lnTo>
                  <a:cubicBezTo>
                    <a:pt x="1072" y="59"/>
                    <a:pt x="904" y="1"/>
                    <a:pt x="738"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05"/>
            <p:cNvSpPr/>
            <p:nvPr/>
          </p:nvSpPr>
          <p:spPr>
            <a:xfrm>
              <a:off x="1929050" y="2764775"/>
              <a:ext cx="249375" cy="224500"/>
            </a:xfrm>
            <a:custGeom>
              <a:avLst/>
              <a:gdLst/>
              <a:ahLst/>
              <a:cxnLst/>
              <a:rect l="l" t="t" r="r" b="b"/>
              <a:pathLst>
                <a:path w="9975" h="8980" extrusionOk="0">
                  <a:moveTo>
                    <a:pt x="9216" y="0"/>
                  </a:moveTo>
                  <a:cubicBezTo>
                    <a:pt x="9064" y="0"/>
                    <a:pt x="8909" y="53"/>
                    <a:pt x="8773" y="173"/>
                  </a:cubicBezTo>
                  <a:lnTo>
                    <a:pt x="301" y="7812"/>
                  </a:lnTo>
                  <a:cubicBezTo>
                    <a:pt x="67" y="8045"/>
                    <a:pt x="0" y="8479"/>
                    <a:pt x="267" y="8746"/>
                  </a:cubicBezTo>
                  <a:cubicBezTo>
                    <a:pt x="401" y="8879"/>
                    <a:pt x="601" y="8979"/>
                    <a:pt x="768" y="8979"/>
                  </a:cubicBezTo>
                  <a:cubicBezTo>
                    <a:pt x="934" y="8979"/>
                    <a:pt x="1101" y="8879"/>
                    <a:pt x="1235" y="8813"/>
                  </a:cubicBezTo>
                  <a:lnTo>
                    <a:pt x="9674" y="1174"/>
                  </a:lnTo>
                  <a:cubicBezTo>
                    <a:pt x="9941" y="907"/>
                    <a:pt x="9974" y="507"/>
                    <a:pt x="9707" y="206"/>
                  </a:cubicBezTo>
                  <a:cubicBezTo>
                    <a:pt x="9579" y="78"/>
                    <a:pt x="9401" y="0"/>
                    <a:pt x="921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05"/>
            <p:cNvSpPr/>
            <p:nvPr/>
          </p:nvSpPr>
          <p:spPr>
            <a:xfrm>
              <a:off x="1715575" y="2902400"/>
              <a:ext cx="191825" cy="179450"/>
            </a:xfrm>
            <a:custGeom>
              <a:avLst/>
              <a:gdLst/>
              <a:ahLst/>
              <a:cxnLst/>
              <a:rect l="l" t="t" r="r" b="b"/>
              <a:pathLst>
                <a:path w="7673" h="7178" extrusionOk="0">
                  <a:moveTo>
                    <a:pt x="6925" y="1"/>
                  </a:moveTo>
                  <a:cubicBezTo>
                    <a:pt x="6752" y="1"/>
                    <a:pt x="6584" y="59"/>
                    <a:pt x="6471" y="172"/>
                  </a:cubicBezTo>
                  <a:lnTo>
                    <a:pt x="300" y="6010"/>
                  </a:lnTo>
                  <a:cubicBezTo>
                    <a:pt x="0" y="6276"/>
                    <a:pt x="0" y="6710"/>
                    <a:pt x="267" y="6977"/>
                  </a:cubicBezTo>
                  <a:cubicBezTo>
                    <a:pt x="367" y="7110"/>
                    <a:pt x="600" y="7177"/>
                    <a:pt x="767" y="7177"/>
                  </a:cubicBezTo>
                  <a:cubicBezTo>
                    <a:pt x="934" y="7177"/>
                    <a:pt x="1101" y="7110"/>
                    <a:pt x="1201" y="7010"/>
                  </a:cubicBezTo>
                  <a:lnTo>
                    <a:pt x="7372" y="1173"/>
                  </a:lnTo>
                  <a:cubicBezTo>
                    <a:pt x="7672" y="939"/>
                    <a:pt x="7672" y="472"/>
                    <a:pt x="7439" y="205"/>
                  </a:cubicBezTo>
                  <a:cubicBezTo>
                    <a:pt x="7301" y="68"/>
                    <a:pt x="7109" y="1"/>
                    <a:pt x="6925"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05"/>
            <p:cNvSpPr/>
            <p:nvPr/>
          </p:nvSpPr>
          <p:spPr>
            <a:xfrm>
              <a:off x="1991600" y="2900025"/>
              <a:ext cx="185975" cy="181825"/>
            </a:xfrm>
            <a:custGeom>
              <a:avLst/>
              <a:gdLst/>
              <a:ahLst/>
              <a:cxnLst/>
              <a:rect l="l" t="t" r="r" b="b"/>
              <a:pathLst>
                <a:path w="7439" h="7273" extrusionOk="0">
                  <a:moveTo>
                    <a:pt x="726" y="0"/>
                  </a:moveTo>
                  <a:cubicBezTo>
                    <a:pt x="551" y="0"/>
                    <a:pt x="384" y="67"/>
                    <a:pt x="267" y="200"/>
                  </a:cubicBezTo>
                  <a:cubicBezTo>
                    <a:pt x="0" y="467"/>
                    <a:pt x="0" y="901"/>
                    <a:pt x="267" y="1134"/>
                  </a:cubicBezTo>
                  <a:lnTo>
                    <a:pt x="6271" y="7072"/>
                  </a:lnTo>
                  <a:cubicBezTo>
                    <a:pt x="6405" y="7205"/>
                    <a:pt x="6572" y="7272"/>
                    <a:pt x="6738" y="7272"/>
                  </a:cubicBezTo>
                  <a:cubicBezTo>
                    <a:pt x="6905" y="7272"/>
                    <a:pt x="7072" y="7205"/>
                    <a:pt x="7172" y="7072"/>
                  </a:cubicBezTo>
                  <a:cubicBezTo>
                    <a:pt x="7439" y="6772"/>
                    <a:pt x="7439" y="6371"/>
                    <a:pt x="7172" y="6105"/>
                  </a:cubicBezTo>
                  <a:lnTo>
                    <a:pt x="1234" y="200"/>
                  </a:lnTo>
                  <a:cubicBezTo>
                    <a:pt x="1084" y="67"/>
                    <a:pt x="901" y="0"/>
                    <a:pt x="72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6" name="Google Shape;2706;p105"/>
          <p:cNvGrpSpPr/>
          <p:nvPr/>
        </p:nvGrpSpPr>
        <p:grpSpPr>
          <a:xfrm>
            <a:off x="2005735" y="4063421"/>
            <a:ext cx="411118" cy="411118"/>
            <a:chOff x="2005735" y="4063421"/>
            <a:chExt cx="411118" cy="411118"/>
          </a:xfrm>
        </p:grpSpPr>
        <p:sp>
          <p:nvSpPr>
            <p:cNvPr id="2707" name="Google Shape;2707;p105"/>
            <p:cNvSpPr/>
            <p:nvPr/>
          </p:nvSpPr>
          <p:spPr>
            <a:xfrm>
              <a:off x="2005735" y="4063421"/>
              <a:ext cx="411118" cy="411118"/>
            </a:xfrm>
            <a:custGeom>
              <a:avLst/>
              <a:gdLst/>
              <a:ahLst/>
              <a:cxnLst/>
              <a:rect l="l" t="t" r="r" b="b"/>
              <a:pathLst>
                <a:path w="35026" h="35026" extrusionOk="0">
                  <a:moveTo>
                    <a:pt x="17513" y="1"/>
                  </a:moveTo>
                  <a:cubicBezTo>
                    <a:pt x="7839" y="1"/>
                    <a:pt x="0" y="7840"/>
                    <a:pt x="0" y="17513"/>
                  </a:cubicBezTo>
                  <a:cubicBezTo>
                    <a:pt x="0" y="27187"/>
                    <a:pt x="7839" y="35026"/>
                    <a:pt x="17513" y="35026"/>
                  </a:cubicBezTo>
                  <a:cubicBezTo>
                    <a:pt x="27186" y="35026"/>
                    <a:pt x="35025" y="27187"/>
                    <a:pt x="35025" y="17513"/>
                  </a:cubicBezTo>
                  <a:cubicBezTo>
                    <a:pt x="35025" y="7840"/>
                    <a:pt x="27186" y="1"/>
                    <a:pt x="17513"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8" name="Google Shape;2708;p105"/>
            <p:cNvGrpSpPr/>
            <p:nvPr/>
          </p:nvGrpSpPr>
          <p:grpSpPr>
            <a:xfrm>
              <a:off x="2083249" y="4163871"/>
              <a:ext cx="256077" cy="210442"/>
              <a:chOff x="2083249" y="4163871"/>
              <a:chExt cx="256077" cy="210442"/>
            </a:xfrm>
          </p:grpSpPr>
          <p:sp>
            <p:nvSpPr>
              <p:cNvPr id="2709" name="Google Shape;2709;p105"/>
              <p:cNvSpPr/>
              <p:nvPr/>
            </p:nvSpPr>
            <p:spPr>
              <a:xfrm>
                <a:off x="2178006" y="4313606"/>
                <a:ext cx="66563" cy="60706"/>
              </a:xfrm>
              <a:custGeom>
                <a:avLst/>
                <a:gdLst/>
                <a:ahLst/>
                <a:cxnLst/>
                <a:rect l="l" t="t" r="r" b="b"/>
                <a:pathLst>
                  <a:path w="5671" h="5172" extrusionOk="0">
                    <a:moveTo>
                      <a:pt x="2836" y="1"/>
                    </a:moveTo>
                    <a:cubicBezTo>
                      <a:pt x="1268" y="1"/>
                      <a:pt x="0" y="1168"/>
                      <a:pt x="0" y="2603"/>
                    </a:cubicBezTo>
                    <a:cubicBezTo>
                      <a:pt x="0" y="4004"/>
                      <a:pt x="1301" y="5171"/>
                      <a:pt x="2836" y="5171"/>
                    </a:cubicBezTo>
                    <a:cubicBezTo>
                      <a:pt x="4437" y="5171"/>
                      <a:pt x="5671" y="4004"/>
                      <a:pt x="5671" y="2603"/>
                    </a:cubicBezTo>
                    <a:cubicBezTo>
                      <a:pt x="5671" y="1168"/>
                      <a:pt x="4370" y="1"/>
                      <a:pt x="2836"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05"/>
              <p:cNvSpPr/>
              <p:nvPr/>
            </p:nvSpPr>
            <p:spPr>
              <a:xfrm>
                <a:off x="2144718" y="4258909"/>
                <a:ext cx="132739" cy="46105"/>
              </a:xfrm>
              <a:custGeom>
                <a:avLst/>
                <a:gdLst/>
                <a:ahLst/>
                <a:cxnLst/>
                <a:rect l="l" t="t" r="r" b="b"/>
                <a:pathLst>
                  <a:path w="11309" h="3928" extrusionOk="0">
                    <a:moveTo>
                      <a:pt x="5776" y="1"/>
                    </a:moveTo>
                    <a:cubicBezTo>
                      <a:pt x="3571" y="1"/>
                      <a:pt x="1669" y="893"/>
                      <a:pt x="668" y="1659"/>
                    </a:cubicBezTo>
                    <a:cubicBezTo>
                      <a:pt x="134" y="2092"/>
                      <a:pt x="1" y="2860"/>
                      <a:pt x="434" y="3427"/>
                    </a:cubicBezTo>
                    <a:cubicBezTo>
                      <a:pt x="672" y="3743"/>
                      <a:pt x="1050" y="3919"/>
                      <a:pt x="1430" y="3919"/>
                    </a:cubicBezTo>
                    <a:cubicBezTo>
                      <a:pt x="1691" y="3919"/>
                      <a:pt x="1952" y="3837"/>
                      <a:pt x="2169" y="3660"/>
                    </a:cubicBezTo>
                    <a:cubicBezTo>
                      <a:pt x="2191" y="3638"/>
                      <a:pt x="3745" y="2511"/>
                      <a:pt x="5803" y="2511"/>
                    </a:cubicBezTo>
                    <a:cubicBezTo>
                      <a:pt x="6842" y="2511"/>
                      <a:pt x="8010" y="2798"/>
                      <a:pt x="9174" y="3660"/>
                    </a:cubicBezTo>
                    <a:cubicBezTo>
                      <a:pt x="9441" y="3827"/>
                      <a:pt x="9674" y="3927"/>
                      <a:pt x="9941" y="3927"/>
                    </a:cubicBezTo>
                    <a:cubicBezTo>
                      <a:pt x="10308" y="3927"/>
                      <a:pt x="10675" y="3760"/>
                      <a:pt x="10875" y="3427"/>
                    </a:cubicBezTo>
                    <a:cubicBezTo>
                      <a:pt x="11309" y="2826"/>
                      <a:pt x="11175" y="2092"/>
                      <a:pt x="10642" y="1659"/>
                    </a:cubicBezTo>
                    <a:cubicBezTo>
                      <a:pt x="9008" y="437"/>
                      <a:pt x="7318" y="1"/>
                      <a:pt x="5776"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05"/>
              <p:cNvSpPr/>
              <p:nvPr/>
            </p:nvSpPr>
            <p:spPr>
              <a:xfrm>
                <a:off x="2113403" y="4212206"/>
                <a:ext cx="194596" cy="55612"/>
              </a:xfrm>
              <a:custGeom>
                <a:avLst/>
                <a:gdLst/>
                <a:ahLst/>
                <a:cxnLst/>
                <a:rect l="l" t="t" r="r" b="b"/>
                <a:pathLst>
                  <a:path w="16579" h="4738" extrusionOk="0">
                    <a:moveTo>
                      <a:pt x="8611" y="0"/>
                    </a:moveTo>
                    <a:cubicBezTo>
                      <a:pt x="4126" y="0"/>
                      <a:pt x="734" y="2447"/>
                      <a:pt x="667" y="2469"/>
                    </a:cubicBezTo>
                    <a:cubicBezTo>
                      <a:pt x="134" y="2836"/>
                      <a:pt x="0" y="3636"/>
                      <a:pt x="434" y="4170"/>
                    </a:cubicBezTo>
                    <a:cubicBezTo>
                      <a:pt x="655" y="4533"/>
                      <a:pt x="1035" y="4725"/>
                      <a:pt x="1419" y="4725"/>
                    </a:cubicBezTo>
                    <a:cubicBezTo>
                      <a:pt x="1670" y="4725"/>
                      <a:pt x="1924" y="4642"/>
                      <a:pt x="2135" y="4470"/>
                    </a:cubicBezTo>
                    <a:cubicBezTo>
                      <a:pt x="2289" y="4360"/>
                      <a:pt x="4989" y="2446"/>
                      <a:pt x="8544" y="2446"/>
                    </a:cubicBezTo>
                    <a:cubicBezTo>
                      <a:pt x="10373" y="2446"/>
                      <a:pt x="12427" y="2952"/>
                      <a:pt x="14477" y="4470"/>
                    </a:cubicBezTo>
                    <a:cubicBezTo>
                      <a:pt x="14711" y="4637"/>
                      <a:pt x="14978" y="4737"/>
                      <a:pt x="15211" y="4737"/>
                    </a:cubicBezTo>
                    <a:cubicBezTo>
                      <a:pt x="15611" y="4737"/>
                      <a:pt x="15978" y="4504"/>
                      <a:pt x="16178" y="4170"/>
                    </a:cubicBezTo>
                    <a:cubicBezTo>
                      <a:pt x="16579" y="3636"/>
                      <a:pt x="16479" y="2902"/>
                      <a:pt x="15912" y="2469"/>
                    </a:cubicBezTo>
                    <a:cubicBezTo>
                      <a:pt x="13391" y="618"/>
                      <a:pt x="10863" y="0"/>
                      <a:pt x="8611"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05"/>
              <p:cNvSpPr/>
              <p:nvPr/>
            </p:nvSpPr>
            <p:spPr>
              <a:xfrm>
                <a:off x="2083249" y="4163871"/>
                <a:ext cx="256077" cy="67784"/>
              </a:xfrm>
              <a:custGeom>
                <a:avLst/>
                <a:gdLst/>
                <a:ahLst/>
                <a:cxnLst/>
                <a:rect l="l" t="t" r="r" b="b"/>
                <a:pathLst>
                  <a:path w="21817" h="5775" extrusionOk="0">
                    <a:moveTo>
                      <a:pt x="11314" y="1"/>
                    </a:moveTo>
                    <a:cubicBezTo>
                      <a:pt x="5257" y="1"/>
                      <a:pt x="668" y="3485"/>
                      <a:pt x="601" y="3551"/>
                    </a:cubicBezTo>
                    <a:cubicBezTo>
                      <a:pt x="67" y="3952"/>
                      <a:pt x="1" y="4752"/>
                      <a:pt x="401" y="5286"/>
                    </a:cubicBezTo>
                    <a:cubicBezTo>
                      <a:pt x="652" y="5614"/>
                      <a:pt x="1013" y="5774"/>
                      <a:pt x="1384" y="5774"/>
                    </a:cubicBezTo>
                    <a:cubicBezTo>
                      <a:pt x="1654" y="5774"/>
                      <a:pt x="1930" y="5688"/>
                      <a:pt x="2169" y="5519"/>
                    </a:cubicBezTo>
                    <a:cubicBezTo>
                      <a:pt x="2213" y="5453"/>
                      <a:pt x="6113" y="2487"/>
                      <a:pt x="11268" y="2487"/>
                    </a:cubicBezTo>
                    <a:cubicBezTo>
                      <a:pt x="13875" y="2487"/>
                      <a:pt x="16802" y="3246"/>
                      <a:pt x="19715" y="5519"/>
                    </a:cubicBezTo>
                    <a:cubicBezTo>
                      <a:pt x="19915" y="5686"/>
                      <a:pt x="20215" y="5753"/>
                      <a:pt x="20449" y="5753"/>
                    </a:cubicBezTo>
                    <a:cubicBezTo>
                      <a:pt x="20849" y="5753"/>
                      <a:pt x="21183" y="5586"/>
                      <a:pt x="21416" y="5286"/>
                    </a:cubicBezTo>
                    <a:cubicBezTo>
                      <a:pt x="21816" y="4752"/>
                      <a:pt x="21750" y="3952"/>
                      <a:pt x="21216" y="3551"/>
                    </a:cubicBezTo>
                    <a:cubicBezTo>
                      <a:pt x="17803" y="888"/>
                      <a:pt x="14372" y="1"/>
                      <a:pt x="11314"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13" name="Google Shape;2713;p105"/>
          <p:cNvGrpSpPr/>
          <p:nvPr/>
        </p:nvGrpSpPr>
        <p:grpSpPr>
          <a:xfrm>
            <a:off x="7090818" y="3427141"/>
            <a:ext cx="985772" cy="784253"/>
            <a:chOff x="4937025" y="1318050"/>
            <a:chExt cx="1125825" cy="895675"/>
          </a:xfrm>
        </p:grpSpPr>
        <p:sp>
          <p:nvSpPr>
            <p:cNvPr id="2714" name="Google Shape;2714;p105"/>
            <p:cNvSpPr/>
            <p:nvPr/>
          </p:nvSpPr>
          <p:spPr>
            <a:xfrm>
              <a:off x="4937025" y="1318050"/>
              <a:ext cx="1125825" cy="709700"/>
            </a:xfrm>
            <a:custGeom>
              <a:avLst/>
              <a:gdLst/>
              <a:ahLst/>
              <a:cxnLst/>
              <a:rect l="l" t="t" r="r" b="b"/>
              <a:pathLst>
                <a:path w="45033" h="28388" extrusionOk="0">
                  <a:moveTo>
                    <a:pt x="3737" y="1"/>
                  </a:moveTo>
                  <a:cubicBezTo>
                    <a:pt x="1669" y="1"/>
                    <a:pt x="1" y="1668"/>
                    <a:pt x="1" y="3770"/>
                  </a:cubicBezTo>
                  <a:lnTo>
                    <a:pt x="1" y="24652"/>
                  </a:lnTo>
                  <a:cubicBezTo>
                    <a:pt x="1" y="26720"/>
                    <a:pt x="1669" y="28388"/>
                    <a:pt x="3737" y="28388"/>
                  </a:cubicBezTo>
                  <a:lnTo>
                    <a:pt x="41264" y="28388"/>
                  </a:lnTo>
                  <a:cubicBezTo>
                    <a:pt x="43365" y="28388"/>
                    <a:pt x="45033" y="26720"/>
                    <a:pt x="45033" y="24652"/>
                  </a:cubicBezTo>
                  <a:lnTo>
                    <a:pt x="45033" y="3770"/>
                  </a:lnTo>
                  <a:cubicBezTo>
                    <a:pt x="45033" y="1668"/>
                    <a:pt x="43365" y="1"/>
                    <a:pt x="41264" y="1"/>
                  </a:cubicBez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05"/>
            <p:cNvSpPr/>
            <p:nvPr/>
          </p:nvSpPr>
          <p:spPr>
            <a:xfrm>
              <a:off x="5067125" y="1979350"/>
              <a:ext cx="226025" cy="234375"/>
            </a:xfrm>
            <a:custGeom>
              <a:avLst/>
              <a:gdLst/>
              <a:ahLst/>
              <a:cxnLst/>
              <a:rect l="l" t="t" r="r" b="b"/>
              <a:pathLst>
                <a:path w="9041" h="9375" extrusionOk="0">
                  <a:moveTo>
                    <a:pt x="0" y="1"/>
                  </a:moveTo>
                  <a:lnTo>
                    <a:pt x="0" y="9374"/>
                  </a:lnTo>
                  <a:lnTo>
                    <a:pt x="9040" y="334"/>
                  </a:lnTo>
                  <a:lnTo>
                    <a:pt x="0" y="1"/>
                  </a:ln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05"/>
            <p:cNvSpPr/>
            <p:nvPr/>
          </p:nvSpPr>
          <p:spPr>
            <a:xfrm>
              <a:off x="5268100" y="1489000"/>
              <a:ext cx="671325" cy="52575"/>
            </a:xfrm>
            <a:custGeom>
              <a:avLst/>
              <a:gdLst/>
              <a:ahLst/>
              <a:cxnLst/>
              <a:rect l="l" t="t" r="r" b="b"/>
              <a:pathLst>
                <a:path w="26853" h="2103" extrusionOk="0">
                  <a:moveTo>
                    <a:pt x="1335" y="1"/>
                  </a:moveTo>
                  <a:cubicBezTo>
                    <a:pt x="0" y="1"/>
                    <a:pt x="0" y="2102"/>
                    <a:pt x="1335" y="2102"/>
                  </a:cubicBezTo>
                  <a:lnTo>
                    <a:pt x="25519" y="2102"/>
                  </a:lnTo>
                  <a:cubicBezTo>
                    <a:pt x="26853" y="2102"/>
                    <a:pt x="26853" y="1"/>
                    <a:pt x="25519"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05"/>
            <p:cNvSpPr/>
            <p:nvPr/>
          </p:nvSpPr>
          <p:spPr>
            <a:xfrm>
              <a:off x="5071300" y="1627450"/>
              <a:ext cx="858975" cy="25025"/>
            </a:xfrm>
            <a:custGeom>
              <a:avLst/>
              <a:gdLst/>
              <a:ahLst/>
              <a:cxnLst/>
              <a:rect l="l" t="t" r="r" b="b"/>
              <a:pathLst>
                <a:path w="34359" h="1001" extrusionOk="0">
                  <a:moveTo>
                    <a:pt x="634" y="0"/>
                  </a:moveTo>
                  <a:cubicBezTo>
                    <a:pt x="0" y="0"/>
                    <a:pt x="0" y="1001"/>
                    <a:pt x="634" y="1001"/>
                  </a:cubicBezTo>
                  <a:lnTo>
                    <a:pt x="33691" y="1001"/>
                  </a:lnTo>
                  <a:cubicBezTo>
                    <a:pt x="34358" y="1001"/>
                    <a:pt x="34358" y="0"/>
                    <a:pt x="33691"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05"/>
            <p:cNvSpPr/>
            <p:nvPr/>
          </p:nvSpPr>
          <p:spPr>
            <a:xfrm>
              <a:off x="5071300" y="1714175"/>
              <a:ext cx="858975" cy="25025"/>
            </a:xfrm>
            <a:custGeom>
              <a:avLst/>
              <a:gdLst/>
              <a:ahLst/>
              <a:cxnLst/>
              <a:rect l="l" t="t" r="r" b="b"/>
              <a:pathLst>
                <a:path w="34359" h="1001" extrusionOk="0">
                  <a:moveTo>
                    <a:pt x="634" y="0"/>
                  </a:moveTo>
                  <a:cubicBezTo>
                    <a:pt x="0" y="0"/>
                    <a:pt x="0" y="1001"/>
                    <a:pt x="634" y="1001"/>
                  </a:cubicBezTo>
                  <a:lnTo>
                    <a:pt x="33691" y="1001"/>
                  </a:lnTo>
                  <a:cubicBezTo>
                    <a:pt x="34358" y="1001"/>
                    <a:pt x="34358" y="0"/>
                    <a:pt x="33691"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05"/>
            <p:cNvSpPr/>
            <p:nvPr/>
          </p:nvSpPr>
          <p:spPr>
            <a:xfrm>
              <a:off x="5071300" y="1801725"/>
              <a:ext cx="858975" cy="25050"/>
            </a:xfrm>
            <a:custGeom>
              <a:avLst/>
              <a:gdLst/>
              <a:ahLst/>
              <a:cxnLst/>
              <a:rect l="l" t="t" r="r" b="b"/>
              <a:pathLst>
                <a:path w="34359" h="1002" extrusionOk="0">
                  <a:moveTo>
                    <a:pt x="634" y="1"/>
                  </a:moveTo>
                  <a:cubicBezTo>
                    <a:pt x="0" y="1"/>
                    <a:pt x="0" y="1001"/>
                    <a:pt x="634" y="1001"/>
                  </a:cubicBezTo>
                  <a:lnTo>
                    <a:pt x="33691" y="1001"/>
                  </a:lnTo>
                  <a:cubicBezTo>
                    <a:pt x="34358" y="1001"/>
                    <a:pt x="34358" y="1"/>
                    <a:pt x="33691"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05"/>
            <p:cNvSpPr/>
            <p:nvPr/>
          </p:nvSpPr>
          <p:spPr>
            <a:xfrm>
              <a:off x="5071300" y="1888450"/>
              <a:ext cx="858975" cy="25050"/>
            </a:xfrm>
            <a:custGeom>
              <a:avLst/>
              <a:gdLst/>
              <a:ahLst/>
              <a:cxnLst/>
              <a:rect l="l" t="t" r="r" b="b"/>
              <a:pathLst>
                <a:path w="34359" h="1002" extrusionOk="0">
                  <a:moveTo>
                    <a:pt x="634" y="1"/>
                  </a:moveTo>
                  <a:cubicBezTo>
                    <a:pt x="0" y="1"/>
                    <a:pt x="0" y="1002"/>
                    <a:pt x="634" y="1002"/>
                  </a:cubicBezTo>
                  <a:lnTo>
                    <a:pt x="33691" y="1002"/>
                  </a:lnTo>
                  <a:cubicBezTo>
                    <a:pt x="34358" y="1002"/>
                    <a:pt x="34358" y="1"/>
                    <a:pt x="33691" y="1"/>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05"/>
            <p:cNvSpPr/>
            <p:nvPr/>
          </p:nvSpPr>
          <p:spPr>
            <a:xfrm>
              <a:off x="5064625" y="1397275"/>
              <a:ext cx="187650" cy="187650"/>
            </a:xfrm>
            <a:custGeom>
              <a:avLst/>
              <a:gdLst/>
              <a:ahLst/>
              <a:cxnLst/>
              <a:rect l="l" t="t" r="r" b="b"/>
              <a:pathLst>
                <a:path w="7506" h="7506" extrusionOk="0">
                  <a:moveTo>
                    <a:pt x="3770" y="1"/>
                  </a:moveTo>
                  <a:cubicBezTo>
                    <a:pt x="1702" y="1"/>
                    <a:pt x="0" y="1668"/>
                    <a:pt x="0" y="3737"/>
                  </a:cubicBezTo>
                  <a:cubicBezTo>
                    <a:pt x="0" y="5838"/>
                    <a:pt x="1702" y="7506"/>
                    <a:pt x="3770" y="7506"/>
                  </a:cubicBezTo>
                  <a:cubicBezTo>
                    <a:pt x="5838" y="7506"/>
                    <a:pt x="7506" y="5838"/>
                    <a:pt x="7506" y="3737"/>
                  </a:cubicBezTo>
                  <a:cubicBezTo>
                    <a:pt x="7506" y="1668"/>
                    <a:pt x="5838" y="1"/>
                    <a:pt x="3770" y="1"/>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05"/>
            <p:cNvSpPr/>
            <p:nvPr/>
          </p:nvSpPr>
          <p:spPr>
            <a:xfrm>
              <a:off x="5129675" y="1428975"/>
              <a:ext cx="58400" cy="58400"/>
            </a:xfrm>
            <a:custGeom>
              <a:avLst/>
              <a:gdLst/>
              <a:ahLst/>
              <a:cxnLst/>
              <a:rect l="l" t="t" r="r" b="b"/>
              <a:pathLst>
                <a:path w="2336" h="2336" extrusionOk="0">
                  <a:moveTo>
                    <a:pt x="1168" y="0"/>
                  </a:moveTo>
                  <a:cubicBezTo>
                    <a:pt x="501" y="0"/>
                    <a:pt x="0" y="534"/>
                    <a:pt x="0" y="1168"/>
                  </a:cubicBezTo>
                  <a:cubicBezTo>
                    <a:pt x="0" y="1835"/>
                    <a:pt x="534" y="2335"/>
                    <a:pt x="1168" y="2335"/>
                  </a:cubicBezTo>
                  <a:cubicBezTo>
                    <a:pt x="1835" y="2335"/>
                    <a:pt x="2335" y="1768"/>
                    <a:pt x="2335" y="1168"/>
                  </a:cubicBezTo>
                  <a:cubicBezTo>
                    <a:pt x="2335" y="534"/>
                    <a:pt x="1835" y="0"/>
                    <a:pt x="1168" y="0"/>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05"/>
            <p:cNvSpPr/>
            <p:nvPr/>
          </p:nvSpPr>
          <p:spPr>
            <a:xfrm>
              <a:off x="5113825" y="1489850"/>
              <a:ext cx="91750" cy="45875"/>
            </a:xfrm>
            <a:custGeom>
              <a:avLst/>
              <a:gdLst/>
              <a:ahLst/>
              <a:cxnLst/>
              <a:rect l="l" t="t" r="r" b="b"/>
              <a:pathLst>
                <a:path w="3670" h="1835" extrusionOk="0">
                  <a:moveTo>
                    <a:pt x="1135" y="0"/>
                  </a:moveTo>
                  <a:cubicBezTo>
                    <a:pt x="501" y="0"/>
                    <a:pt x="0" y="501"/>
                    <a:pt x="0" y="1134"/>
                  </a:cubicBezTo>
                  <a:lnTo>
                    <a:pt x="0" y="1835"/>
                  </a:lnTo>
                  <a:lnTo>
                    <a:pt x="3670" y="1835"/>
                  </a:lnTo>
                  <a:lnTo>
                    <a:pt x="3670" y="1134"/>
                  </a:lnTo>
                  <a:cubicBezTo>
                    <a:pt x="3670" y="501"/>
                    <a:pt x="3203" y="0"/>
                    <a:pt x="2602" y="0"/>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05"/>
            <p:cNvSpPr/>
            <p:nvPr/>
          </p:nvSpPr>
          <p:spPr>
            <a:xfrm>
              <a:off x="5148025" y="1466700"/>
              <a:ext cx="21700" cy="44850"/>
            </a:xfrm>
            <a:custGeom>
              <a:avLst/>
              <a:gdLst/>
              <a:ahLst/>
              <a:cxnLst/>
              <a:rect l="l" t="t" r="r" b="b"/>
              <a:pathLst>
                <a:path w="868" h="1794" extrusionOk="0">
                  <a:moveTo>
                    <a:pt x="442" y="1"/>
                  </a:moveTo>
                  <a:cubicBezTo>
                    <a:pt x="225" y="1"/>
                    <a:pt x="0" y="142"/>
                    <a:pt x="0" y="426"/>
                  </a:cubicBezTo>
                  <a:lnTo>
                    <a:pt x="0" y="1393"/>
                  </a:lnTo>
                  <a:cubicBezTo>
                    <a:pt x="0" y="1660"/>
                    <a:pt x="209" y="1793"/>
                    <a:pt x="417" y="1793"/>
                  </a:cubicBezTo>
                  <a:cubicBezTo>
                    <a:pt x="626" y="1793"/>
                    <a:pt x="834" y="1660"/>
                    <a:pt x="834" y="1393"/>
                  </a:cubicBezTo>
                  <a:lnTo>
                    <a:pt x="834" y="426"/>
                  </a:lnTo>
                  <a:cubicBezTo>
                    <a:pt x="867" y="142"/>
                    <a:pt x="659" y="1"/>
                    <a:pt x="442"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5" name="Google Shape;2725;p105"/>
          <p:cNvGrpSpPr/>
          <p:nvPr/>
        </p:nvGrpSpPr>
        <p:grpSpPr>
          <a:xfrm>
            <a:off x="4057264" y="2221318"/>
            <a:ext cx="577838" cy="411153"/>
            <a:chOff x="4937025" y="4378575"/>
            <a:chExt cx="1040775" cy="740550"/>
          </a:xfrm>
        </p:grpSpPr>
        <p:sp>
          <p:nvSpPr>
            <p:cNvPr id="2726" name="Google Shape;2726;p105"/>
            <p:cNvSpPr/>
            <p:nvPr/>
          </p:nvSpPr>
          <p:spPr>
            <a:xfrm>
              <a:off x="4937025" y="4378575"/>
              <a:ext cx="1040775" cy="555425"/>
            </a:xfrm>
            <a:custGeom>
              <a:avLst/>
              <a:gdLst/>
              <a:ahLst/>
              <a:cxnLst/>
              <a:rect l="l" t="t" r="r" b="b"/>
              <a:pathLst>
                <a:path w="41631" h="22217" extrusionOk="0">
                  <a:moveTo>
                    <a:pt x="5004" y="1"/>
                  </a:moveTo>
                  <a:cubicBezTo>
                    <a:pt x="2236" y="1"/>
                    <a:pt x="1" y="2269"/>
                    <a:pt x="1" y="5004"/>
                  </a:cubicBezTo>
                  <a:lnTo>
                    <a:pt x="1" y="17213"/>
                  </a:lnTo>
                  <a:cubicBezTo>
                    <a:pt x="1" y="19982"/>
                    <a:pt x="2236" y="22216"/>
                    <a:pt x="5004" y="22216"/>
                  </a:cubicBezTo>
                  <a:lnTo>
                    <a:pt x="36627" y="22216"/>
                  </a:lnTo>
                  <a:cubicBezTo>
                    <a:pt x="39396" y="22216"/>
                    <a:pt x="41630" y="19982"/>
                    <a:pt x="41630" y="17213"/>
                  </a:cubicBezTo>
                  <a:lnTo>
                    <a:pt x="41630" y="5004"/>
                  </a:lnTo>
                  <a:cubicBezTo>
                    <a:pt x="41630" y="2269"/>
                    <a:pt x="39396" y="1"/>
                    <a:pt x="36627" y="1"/>
                  </a:cubicBez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05"/>
            <p:cNvSpPr/>
            <p:nvPr/>
          </p:nvSpPr>
          <p:spPr>
            <a:xfrm>
              <a:off x="5067125" y="4883950"/>
              <a:ext cx="226025" cy="235175"/>
            </a:xfrm>
            <a:custGeom>
              <a:avLst/>
              <a:gdLst/>
              <a:ahLst/>
              <a:cxnLst/>
              <a:rect l="l" t="t" r="r" b="b"/>
              <a:pathLst>
                <a:path w="9041" h="9407" extrusionOk="0">
                  <a:moveTo>
                    <a:pt x="0" y="0"/>
                  </a:moveTo>
                  <a:lnTo>
                    <a:pt x="0" y="9407"/>
                  </a:lnTo>
                  <a:lnTo>
                    <a:pt x="9040" y="334"/>
                  </a:lnTo>
                  <a:lnTo>
                    <a:pt x="0" y="0"/>
                  </a:ln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05"/>
            <p:cNvSpPr/>
            <p:nvPr/>
          </p:nvSpPr>
          <p:spPr>
            <a:xfrm>
              <a:off x="5051275" y="4544325"/>
              <a:ext cx="331925" cy="246250"/>
            </a:xfrm>
            <a:custGeom>
              <a:avLst/>
              <a:gdLst/>
              <a:ahLst/>
              <a:cxnLst/>
              <a:rect l="l" t="t" r="r" b="b"/>
              <a:pathLst>
                <a:path w="13277" h="9850" extrusionOk="0">
                  <a:moveTo>
                    <a:pt x="3403" y="0"/>
                  </a:moveTo>
                  <a:cubicBezTo>
                    <a:pt x="1977" y="0"/>
                    <a:pt x="601" y="1009"/>
                    <a:pt x="434" y="3211"/>
                  </a:cubicBezTo>
                  <a:cubicBezTo>
                    <a:pt x="1" y="6880"/>
                    <a:pt x="4504" y="9082"/>
                    <a:pt x="6639" y="9849"/>
                  </a:cubicBezTo>
                  <a:cubicBezTo>
                    <a:pt x="8807" y="9082"/>
                    <a:pt x="13277" y="6880"/>
                    <a:pt x="12876" y="3211"/>
                  </a:cubicBezTo>
                  <a:cubicBezTo>
                    <a:pt x="12693" y="1009"/>
                    <a:pt x="11309" y="0"/>
                    <a:pt x="9883" y="0"/>
                  </a:cubicBezTo>
                  <a:cubicBezTo>
                    <a:pt x="8478" y="0"/>
                    <a:pt x="7032" y="980"/>
                    <a:pt x="6655" y="2763"/>
                  </a:cubicBezTo>
                  <a:lnTo>
                    <a:pt x="6655" y="2763"/>
                  </a:lnTo>
                  <a:cubicBezTo>
                    <a:pt x="6261" y="980"/>
                    <a:pt x="4808" y="0"/>
                    <a:pt x="3403"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05"/>
            <p:cNvSpPr/>
            <p:nvPr/>
          </p:nvSpPr>
          <p:spPr>
            <a:xfrm>
              <a:off x="5444900" y="4554525"/>
              <a:ext cx="122600" cy="205175"/>
            </a:xfrm>
            <a:custGeom>
              <a:avLst/>
              <a:gdLst/>
              <a:ahLst/>
              <a:cxnLst/>
              <a:rect l="l" t="t" r="r" b="b"/>
              <a:pathLst>
                <a:path w="4904" h="8207" extrusionOk="0">
                  <a:moveTo>
                    <a:pt x="1968" y="1"/>
                  </a:moveTo>
                  <a:lnTo>
                    <a:pt x="0" y="368"/>
                  </a:lnTo>
                  <a:lnTo>
                    <a:pt x="0" y="1402"/>
                  </a:lnTo>
                  <a:lnTo>
                    <a:pt x="2002" y="1002"/>
                  </a:lnTo>
                  <a:lnTo>
                    <a:pt x="2002" y="7273"/>
                  </a:lnTo>
                  <a:lnTo>
                    <a:pt x="167" y="7273"/>
                  </a:lnTo>
                  <a:lnTo>
                    <a:pt x="167" y="8207"/>
                  </a:lnTo>
                  <a:lnTo>
                    <a:pt x="4904" y="8207"/>
                  </a:lnTo>
                  <a:lnTo>
                    <a:pt x="4904" y="7273"/>
                  </a:lnTo>
                  <a:lnTo>
                    <a:pt x="3102" y="7273"/>
                  </a:lnTo>
                  <a:lnTo>
                    <a:pt x="3102" y="1"/>
                  </a:ln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05"/>
            <p:cNvSpPr/>
            <p:nvPr/>
          </p:nvSpPr>
          <p:spPr>
            <a:xfrm>
              <a:off x="5611675" y="4550375"/>
              <a:ext cx="141800" cy="212675"/>
            </a:xfrm>
            <a:custGeom>
              <a:avLst/>
              <a:gdLst/>
              <a:ahLst/>
              <a:cxnLst/>
              <a:rect l="l" t="t" r="r" b="b"/>
              <a:pathLst>
                <a:path w="5672" h="8507" extrusionOk="0">
                  <a:moveTo>
                    <a:pt x="2836" y="867"/>
                  </a:moveTo>
                  <a:cubicBezTo>
                    <a:pt x="3436" y="867"/>
                    <a:pt x="3837" y="1168"/>
                    <a:pt x="4137" y="1735"/>
                  </a:cubicBezTo>
                  <a:cubicBezTo>
                    <a:pt x="4437" y="2302"/>
                    <a:pt x="4571" y="3136"/>
                    <a:pt x="4571" y="4270"/>
                  </a:cubicBezTo>
                  <a:cubicBezTo>
                    <a:pt x="4571" y="5404"/>
                    <a:pt x="4437" y="6238"/>
                    <a:pt x="4137" y="6805"/>
                  </a:cubicBezTo>
                  <a:cubicBezTo>
                    <a:pt x="3837" y="7372"/>
                    <a:pt x="3436" y="7639"/>
                    <a:pt x="2836" y="7639"/>
                  </a:cubicBezTo>
                  <a:cubicBezTo>
                    <a:pt x="2269" y="7639"/>
                    <a:pt x="1835" y="7372"/>
                    <a:pt x="1568" y="6805"/>
                  </a:cubicBezTo>
                  <a:cubicBezTo>
                    <a:pt x="1268" y="6238"/>
                    <a:pt x="1135" y="5404"/>
                    <a:pt x="1135" y="4270"/>
                  </a:cubicBezTo>
                  <a:cubicBezTo>
                    <a:pt x="1135" y="3136"/>
                    <a:pt x="1268" y="2302"/>
                    <a:pt x="1568" y="1735"/>
                  </a:cubicBezTo>
                  <a:cubicBezTo>
                    <a:pt x="1835" y="1168"/>
                    <a:pt x="2269" y="867"/>
                    <a:pt x="2836" y="867"/>
                  </a:cubicBezTo>
                  <a:close/>
                  <a:moveTo>
                    <a:pt x="2836" y="0"/>
                  </a:moveTo>
                  <a:cubicBezTo>
                    <a:pt x="1935" y="0"/>
                    <a:pt x="1235" y="367"/>
                    <a:pt x="734" y="1101"/>
                  </a:cubicBezTo>
                  <a:cubicBezTo>
                    <a:pt x="267" y="1835"/>
                    <a:pt x="1" y="2869"/>
                    <a:pt x="1" y="4270"/>
                  </a:cubicBezTo>
                  <a:cubicBezTo>
                    <a:pt x="1" y="5638"/>
                    <a:pt x="267" y="6705"/>
                    <a:pt x="734" y="7439"/>
                  </a:cubicBezTo>
                  <a:cubicBezTo>
                    <a:pt x="1235" y="8139"/>
                    <a:pt x="1935" y="8506"/>
                    <a:pt x="2836" y="8506"/>
                  </a:cubicBezTo>
                  <a:cubicBezTo>
                    <a:pt x="3770" y="8506"/>
                    <a:pt x="4470" y="8139"/>
                    <a:pt x="4937" y="7439"/>
                  </a:cubicBezTo>
                  <a:cubicBezTo>
                    <a:pt x="5438" y="6705"/>
                    <a:pt x="5671" y="5638"/>
                    <a:pt x="5671" y="4270"/>
                  </a:cubicBezTo>
                  <a:cubicBezTo>
                    <a:pt x="5671" y="2869"/>
                    <a:pt x="5438" y="1835"/>
                    <a:pt x="4937" y="1101"/>
                  </a:cubicBezTo>
                  <a:cubicBezTo>
                    <a:pt x="4470" y="367"/>
                    <a:pt x="3770" y="0"/>
                    <a:pt x="283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05"/>
            <p:cNvSpPr/>
            <p:nvPr/>
          </p:nvSpPr>
          <p:spPr>
            <a:xfrm>
              <a:off x="5790975" y="4550375"/>
              <a:ext cx="141800" cy="212675"/>
            </a:xfrm>
            <a:custGeom>
              <a:avLst/>
              <a:gdLst/>
              <a:ahLst/>
              <a:cxnLst/>
              <a:rect l="l" t="t" r="r" b="b"/>
              <a:pathLst>
                <a:path w="5672" h="8507" extrusionOk="0">
                  <a:moveTo>
                    <a:pt x="2836" y="867"/>
                  </a:moveTo>
                  <a:cubicBezTo>
                    <a:pt x="3403" y="867"/>
                    <a:pt x="3837" y="1168"/>
                    <a:pt x="4137" y="1735"/>
                  </a:cubicBezTo>
                  <a:cubicBezTo>
                    <a:pt x="4404" y="2302"/>
                    <a:pt x="4570" y="3136"/>
                    <a:pt x="4570" y="4270"/>
                  </a:cubicBezTo>
                  <a:cubicBezTo>
                    <a:pt x="4570" y="5404"/>
                    <a:pt x="4404" y="6238"/>
                    <a:pt x="4137" y="6805"/>
                  </a:cubicBezTo>
                  <a:cubicBezTo>
                    <a:pt x="3837" y="7372"/>
                    <a:pt x="3403" y="7639"/>
                    <a:pt x="2836" y="7639"/>
                  </a:cubicBezTo>
                  <a:cubicBezTo>
                    <a:pt x="2269" y="7639"/>
                    <a:pt x="1835" y="7372"/>
                    <a:pt x="1535" y="6805"/>
                  </a:cubicBezTo>
                  <a:cubicBezTo>
                    <a:pt x="1268" y="6238"/>
                    <a:pt x="1101" y="5404"/>
                    <a:pt x="1101" y="4270"/>
                  </a:cubicBezTo>
                  <a:cubicBezTo>
                    <a:pt x="1101" y="3136"/>
                    <a:pt x="1268" y="2302"/>
                    <a:pt x="1535" y="1735"/>
                  </a:cubicBezTo>
                  <a:cubicBezTo>
                    <a:pt x="1835" y="1168"/>
                    <a:pt x="2269" y="867"/>
                    <a:pt x="2836" y="867"/>
                  </a:cubicBezTo>
                  <a:close/>
                  <a:moveTo>
                    <a:pt x="2836" y="0"/>
                  </a:moveTo>
                  <a:cubicBezTo>
                    <a:pt x="1902" y="0"/>
                    <a:pt x="1201" y="367"/>
                    <a:pt x="734" y="1101"/>
                  </a:cubicBezTo>
                  <a:cubicBezTo>
                    <a:pt x="234" y="1835"/>
                    <a:pt x="0" y="2869"/>
                    <a:pt x="0" y="4270"/>
                  </a:cubicBezTo>
                  <a:cubicBezTo>
                    <a:pt x="0" y="5638"/>
                    <a:pt x="234" y="6705"/>
                    <a:pt x="734" y="7439"/>
                  </a:cubicBezTo>
                  <a:cubicBezTo>
                    <a:pt x="1201" y="8139"/>
                    <a:pt x="1902" y="8506"/>
                    <a:pt x="2836" y="8506"/>
                  </a:cubicBezTo>
                  <a:cubicBezTo>
                    <a:pt x="3770" y="8506"/>
                    <a:pt x="4470" y="8139"/>
                    <a:pt x="4937" y="7439"/>
                  </a:cubicBezTo>
                  <a:cubicBezTo>
                    <a:pt x="5438" y="6705"/>
                    <a:pt x="5671" y="5638"/>
                    <a:pt x="5671" y="4270"/>
                  </a:cubicBezTo>
                  <a:cubicBezTo>
                    <a:pt x="5671" y="2869"/>
                    <a:pt x="5438" y="1835"/>
                    <a:pt x="4937" y="1101"/>
                  </a:cubicBezTo>
                  <a:cubicBezTo>
                    <a:pt x="4470" y="367"/>
                    <a:pt x="3770" y="0"/>
                    <a:pt x="283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2" name="Google Shape;2732;p105"/>
          <p:cNvSpPr/>
          <p:nvPr/>
        </p:nvSpPr>
        <p:spPr>
          <a:xfrm>
            <a:off x="2416850" y="2953825"/>
            <a:ext cx="289916" cy="289286"/>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4"/>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05"/>
          <p:cNvSpPr/>
          <p:nvPr/>
        </p:nvSpPr>
        <p:spPr>
          <a:xfrm>
            <a:off x="6406550" y="41040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670"/>
                                        </p:tgtEl>
                                        <p:attrNameLst>
                                          <p:attrName>style.visibility</p:attrName>
                                        </p:attrNameLst>
                                      </p:cBhvr>
                                      <p:to>
                                        <p:strVal val="visible"/>
                                      </p:to>
                                    </p:set>
                                    <p:anim calcmode="lin" valueType="num">
                                      <p:cBhvr additive="base">
                                        <p:cTn id="7" dur="800"/>
                                        <p:tgtEl>
                                          <p:spTgt spid="2670"/>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2686"/>
                                        </p:tgtEl>
                                        <p:attrNameLst>
                                          <p:attrName>style.visibility</p:attrName>
                                        </p:attrNameLst>
                                      </p:cBhvr>
                                      <p:to>
                                        <p:strVal val="visible"/>
                                      </p:to>
                                    </p:set>
                                    <p:anim calcmode="lin" valueType="num">
                                      <p:cBhvr additive="base">
                                        <p:cTn id="10" dur="800"/>
                                        <p:tgtEl>
                                          <p:spTgt spid="2686"/>
                                        </p:tgtEl>
                                        <p:attrNameLst>
                                          <p:attrName>ppt_y</p:attrName>
                                        </p:attrNameLst>
                                      </p:cBhvr>
                                      <p:tavLst>
                                        <p:tav tm="0">
                                          <p:val>
                                            <p:strVal val="#ppt_y+1"/>
                                          </p:val>
                                        </p:tav>
                                        <p:tav tm="100000">
                                          <p:val>
                                            <p:strVal val="#ppt_y"/>
                                          </p:val>
                                        </p:tav>
                                      </p:tavLst>
                                    </p:anim>
                                  </p:childTnLst>
                                </p:cTn>
                              </p:par>
                              <p:par>
                                <p:cTn id="11" presetID="2" presetClass="entr" presetSubtype="4" fill="hold" nodeType="withEffect">
                                  <p:stCondLst>
                                    <p:cond delay="0"/>
                                  </p:stCondLst>
                                  <p:childTnLst>
                                    <p:set>
                                      <p:cBhvr>
                                        <p:cTn id="12" dur="1" fill="hold">
                                          <p:stCondLst>
                                            <p:cond delay="0"/>
                                          </p:stCondLst>
                                        </p:cTn>
                                        <p:tgtEl>
                                          <p:spTgt spid="2687"/>
                                        </p:tgtEl>
                                        <p:attrNameLst>
                                          <p:attrName>style.visibility</p:attrName>
                                        </p:attrNameLst>
                                      </p:cBhvr>
                                      <p:to>
                                        <p:strVal val="visible"/>
                                      </p:to>
                                    </p:set>
                                    <p:anim calcmode="lin" valueType="num">
                                      <p:cBhvr additive="base">
                                        <p:cTn id="13" dur="800"/>
                                        <p:tgtEl>
                                          <p:spTgt spid="2687"/>
                                        </p:tgtEl>
                                        <p:attrNameLst>
                                          <p:attrName>ppt_y</p:attrName>
                                        </p:attrNameLst>
                                      </p:cBhvr>
                                      <p:tavLst>
                                        <p:tav tm="0">
                                          <p:val>
                                            <p:strVal val="#ppt_y+1"/>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2673"/>
                                        </p:tgtEl>
                                        <p:attrNameLst>
                                          <p:attrName>style.visibility</p:attrName>
                                        </p:attrNameLst>
                                      </p:cBhvr>
                                      <p:to>
                                        <p:strVal val="visible"/>
                                      </p:to>
                                    </p:set>
                                    <p:anim calcmode="lin" valueType="num">
                                      <p:cBhvr additive="base">
                                        <p:cTn id="16" dur="800"/>
                                        <p:tgtEl>
                                          <p:spTgt spid="2673"/>
                                        </p:tgtEl>
                                        <p:attrNameLst>
                                          <p:attrName>ppt_y</p:attrName>
                                        </p:attrNameLst>
                                      </p:cBhvr>
                                      <p:tavLst>
                                        <p:tav tm="0">
                                          <p:val>
                                            <p:strVal val="#ppt_y+1"/>
                                          </p:val>
                                        </p:tav>
                                        <p:tav tm="100000">
                                          <p:val>
                                            <p:strVal val="#ppt_y"/>
                                          </p:val>
                                        </p:tav>
                                      </p:tavLst>
                                    </p:anim>
                                  </p:childTnLst>
                                </p:cTn>
                              </p:par>
                            </p:childTnLst>
                          </p:cTn>
                        </p:par>
                        <p:par>
                          <p:cTn id="17" fill="hold">
                            <p:stCondLst>
                              <p:cond delay="800"/>
                            </p:stCondLst>
                            <p:childTnLst>
                              <p:par>
                                <p:cTn id="18" presetID="2" presetClass="entr" presetSubtype="4" fill="hold" nodeType="afterEffect">
                                  <p:stCondLst>
                                    <p:cond delay="0"/>
                                  </p:stCondLst>
                                  <p:childTnLst>
                                    <p:set>
                                      <p:cBhvr>
                                        <p:cTn id="19" dur="1" fill="hold">
                                          <p:stCondLst>
                                            <p:cond delay="0"/>
                                          </p:stCondLst>
                                        </p:cTn>
                                        <p:tgtEl>
                                          <p:spTgt spid="2672"/>
                                        </p:tgtEl>
                                        <p:attrNameLst>
                                          <p:attrName>style.visibility</p:attrName>
                                        </p:attrNameLst>
                                      </p:cBhvr>
                                      <p:to>
                                        <p:strVal val="visible"/>
                                      </p:to>
                                    </p:set>
                                    <p:anim calcmode="lin" valueType="num">
                                      <p:cBhvr additive="base">
                                        <p:cTn id="20" dur="800"/>
                                        <p:tgtEl>
                                          <p:spTgt spid="2672"/>
                                        </p:tgtEl>
                                        <p:attrNameLst>
                                          <p:attrName>ppt_y</p:attrName>
                                        </p:attrNameLst>
                                      </p:cBhvr>
                                      <p:tavLst>
                                        <p:tav tm="0">
                                          <p:val>
                                            <p:strVal val="#ppt_y+1"/>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2681"/>
                                        </p:tgtEl>
                                        <p:attrNameLst>
                                          <p:attrName>style.visibility</p:attrName>
                                        </p:attrNameLst>
                                      </p:cBhvr>
                                      <p:to>
                                        <p:strVal val="visible"/>
                                      </p:to>
                                    </p:set>
                                    <p:anim calcmode="lin" valueType="num">
                                      <p:cBhvr additive="base">
                                        <p:cTn id="23" dur="800"/>
                                        <p:tgtEl>
                                          <p:spTgt spid="2681"/>
                                        </p:tgtEl>
                                        <p:attrNameLst>
                                          <p:attrName>ppt_y</p:attrName>
                                        </p:attrNameLst>
                                      </p:cBhvr>
                                      <p:tavLst>
                                        <p:tav tm="0">
                                          <p:val>
                                            <p:strVal val="#ppt_y+1"/>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2689"/>
                                        </p:tgtEl>
                                        <p:attrNameLst>
                                          <p:attrName>style.visibility</p:attrName>
                                        </p:attrNameLst>
                                      </p:cBhvr>
                                      <p:to>
                                        <p:strVal val="visible"/>
                                      </p:to>
                                    </p:set>
                                    <p:anim calcmode="lin" valueType="num">
                                      <p:cBhvr additive="base">
                                        <p:cTn id="26" dur="800"/>
                                        <p:tgtEl>
                                          <p:spTgt spid="2689"/>
                                        </p:tgtEl>
                                        <p:attrNameLst>
                                          <p:attrName>ppt_y</p:attrName>
                                        </p:attrNameLst>
                                      </p:cBhvr>
                                      <p:tavLst>
                                        <p:tav tm="0">
                                          <p:val>
                                            <p:strVal val="#ppt_y+1"/>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2688"/>
                                        </p:tgtEl>
                                        <p:attrNameLst>
                                          <p:attrName>style.visibility</p:attrName>
                                        </p:attrNameLst>
                                      </p:cBhvr>
                                      <p:to>
                                        <p:strVal val="visible"/>
                                      </p:to>
                                    </p:set>
                                    <p:anim calcmode="lin" valueType="num">
                                      <p:cBhvr additive="base">
                                        <p:cTn id="29" dur="800"/>
                                        <p:tgtEl>
                                          <p:spTgt spid="2688"/>
                                        </p:tgtEl>
                                        <p:attrNameLst>
                                          <p:attrName>ppt_y</p:attrName>
                                        </p:attrNameLst>
                                      </p:cBhvr>
                                      <p:tavLst>
                                        <p:tav tm="0">
                                          <p:val>
                                            <p:strVal val="#ppt_y+1"/>
                                          </p:val>
                                        </p:tav>
                                        <p:tav tm="100000">
                                          <p:val>
                                            <p:strVal val="#ppt_y"/>
                                          </p:val>
                                        </p:tav>
                                      </p:tavLst>
                                    </p:anim>
                                  </p:childTnLst>
                                </p:cTn>
                              </p:par>
                            </p:childTnLst>
                          </p:cTn>
                        </p:par>
                        <p:par>
                          <p:cTn id="30" fill="hold">
                            <p:stCondLst>
                              <p:cond delay="1600"/>
                            </p:stCondLst>
                            <p:childTnLst>
                              <p:par>
                                <p:cTn id="31" presetID="2" presetClass="entr" presetSubtype="4" fill="hold" nodeType="afterEffect">
                                  <p:stCondLst>
                                    <p:cond delay="0"/>
                                  </p:stCondLst>
                                  <p:childTnLst>
                                    <p:set>
                                      <p:cBhvr>
                                        <p:cTn id="32" dur="1" fill="hold">
                                          <p:stCondLst>
                                            <p:cond delay="0"/>
                                          </p:stCondLst>
                                        </p:cTn>
                                        <p:tgtEl>
                                          <p:spTgt spid="2677"/>
                                        </p:tgtEl>
                                        <p:attrNameLst>
                                          <p:attrName>style.visibility</p:attrName>
                                        </p:attrNameLst>
                                      </p:cBhvr>
                                      <p:to>
                                        <p:strVal val="visible"/>
                                      </p:to>
                                    </p:set>
                                    <p:anim calcmode="lin" valueType="num">
                                      <p:cBhvr additive="base">
                                        <p:cTn id="33" dur="800"/>
                                        <p:tgtEl>
                                          <p:spTgt spid="2677"/>
                                        </p:tgtEl>
                                        <p:attrNameLst>
                                          <p:attrName>ppt_y</p:attrName>
                                        </p:attrNameLst>
                                      </p:cBhvr>
                                      <p:tavLst>
                                        <p:tav tm="0">
                                          <p:val>
                                            <p:strVal val="#ppt_y+1"/>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2690"/>
                                        </p:tgtEl>
                                        <p:attrNameLst>
                                          <p:attrName>style.visibility</p:attrName>
                                        </p:attrNameLst>
                                      </p:cBhvr>
                                      <p:to>
                                        <p:strVal val="visible"/>
                                      </p:to>
                                    </p:set>
                                    <p:anim calcmode="lin" valueType="num">
                                      <p:cBhvr additive="base">
                                        <p:cTn id="36" dur="800"/>
                                        <p:tgtEl>
                                          <p:spTgt spid="2690"/>
                                        </p:tgtEl>
                                        <p:attrNameLst>
                                          <p:attrName>ppt_y</p:attrName>
                                        </p:attrNameLst>
                                      </p:cBhvr>
                                      <p:tavLst>
                                        <p:tav tm="0">
                                          <p:val>
                                            <p:strVal val="#ppt_y+1"/>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2691"/>
                                        </p:tgtEl>
                                        <p:attrNameLst>
                                          <p:attrName>style.visibility</p:attrName>
                                        </p:attrNameLst>
                                      </p:cBhvr>
                                      <p:to>
                                        <p:strVal val="visible"/>
                                      </p:to>
                                    </p:set>
                                    <p:anim calcmode="lin" valueType="num">
                                      <p:cBhvr additive="base">
                                        <p:cTn id="39" dur="800"/>
                                        <p:tgtEl>
                                          <p:spTgt spid="2691"/>
                                        </p:tgtEl>
                                        <p:attrNameLst>
                                          <p:attrName>ppt_y</p:attrName>
                                        </p:attrNameLst>
                                      </p:cBhvr>
                                      <p:tavLst>
                                        <p:tav tm="0">
                                          <p:val>
                                            <p:strVal val="#ppt_y+1"/>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2671"/>
                                        </p:tgtEl>
                                        <p:attrNameLst>
                                          <p:attrName>style.visibility</p:attrName>
                                        </p:attrNameLst>
                                      </p:cBhvr>
                                      <p:to>
                                        <p:strVal val="visible"/>
                                      </p:to>
                                    </p:set>
                                    <p:anim calcmode="lin" valueType="num">
                                      <p:cBhvr additive="base">
                                        <p:cTn id="42" dur="800"/>
                                        <p:tgtEl>
                                          <p:spTgt spid="2671"/>
                                        </p:tgtEl>
                                        <p:attrNameLst>
                                          <p:attrName>ppt_y</p:attrName>
                                        </p:attrNameLst>
                                      </p:cBhvr>
                                      <p:tavLst>
                                        <p:tav tm="0">
                                          <p:val>
                                            <p:strVal val="#ppt_y+1"/>
                                          </p:val>
                                        </p:tav>
                                        <p:tav tm="100000">
                                          <p:val>
                                            <p:strVal val="#ppt_y"/>
                                          </p:val>
                                        </p:tav>
                                      </p:tavLst>
                                    </p:anim>
                                  </p:childTnLst>
                                </p:cTn>
                              </p:par>
                            </p:childTnLst>
                          </p:cTn>
                        </p:par>
                        <p:par>
                          <p:cTn id="43" fill="hold">
                            <p:stCondLst>
                              <p:cond delay="2400"/>
                            </p:stCondLst>
                            <p:childTnLst>
                              <p:par>
                                <p:cTn id="44" presetID="8" presetClass="emph" presetSubtype="0" fill="hold" nodeType="afterEffect">
                                  <p:stCondLst>
                                    <p:cond delay="0"/>
                                  </p:stCondLst>
                                  <p:childTnLst>
                                    <p:animRot by="-21600000">
                                      <p:cBhvr>
                                        <p:cTn id="45" dur="800" fill="hold"/>
                                        <p:tgtEl>
                                          <p:spTgt spid="2733"/>
                                        </p:tgtEl>
                                        <p:attrNameLst>
                                          <p:attrName>r</p:attrName>
                                        </p:attrNameLst>
                                      </p:cBhvr>
                                    </p:animRot>
                                  </p:childTnLst>
                                </p:cTn>
                              </p:par>
                              <p:par>
                                <p:cTn id="46" presetID="8" presetClass="emph" presetSubtype="0" fill="hold" nodeType="withEffect">
                                  <p:stCondLst>
                                    <p:cond delay="0"/>
                                  </p:stCondLst>
                                  <p:childTnLst>
                                    <p:animRot by="-21600000">
                                      <p:cBhvr>
                                        <p:cTn id="47" dur="700" fill="hold"/>
                                        <p:tgtEl>
                                          <p:spTgt spid="273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grpSp>
        <p:nvGrpSpPr>
          <p:cNvPr id="2738" name="Google Shape;2738;p106"/>
          <p:cNvGrpSpPr/>
          <p:nvPr/>
        </p:nvGrpSpPr>
        <p:grpSpPr>
          <a:xfrm>
            <a:off x="909610" y="1508550"/>
            <a:ext cx="7489600" cy="2648125"/>
            <a:chOff x="2944950" y="1656675"/>
            <a:chExt cx="7489600" cy="2648125"/>
          </a:xfrm>
        </p:grpSpPr>
        <p:sp>
          <p:nvSpPr>
            <p:cNvPr id="2739" name="Google Shape;2739;p106"/>
            <p:cNvSpPr/>
            <p:nvPr/>
          </p:nvSpPr>
          <p:spPr>
            <a:xfrm>
              <a:off x="2944950" y="1656675"/>
              <a:ext cx="176716" cy="176331"/>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06"/>
            <p:cNvSpPr/>
            <p:nvPr/>
          </p:nvSpPr>
          <p:spPr>
            <a:xfrm>
              <a:off x="10183775" y="40540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4"/>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1" name="Google Shape;2741;p106"/>
          <p:cNvGrpSpPr/>
          <p:nvPr/>
        </p:nvGrpSpPr>
        <p:grpSpPr>
          <a:xfrm>
            <a:off x="1131725" y="1415905"/>
            <a:ext cx="6880555" cy="2882138"/>
            <a:chOff x="358352" y="258060"/>
            <a:chExt cx="8428954" cy="3381600"/>
          </a:xfrm>
        </p:grpSpPr>
        <p:sp>
          <p:nvSpPr>
            <p:cNvPr id="2742" name="Google Shape;2742;p106"/>
            <p:cNvSpPr/>
            <p:nvPr/>
          </p:nvSpPr>
          <p:spPr>
            <a:xfrm>
              <a:off x="358352" y="258060"/>
              <a:ext cx="8427300" cy="3381600"/>
            </a:xfrm>
            <a:prstGeom prst="roundRect">
              <a:avLst>
                <a:gd name="adj" fmla="val 5555"/>
              </a:avLst>
            </a:prstGeom>
            <a:solidFill>
              <a:schemeClr val="lt1"/>
            </a:solidFill>
            <a:ln>
              <a:noFill/>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06"/>
            <p:cNvSpPr/>
            <p:nvPr/>
          </p:nvSpPr>
          <p:spPr>
            <a:xfrm>
              <a:off x="360006" y="258060"/>
              <a:ext cx="8427300" cy="3381600"/>
            </a:xfrm>
            <a:prstGeom prst="roundRect">
              <a:avLst>
                <a:gd name="adj" fmla="val 5555"/>
              </a:avLst>
            </a:prstGeom>
            <a:gradFill>
              <a:gsLst>
                <a:gs pos="0">
                  <a:schemeClr val="lt1"/>
                </a:gs>
                <a:gs pos="100000">
                  <a:srgbClr val="F9F8FF">
                    <a:alpha val="86666"/>
                  </a:srgbClr>
                </a:gs>
              </a:gsLst>
              <a:lin ang="5400700" scaled="0"/>
            </a:gradFill>
            <a:ln>
              <a:noFill/>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4" name="Google Shape;2744;p106"/>
            <p:cNvGrpSpPr/>
            <p:nvPr/>
          </p:nvGrpSpPr>
          <p:grpSpPr>
            <a:xfrm>
              <a:off x="720000" y="414553"/>
              <a:ext cx="7704000" cy="262500"/>
              <a:chOff x="433208" y="400917"/>
              <a:chExt cx="7704000" cy="262500"/>
            </a:xfrm>
          </p:grpSpPr>
          <p:sp>
            <p:nvSpPr>
              <p:cNvPr id="2745" name="Google Shape;2745;p106"/>
              <p:cNvSpPr/>
              <p:nvPr/>
            </p:nvSpPr>
            <p:spPr>
              <a:xfrm>
                <a:off x="433208" y="400917"/>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6" name="Google Shape;2746;p106"/>
              <p:cNvGrpSpPr/>
              <p:nvPr/>
            </p:nvGrpSpPr>
            <p:grpSpPr>
              <a:xfrm rot="10800000" flipH="1">
                <a:off x="543498" y="483688"/>
                <a:ext cx="429322" cy="93999"/>
                <a:chOff x="5840230" y="744468"/>
                <a:chExt cx="431653" cy="94500"/>
              </a:xfrm>
            </p:grpSpPr>
            <p:sp>
              <p:nvSpPr>
                <p:cNvPr id="2747" name="Google Shape;2747;p106"/>
                <p:cNvSpPr/>
                <p:nvPr/>
              </p:nvSpPr>
              <p:spPr>
                <a:xfrm>
                  <a:off x="5840230" y="744468"/>
                  <a:ext cx="94500" cy="94500"/>
                </a:xfrm>
                <a:prstGeom prst="ellipse">
                  <a:avLst/>
                </a:prstGeom>
                <a:solidFill>
                  <a:schemeClr val="accent2"/>
                </a:solidFill>
                <a:ln>
                  <a:noFill/>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06"/>
                <p:cNvSpPr/>
                <p:nvPr/>
              </p:nvSpPr>
              <p:spPr>
                <a:xfrm>
                  <a:off x="6008807" y="744468"/>
                  <a:ext cx="94500" cy="94500"/>
                </a:xfrm>
                <a:prstGeom prst="ellipse">
                  <a:avLst/>
                </a:prstGeom>
                <a:solidFill>
                  <a:schemeClr val="accent4"/>
                </a:solidFill>
                <a:ln>
                  <a:noFill/>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06"/>
                <p:cNvSpPr/>
                <p:nvPr/>
              </p:nvSpPr>
              <p:spPr>
                <a:xfrm>
                  <a:off x="6177384" y="744468"/>
                  <a:ext cx="94500" cy="94500"/>
                </a:xfrm>
                <a:prstGeom prst="ellipse">
                  <a:avLst/>
                </a:prstGeom>
                <a:solidFill>
                  <a:schemeClr val="lt1"/>
                </a:solidFill>
                <a:ln>
                  <a:noFill/>
                </a:ln>
                <a:effectLst>
                  <a:outerShdw blurRad="71438"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750" name="Google Shape;2750;p106"/>
          <p:cNvSpPr/>
          <p:nvPr/>
        </p:nvSpPr>
        <p:spPr>
          <a:xfrm>
            <a:off x="2570950" y="2083754"/>
            <a:ext cx="5154000" cy="338100"/>
          </a:xfrm>
          <a:prstGeom prst="roundRect">
            <a:avLst>
              <a:gd name="adj" fmla="val 41068"/>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2751" name="Google Shape;2751;p106"/>
          <p:cNvGraphicFramePr/>
          <p:nvPr/>
        </p:nvGraphicFramePr>
        <p:xfrm>
          <a:off x="1322765" y="2007372"/>
          <a:ext cx="3000000" cy="3000000"/>
        </p:xfrm>
        <a:graphic>
          <a:graphicData uri="http://schemas.openxmlformats.org/drawingml/2006/table">
            <a:tbl>
              <a:tblPr>
                <a:noFill/>
                <a:tableStyleId>{6B402E85-5CEB-4CE2-BA24-6831E4CED695}</a:tableStyleId>
              </a:tblPr>
              <a:tblGrid>
                <a:gridCol w="1298700">
                  <a:extLst>
                    <a:ext uri="{9D8B030D-6E8A-4147-A177-3AD203B41FA5}">
                      <a16:colId xmlns:a16="http://schemas.microsoft.com/office/drawing/2014/main" val="20000"/>
                    </a:ext>
                  </a:extLst>
                </a:gridCol>
                <a:gridCol w="1298700">
                  <a:extLst>
                    <a:ext uri="{9D8B030D-6E8A-4147-A177-3AD203B41FA5}">
                      <a16:colId xmlns:a16="http://schemas.microsoft.com/office/drawing/2014/main" val="20001"/>
                    </a:ext>
                  </a:extLst>
                </a:gridCol>
                <a:gridCol w="1298700">
                  <a:extLst>
                    <a:ext uri="{9D8B030D-6E8A-4147-A177-3AD203B41FA5}">
                      <a16:colId xmlns:a16="http://schemas.microsoft.com/office/drawing/2014/main" val="20002"/>
                    </a:ext>
                  </a:extLst>
                </a:gridCol>
                <a:gridCol w="1298700">
                  <a:extLst>
                    <a:ext uri="{9D8B030D-6E8A-4147-A177-3AD203B41FA5}">
                      <a16:colId xmlns:a16="http://schemas.microsoft.com/office/drawing/2014/main" val="20003"/>
                    </a:ext>
                  </a:extLst>
                </a:gridCol>
                <a:gridCol w="1298700">
                  <a:extLst>
                    <a:ext uri="{9D8B030D-6E8A-4147-A177-3AD203B41FA5}">
                      <a16:colId xmlns:a16="http://schemas.microsoft.com/office/drawing/2014/main" val="20004"/>
                    </a:ext>
                  </a:extLst>
                </a:gridCol>
              </a:tblGrid>
              <a:tr h="495050">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SATURN</a:t>
                      </a:r>
                      <a:endParaRPr sz="1800" b="1">
                        <a:solidFill>
                          <a:schemeClr val="lt1"/>
                        </a:solidFill>
                        <a:latin typeface="Orbitron"/>
                        <a:ea typeface="Orbitron"/>
                        <a:cs typeface="Orbitron"/>
                        <a:sym typeface="Orbitron"/>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JUPITER</a:t>
                      </a:r>
                      <a:endParaRPr sz="1800" b="1">
                        <a:solidFill>
                          <a:schemeClr val="lt1"/>
                        </a:solidFill>
                        <a:latin typeface="Orbitron"/>
                        <a:ea typeface="Orbitron"/>
                        <a:cs typeface="Orbitron"/>
                        <a:sym typeface="Orbitron"/>
                      </a:endParaRPr>
                    </a:p>
                  </a:txBody>
                  <a:tcPr marL="0" marR="0"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MARS</a:t>
                      </a:r>
                      <a:endParaRPr sz="1800" b="1">
                        <a:solidFill>
                          <a:schemeClr val="lt1"/>
                        </a:solidFill>
                        <a:latin typeface="Orbitron"/>
                        <a:ea typeface="Orbitron"/>
                        <a:cs typeface="Orbitron"/>
                        <a:sym typeface="Orbitron"/>
                      </a:endParaRPr>
                    </a:p>
                  </a:txBody>
                  <a:tcPr marL="0" marR="0"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VENUS</a:t>
                      </a:r>
                      <a:endParaRPr sz="1800" b="1">
                        <a:solidFill>
                          <a:schemeClr val="lt1"/>
                        </a:solidFill>
                        <a:latin typeface="Orbitron"/>
                        <a:ea typeface="Orbitron"/>
                        <a:cs typeface="Orbitron"/>
                        <a:sym typeface="Orbitron"/>
                      </a:endParaRPr>
                    </a:p>
                  </a:txBody>
                  <a:tcPr marL="0" marR="0"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457175">
                <a:tc>
                  <a:txBody>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2015</a:t>
                      </a:r>
                      <a:endParaRPr sz="1800" b="1">
                        <a:solidFill>
                          <a:schemeClr val="dk1"/>
                        </a:solidFill>
                        <a:latin typeface="Orbitron"/>
                        <a:ea typeface="Orbitron"/>
                        <a:cs typeface="Orbitron"/>
                        <a:sym typeface="Orbitr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7175">
                <a:tc>
                  <a:txBody>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2016</a:t>
                      </a:r>
                      <a:endParaRPr sz="1800" b="1">
                        <a:solidFill>
                          <a:schemeClr val="dk1"/>
                        </a:solidFill>
                        <a:latin typeface="Orbitron"/>
                        <a:ea typeface="Orbitron"/>
                        <a:cs typeface="Orbitron"/>
                        <a:sym typeface="Orbitr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57175">
                <a:tc>
                  <a:txBody>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2021</a:t>
                      </a:r>
                      <a:endParaRPr sz="1800" b="1">
                        <a:solidFill>
                          <a:schemeClr val="dk1"/>
                        </a:solidFill>
                        <a:latin typeface="Orbitron"/>
                        <a:ea typeface="Orbitron"/>
                        <a:cs typeface="Orbitron"/>
                        <a:sym typeface="Orbitr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752" name="Google Shape;2752;p106"/>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AWARDS</a:t>
            </a:r>
            <a:endParaRPr/>
          </a:p>
        </p:txBody>
      </p:sp>
      <p:grpSp>
        <p:nvGrpSpPr>
          <p:cNvPr id="2753" name="Google Shape;2753;p106"/>
          <p:cNvGrpSpPr/>
          <p:nvPr/>
        </p:nvGrpSpPr>
        <p:grpSpPr>
          <a:xfrm>
            <a:off x="2966160" y="2574961"/>
            <a:ext cx="612500" cy="296375"/>
            <a:chOff x="5658425" y="2734375"/>
            <a:chExt cx="612500" cy="296375"/>
          </a:xfrm>
        </p:grpSpPr>
        <p:sp>
          <p:nvSpPr>
            <p:cNvPr id="2754" name="Google Shape;2754;p106"/>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06"/>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06"/>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06"/>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2758;p106"/>
          <p:cNvGrpSpPr/>
          <p:nvPr/>
        </p:nvGrpSpPr>
        <p:grpSpPr>
          <a:xfrm>
            <a:off x="4272171" y="3035823"/>
            <a:ext cx="612500" cy="296375"/>
            <a:chOff x="5658425" y="2734375"/>
            <a:chExt cx="612500" cy="296375"/>
          </a:xfrm>
        </p:grpSpPr>
        <p:sp>
          <p:nvSpPr>
            <p:cNvPr id="2759" name="Google Shape;2759;p106"/>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06"/>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06"/>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06"/>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106"/>
          <p:cNvGrpSpPr/>
          <p:nvPr/>
        </p:nvGrpSpPr>
        <p:grpSpPr>
          <a:xfrm>
            <a:off x="4272171" y="3507798"/>
            <a:ext cx="612500" cy="296375"/>
            <a:chOff x="5658425" y="2734375"/>
            <a:chExt cx="612500" cy="296375"/>
          </a:xfrm>
        </p:grpSpPr>
        <p:sp>
          <p:nvSpPr>
            <p:cNvPr id="2764" name="Google Shape;2764;p106"/>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06"/>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06"/>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06"/>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8" name="Google Shape;2768;p106"/>
          <p:cNvGrpSpPr/>
          <p:nvPr/>
        </p:nvGrpSpPr>
        <p:grpSpPr>
          <a:xfrm>
            <a:off x="5562871" y="3035823"/>
            <a:ext cx="612500" cy="296375"/>
            <a:chOff x="5658425" y="2734375"/>
            <a:chExt cx="612500" cy="296375"/>
          </a:xfrm>
        </p:grpSpPr>
        <p:sp>
          <p:nvSpPr>
            <p:cNvPr id="2769" name="Google Shape;2769;p106"/>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06"/>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06"/>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06"/>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3" name="Google Shape;2773;p106"/>
          <p:cNvGrpSpPr/>
          <p:nvPr/>
        </p:nvGrpSpPr>
        <p:grpSpPr>
          <a:xfrm>
            <a:off x="5562863" y="2580648"/>
            <a:ext cx="612500" cy="296375"/>
            <a:chOff x="5658425" y="2734375"/>
            <a:chExt cx="612500" cy="296375"/>
          </a:xfrm>
        </p:grpSpPr>
        <p:sp>
          <p:nvSpPr>
            <p:cNvPr id="2774" name="Google Shape;2774;p106"/>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06"/>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06"/>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06"/>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106"/>
          <p:cNvGrpSpPr/>
          <p:nvPr/>
        </p:nvGrpSpPr>
        <p:grpSpPr>
          <a:xfrm>
            <a:off x="6863182" y="3035811"/>
            <a:ext cx="612500" cy="296375"/>
            <a:chOff x="5658425" y="2734375"/>
            <a:chExt cx="612500" cy="296375"/>
          </a:xfrm>
        </p:grpSpPr>
        <p:sp>
          <p:nvSpPr>
            <p:cNvPr id="2779" name="Google Shape;2779;p106"/>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06"/>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06"/>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06"/>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106"/>
          <p:cNvGrpSpPr/>
          <p:nvPr/>
        </p:nvGrpSpPr>
        <p:grpSpPr>
          <a:xfrm>
            <a:off x="6860828" y="2580648"/>
            <a:ext cx="612500" cy="296375"/>
            <a:chOff x="5658425" y="2734375"/>
            <a:chExt cx="612500" cy="296375"/>
          </a:xfrm>
        </p:grpSpPr>
        <p:sp>
          <p:nvSpPr>
            <p:cNvPr id="2784" name="Google Shape;2784;p106"/>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06"/>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06"/>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06"/>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8" name="Google Shape;2788;p106"/>
          <p:cNvGrpSpPr/>
          <p:nvPr/>
        </p:nvGrpSpPr>
        <p:grpSpPr>
          <a:xfrm>
            <a:off x="6863182" y="3490948"/>
            <a:ext cx="612500" cy="296375"/>
            <a:chOff x="5658425" y="2734375"/>
            <a:chExt cx="612500" cy="296375"/>
          </a:xfrm>
        </p:grpSpPr>
        <p:sp>
          <p:nvSpPr>
            <p:cNvPr id="2789" name="Google Shape;2789;p106"/>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06"/>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06"/>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06"/>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3" name="Google Shape;2793;p106"/>
          <p:cNvGrpSpPr/>
          <p:nvPr/>
        </p:nvGrpSpPr>
        <p:grpSpPr>
          <a:xfrm>
            <a:off x="2966163" y="3490961"/>
            <a:ext cx="612500" cy="296375"/>
            <a:chOff x="5658425" y="2734375"/>
            <a:chExt cx="612500" cy="296375"/>
          </a:xfrm>
        </p:grpSpPr>
        <p:sp>
          <p:nvSpPr>
            <p:cNvPr id="2794" name="Google Shape;2794;p106"/>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06"/>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06"/>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06"/>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8" name="Google Shape;2798;p106"/>
          <p:cNvGrpSpPr/>
          <p:nvPr/>
        </p:nvGrpSpPr>
        <p:grpSpPr>
          <a:xfrm>
            <a:off x="7789176" y="1746150"/>
            <a:ext cx="641574" cy="411146"/>
            <a:chOff x="4937047" y="4378588"/>
            <a:chExt cx="1155572" cy="740537"/>
          </a:xfrm>
        </p:grpSpPr>
        <p:sp>
          <p:nvSpPr>
            <p:cNvPr id="2799" name="Google Shape;2799;p106"/>
            <p:cNvSpPr/>
            <p:nvPr/>
          </p:nvSpPr>
          <p:spPr>
            <a:xfrm>
              <a:off x="4937047" y="4378588"/>
              <a:ext cx="1155572" cy="555425"/>
            </a:xfrm>
            <a:custGeom>
              <a:avLst/>
              <a:gdLst/>
              <a:ahLst/>
              <a:cxnLst/>
              <a:rect l="l" t="t" r="r" b="b"/>
              <a:pathLst>
                <a:path w="41631" h="22217" extrusionOk="0">
                  <a:moveTo>
                    <a:pt x="5004" y="1"/>
                  </a:moveTo>
                  <a:cubicBezTo>
                    <a:pt x="2236" y="1"/>
                    <a:pt x="1" y="2269"/>
                    <a:pt x="1" y="5004"/>
                  </a:cubicBezTo>
                  <a:lnTo>
                    <a:pt x="1" y="17213"/>
                  </a:lnTo>
                  <a:cubicBezTo>
                    <a:pt x="1" y="19982"/>
                    <a:pt x="2236" y="22216"/>
                    <a:pt x="5004" y="22216"/>
                  </a:cubicBezTo>
                  <a:lnTo>
                    <a:pt x="36627" y="22216"/>
                  </a:lnTo>
                  <a:cubicBezTo>
                    <a:pt x="39396" y="22216"/>
                    <a:pt x="41630" y="19982"/>
                    <a:pt x="41630" y="17213"/>
                  </a:cubicBezTo>
                  <a:lnTo>
                    <a:pt x="41630" y="5004"/>
                  </a:lnTo>
                  <a:cubicBezTo>
                    <a:pt x="41630" y="2269"/>
                    <a:pt x="39396" y="1"/>
                    <a:pt x="36627" y="1"/>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06"/>
            <p:cNvSpPr/>
            <p:nvPr/>
          </p:nvSpPr>
          <p:spPr>
            <a:xfrm>
              <a:off x="5067125" y="4883950"/>
              <a:ext cx="226025" cy="235175"/>
            </a:xfrm>
            <a:custGeom>
              <a:avLst/>
              <a:gdLst/>
              <a:ahLst/>
              <a:cxnLst/>
              <a:rect l="l" t="t" r="r" b="b"/>
              <a:pathLst>
                <a:path w="9041" h="9407" extrusionOk="0">
                  <a:moveTo>
                    <a:pt x="0" y="0"/>
                  </a:moveTo>
                  <a:lnTo>
                    <a:pt x="0" y="9407"/>
                  </a:lnTo>
                  <a:lnTo>
                    <a:pt x="9040" y="334"/>
                  </a:lnTo>
                  <a:lnTo>
                    <a:pt x="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06"/>
            <p:cNvSpPr/>
            <p:nvPr/>
          </p:nvSpPr>
          <p:spPr>
            <a:xfrm>
              <a:off x="5051275" y="4544325"/>
              <a:ext cx="331925" cy="246250"/>
            </a:xfrm>
            <a:custGeom>
              <a:avLst/>
              <a:gdLst/>
              <a:ahLst/>
              <a:cxnLst/>
              <a:rect l="l" t="t" r="r" b="b"/>
              <a:pathLst>
                <a:path w="13277" h="9850" extrusionOk="0">
                  <a:moveTo>
                    <a:pt x="3403" y="0"/>
                  </a:moveTo>
                  <a:cubicBezTo>
                    <a:pt x="1977" y="0"/>
                    <a:pt x="601" y="1009"/>
                    <a:pt x="434" y="3211"/>
                  </a:cubicBezTo>
                  <a:cubicBezTo>
                    <a:pt x="1" y="6880"/>
                    <a:pt x="4504" y="9082"/>
                    <a:pt x="6639" y="9849"/>
                  </a:cubicBezTo>
                  <a:cubicBezTo>
                    <a:pt x="8807" y="9082"/>
                    <a:pt x="13277" y="6880"/>
                    <a:pt x="12876" y="3211"/>
                  </a:cubicBezTo>
                  <a:cubicBezTo>
                    <a:pt x="12693" y="1009"/>
                    <a:pt x="11309" y="0"/>
                    <a:pt x="9883" y="0"/>
                  </a:cubicBezTo>
                  <a:cubicBezTo>
                    <a:pt x="8478" y="0"/>
                    <a:pt x="7032" y="980"/>
                    <a:pt x="6655" y="2763"/>
                  </a:cubicBezTo>
                  <a:lnTo>
                    <a:pt x="6655" y="2763"/>
                  </a:lnTo>
                  <a:cubicBezTo>
                    <a:pt x="6261" y="980"/>
                    <a:pt x="4808" y="0"/>
                    <a:pt x="3403"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06"/>
            <p:cNvSpPr/>
            <p:nvPr/>
          </p:nvSpPr>
          <p:spPr>
            <a:xfrm>
              <a:off x="5444900" y="4554525"/>
              <a:ext cx="122600" cy="205175"/>
            </a:xfrm>
            <a:custGeom>
              <a:avLst/>
              <a:gdLst/>
              <a:ahLst/>
              <a:cxnLst/>
              <a:rect l="l" t="t" r="r" b="b"/>
              <a:pathLst>
                <a:path w="4904" h="8207" extrusionOk="0">
                  <a:moveTo>
                    <a:pt x="1968" y="1"/>
                  </a:moveTo>
                  <a:lnTo>
                    <a:pt x="0" y="368"/>
                  </a:lnTo>
                  <a:lnTo>
                    <a:pt x="0" y="1402"/>
                  </a:lnTo>
                  <a:lnTo>
                    <a:pt x="2002" y="1002"/>
                  </a:lnTo>
                  <a:lnTo>
                    <a:pt x="2002" y="7273"/>
                  </a:lnTo>
                  <a:lnTo>
                    <a:pt x="167" y="7273"/>
                  </a:lnTo>
                  <a:lnTo>
                    <a:pt x="167" y="8207"/>
                  </a:lnTo>
                  <a:lnTo>
                    <a:pt x="4904" y="8207"/>
                  </a:lnTo>
                  <a:lnTo>
                    <a:pt x="4904" y="7273"/>
                  </a:lnTo>
                  <a:lnTo>
                    <a:pt x="3102" y="7273"/>
                  </a:lnTo>
                  <a:lnTo>
                    <a:pt x="3102" y="1"/>
                  </a:ln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06"/>
            <p:cNvSpPr/>
            <p:nvPr/>
          </p:nvSpPr>
          <p:spPr>
            <a:xfrm>
              <a:off x="5611675" y="4550375"/>
              <a:ext cx="141800" cy="212675"/>
            </a:xfrm>
            <a:custGeom>
              <a:avLst/>
              <a:gdLst/>
              <a:ahLst/>
              <a:cxnLst/>
              <a:rect l="l" t="t" r="r" b="b"/>
              <a:pathLst>
                <a:path w="5672" h="8507" extrusionOk="0">
                  <a:moveTo>
                    <a:pt x="2836" y="867"/>
                  </a:moveTo>
                  <a:cubicBezTo>
                    <a:pt x="3436" y="867"/>
                    <a:pt x="3837" y="1168"/>
                    <a:pt x="4137" y="1735"/>
                  </a:cubicBezTo>
                  <a:cubicBezTo>
                    <a:pt x="4437" y="2302"/>
                    <a:pt x="4571" y="3136"/>
                    <a:pt x="4571" y="4270"/>
                  </a:cubicBezTo>
                  <a:cubicBezTo>
                    <a:pt x="4571" y="5404"/>
                    <a:pt x="4437" y="6238"/>
                    <a:pt x="4137" y="6805"/>
                  </a:cubicBezTo>
                  <a:cubicBezTo>
                    <a:pt x="3837" y="7372"/>
                    <a:pt x="3436" y="7639"/>
                    <a:pt x="2836" y="7639"/>
                  </a:cubicBezTo>
                  <a:cubicBezTo>
                    <a:pt x="2269" y="7639"/>
                    <a:pt x="1835" y="7372"/>
                    <a:pt x="1568" y="6805"/>
                  </a:cubicBezTo>
                  <a:cubicBezTo>
                    <a:pt x="1268" y="6238"/>
                    <a:pt x="1135" y="5404"/>
                    <a:pt x="1135" y="4270"/>
                  </a:cubicBezTo>
                  <a:cubicBezTo>
                    <a:pt x="1135" y="3136"/>
                    <a:pt x="1268" y="2302"/>
                    <a:pt x="1568" y="1735"/>
                  </a:cubicBezTo>
                  <a:cubicBezTo>
                    <a:pt x="1835" y="1168"/>
                    <a:pt x="2269" y="867"/>
                    <a:pt x="2836" y="867"/>
                  </a:cubicBezTo>
                  <a:close/>
                  <a:moveTo>
                    <a:pt x="2836" y="0"/>
                  </a:moveTo>
                  <a:cubicBezTo>
                    <a:pt x="1935" y="0"/>
                    <a:pt x="1235" y="367"/>
                    <a:pt x="734" y="1101"/>
                  </a:cubicBezTo>
                  <a:cubicBezTo>
                    <a:pt x="267" y="1835"/>
                    <a:pt x="1" y="2869"/>
                    <a:pt x="1" y="4270"/>
                  </a:cubicBezTo>
                  <a:cubicBezTo>
                    <a:pt x="1" y="5638"/>
                    <a:pt x="267" y="6705"/>
                    <a:pt x="734" y="7439"/>
                  </a:cubicBezTo>
                  <a:cubicBezTo>
                    <a:pt x="1235" y="8139"/>
                    <a:pt x="1935" y="8506"/>
                    <a:pt x="2836" y="8506"/>
                  </a:cubicBezTo>
                  <a:cubicBezTo>
                    <a:pt x="3770" y="8506"/>
                    <a:pt x="4470" y="8139"/>
                    <a:pt x="4937" y="7439"/>
                  </a:cubicBezTo>
                  <a:cubicBezTo>
                    <a:pt x="5438" y="6705"/>
                    <a:pt x="5671" y="5638"/>
                    <a:pt x="5671" y="4270"/>
                  </a:cubicBezTo>
                  <a:cubicBezTo>
                    <a:pt x="5671" y="2869"/>
                    <a:pt x="5438" y="1835"/>
                    <a:pt x="4937" y="1101"/>
                  </a:cubicBezTo>
                  <a:cubicBezTo>
                    <a:pt x="4470" y="367"/>
                    <a:pt x="3770" y="0"/>
                    <a:pt x="283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06"/>
            <p:cNvSpPr/>
            <p:nvPr/>
          </p:nvSpPr>
          <p:spPr>
            <a:xfrm>
              <a:off x="5790975" y="4550375"/>
              <a:ext cx="141800" cy="212675"/>
            </a:xfrm>
            <a:custGeom>
              <a:avLst/>
              <a:gdLst/>
              <a:ahLst/>
              <a:cxnLst/>
              <a:rect l="l" t="t" r="r" b="b"/>
              <a:pathLst>
                <a:path w="5672" h="8507" extrusionOk="0">
                  <a:moveTo>
                    <a:pt x="2836" y="867"/>
                  </a:moveTo>
                  <a:cubicBezTo>
                    <a:pt x="3403" y="867"/>
                    <a:pt x="3837" y="1168"/>
                    <a:pt x="4137" y="1735"/>
                  </a:cubicBezTo>
                  <a:cubicBezTo>
                    <a:pt x="4404" y="2302"/>
                    <a:pt x="4570" y="3136"/>
                    <a:pt x="4570" y="4270"/>
                  </a:cubicBezTo>
                  <a:cubicBezTo>
                    <a:pt x="4570" y="5404"/>
                    <a:pt x="4404" y="6238"/>
                    <a:pt x="4137" y="6805"/>
                  </a:cubicBezTo>
                  <a:cubicBezTo>
                    <a:pt x="3837" y="7372"/>
                    <a:pt x="3403" y="7639"/>
                    <a:pt x="2836" y="7639"/>
                  </a:cubicBezTo>
                  <a:cubicBezTo>
                    <a:pt x="2269" y="7639"/>
                    <a:pt x="1835" y="7372"/>
                    <a:pt x="1535" y="6805"/>
                  </a:cubicBezTo>
                  <a:cubicBezTo>
                    <a:pt x="1268" y="6238"/>
                    <a:pt x="1101" y="5404"/>
                    <a:pt x="1101" y="4270"/>
                  </a:cubicBezTo>
                  <a:cubicBezTo>
                    <a:pt x="1101" y="3136"/>
                    <a:pt x="1268" y="2302"/>
                    <a:pt x="1535" y="1735"/>
                  </a:cubicBezTo>
                  <a:cubicBezTo>
                    <a:pt x="1835" y="1168"/>
                    <a:pt x="2269" y="867"/>
                    <a:pt x="2836" y="867"/>
                  </a:cubicBezTo>
                  <a:close/>
                  <a:moveTo>
                    <a:pt x="2836" y="0"/>
                  </a:moveTo>
                  <a:cubicBezTo>
                    <a:pt x="1902" y="0"/>
                    <a:pt x="1201" y="367"/>
                    <a:pt x="734" y="1101"/>
                  </a:cubicBezTo>
                  <a:cubicBezTo>
                    <a:pt x="234" y="1835"/>
                    <a:pt x="0" y="2869"/>
                    <a:pt x="0" y="4270"/>
                  </a:cubicBezTo>
                  <a:cubicBezTo>
                    <a:pt x="0" y="5638"/>
                    <a:pt x="234" y="6705"/>
                    <a:pt x="734" y="7439"/>
                  </a:cubicBezTo>
                  <a:cubicBezTo>
                    <a:pt x="1201" y="8139"/>
                    <a:pt x="1902" y="8506"/>
                    <a:pt x="2836" y="8506"/>
                  </a:cubicBezTo>
                  <a:cubicBezTo>
                    <a:pt x="3770" y="8506"/>
                    <a:pt x="4470" y="8139"/>
                    <a:pt x="4937" y="7439"/>
                  </a:cubicBezTo>
                  <a:cubicBezTo>
                    <a:pt x="5438" y="6705"/>
                    <a:pt x="5671" y="5638"/>
                    <a:pt x="5671" y="4270"/>
                  </a:cubicBezTo>
                  <a:cubicBezTo>
                    <a:pt x="5671" y="2869"/>
                    <a:pt x="5438" y="1835"/>
                    <a:pt x="4937" y="1101"/>
                  </a:cubicBezTo>
                  <a:cubicBezTo>
                    <a:pt x="4470" y="367"/>
                    <a:pt x="3770" y="0"/>
                    <a:pt x="2836" y="0"/>
                  </a:cubicBez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5" name="Google Shape;2805;p106"/>
          <p:cNvGrpSpPr/>
          <p:nvPr/>
        </p:nvGrpSpPr>
        <p:grpSpPr>
          <a:xfrm>
            <a:off x="755929" y="2047742"/>
            <a:ext cx="588900" cy="410100"/>
            <a:chOff x="607379" y="1306417"/>
            <a:chExt cx="588900" cy="410100"/>
          </a:xfrm>
        </p:grpSpPr>
        <p:sp>
          <p:nvSpPr>
            <p:cNvPr id="2806" name="Google Shape;2806;p106"/>
            <p:cNvSpPr/>
            <p:nvPr/>
          </p:nvSpPr>
          <p:spPr>
            <a:xfrm>
              <a:off x="607379" y="1306417"/>
              <a:ext cx="588900" cy="410100"/>
            </a:xfrm>
            <a:prstGeom prst="wedgeRoundRectCallout">
              <a:avLst>
                <a:gd name="adj1" fmla="val -17374"/>
                <a:gd name="adj2" fmla="val 73101"/>
                <a:gd name="adj3" fmla="val 0"/>
              </a:avLst>
            </a:prstGeom>
            <a:solidFill>
              <a:schemeClr val="accent6"/>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06"/>
            <p:cNvSpPr/>
            <p:nvPr/>
          </p:nvSpPr>
          <p:spPr>
            <a:xfrm>
              <a:off x="741635" y="1363294"/>
              <a:ext cx="320384" cy="296369"/>
            </a:xfrm>
            <a:custGeom>
              <a:avLst/>
              <a:gdLst/>
              <a:ahLst/>
              <a:cxnLst/>
              <a:rect l="l" t="t" r="r" b="b"/>
              <a:pathLst>
                <a:path w="11109" h="10279" extrusionOk="0">
                  <a:moveTo>
                    <a:pt x="5554" y="0"/>
                  </a:moveTo>
                  <a:cubicBezTo>
                    <a:pt x="5271" y="0"/>
                    <a:pt x="4987" y="142"/>
                    <a:pt x="4837" y="425"/>
                  </a:cubicBezTo>
                  <a:lnTo>
                    <a:pt x="3803" y="2560"/>
                  </a:lnTo>
                  <a:cubicBezTo>
                    <a:pt x="3703" y="2760"/>
                    <a:pt x="3469" y="2927"/>
                    <a:pt x="3236" y="2961"/>
                  </a:cubicBezTo>
                  <a:lnTo>
                    <a:pt x="901" y="3294"/>
                  </a:lnTo>
                  <a:cubicBezTo>
                    <a:pt x="267" y="3394"/>
                    <a:pt x="0" y="4195"/>
                    <a:pt x="467" y="4628"/>
                  </a:cubicBezTo>
                  <a:lnTo>
                    <a:pt x="2235" y="6296"/>
                  </a:lnTo>
                  <a:cubicBezTo>
                    <a:pt x="2402" y="6530"/>
                    <a:pt x="2469" y="6763"/>
                    <a:pt x="2435" y="7030"/>
                  </a:cubicBezTo>
                  <a:lnTo>
                    <a:pt x="2002" y="9365"/>
                  </a:lnTo>
                  <a:cubicBezTo>
                    <a:pt x="1922" y="9896"/>
                    <a:pt x="2328" y="10279"/>
                    <a:pt x="2783" y="10279"/>
                  </a:cubicBezTo>
                  <a:cubicBezTo>
                    <a:pt x="2900" y="10279"/>
                    <a:pt x="3020" y="10254"/>
                    <a:pt x="3136" y="10199"/>
                  </a:cubicBezTo>
                  <a:lnTo>
                    <a:pt x="5237" y="9098"/>
                  </a:lnTo>
                  <a:cubicBezTo>
                    <a:pt x="5337" y="9032"/>
                    <a:pt x="5462" y="8998"/>
                    <a:pt x="5587" y="8998"/>
                  </a:cubicBezTo>
                  <a:cubicBezTo>
                    <a:pt x="5713" y="8998"/>
                    <a:pt x="5838" y="9032"/>
                    <a:pt x="5938" y="9098"/>
                  </a:cubicBezTo>
                  <a:lnTo>
                    <a:pt x="8006" y="10199"/>
                  </a:lnTo>
                  <a:cubicBezTo>
                    <a:pt x="8120" y="10250"/>
                    <a:pt x="8236" y="10273"/>
                    <a:pt x="8349" y="10273"/>
                  </a:cubicBezTo>
                  <a:cubicBezTo>
                    <a:pt x="8830" y="10273"/>
                    <a:pt x="9248" y="9852"/>
                    <a:pt x="9140" y="9365"/>
                  </a:cubicBezTo>
                  <a:lnTo>
                    <a:pt x="8740" y="7030"/>
                  </a:lnTo>
                  <a:cubicBezTo>
                    <a:pt x="8673" y="6730"/>
                    <a:pt x="8773" y="6463"/>
                    <a:pt x="8940" y="6296"/>
                  </a:cubicBezTo>
                  <a:lnTo>
                    <a:pt x="10641" y="4628"/>
                  </a:lnTo>
                  <a:cubicBezTo>
                    <a:pt x="11108" y="4195"/>
                    <a:pt x="10841" y="3394"/>
                    <a:pt x="10241" y="3294"/>
                  </a:cubicBezTo>
                  <a:lnTo>
                    <a:pt x="7906" y="2961"/>
                  </a:lnTo>
                  <a:cubicBezTo>
                    <a:pt x="7639" y="2927"/>
                    <a:pt x="7439" y="2794"/>
                    <a:pt x="7305" y="2560"/>
                  </a:cubicBezTo>
                  <a:lnTo>
                    <a:pt x="6271" y="425"/>
                  </a:lnTo>
                  <a:cubicBezTo>
                    <a:pt x="6121" y="142"/>
                    <a:pt x="5838" y="0"/>
                    <a:pt x="5554"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8" name="Google Shape;2808;p106"/>
          <p:cNvGrpSpPr/>
          <p:nvPr/>
        </p:nvGrpSpPr>
        <p:grpSpPr>
          <a:xfrm>
            <a:off x="952011" y="3905899"/>
            <a:ext cx="588877" cy="583004"/>
            <a:chOff x="1094900" y="3550918"/>
            <a:chExt cx="657302" cy="650747"/>
          </a:xfrm>
        </p:grpSpPr>
        <p:grpSp>
          <p:nvGrpSpPr>
            <p:cNvPr id="2809" name="Google Shape;2809;p106"/>
            <p:cNvGrpSpPr/>
            <p:nvPr/>
          </p:nvGrpSpPr>
          <p:grpSpPr>
            <a:xfrm>
              <a:off x="1094900" y="3550918"/>
              <a:ext cx="657302" cy="650747"/>
              <a:chOff x="1529600" y="2601475"/>
              <a:chExt cx="834775" cy="826450"/>
            </a:xfrm>
          </p:grpSpPr>
          <p:sp>
            <p:nvSpPr>
              <p:cNvPr id="2810" name="Google Shape;2810;p106"/>
              <p:cNvSpPr/>
              <p:nvPr/>
            </p:nvSpPr>
            <p:spPr>
              <a:xfrm>
                <a:off x="1529600" y="2601475"/>
                <a:ext cx="834775" cy="643825"/>
              </a:xfrm>
              <a:custGeom>
                <a:avLst/>
                <a:gdLst/>
                <a:ahLst/>
                <a:cxnLst/>
                <a:rect l="l" t="t" r="r" b="b"/>
                <a:pathLst>
                  <a:path w="33391" h="25753" extrusionOk="0">
                    <a:moveTo>
                      <a:pt x="3770" y="0"/>
                    </a:moveTo>
                    <a:cubicBezTo>
                      <a:pt x="1668" y="0"/>
                      <a:pt x="0" y="1668"/>
                      <a:pt x="0" y="3736"/>
                    </a:cubicBezTo>
                    <a:lnTo>
                      <a:pt x="0" y="22016"/>
                    </a:lnTo>
                    <a:cubicBezTo>
                      <a:pt x="0" y="24084"/>
                      <a:pt x="1668" y="25752"/>
                      <a:pt x="3770" y="25752"/>
                    </a:cubicBezTo>
                    <a:lnTo>
                      <a:pt x="29622" y="25752"/>
                    </a:lnTo>
                    <a:cubicBezTo>
                      <a:pt x="31723" y="25752"/>
                      <a:pt x="33391" y="24084"/>
                      <a:pt x="33391" y="22016"/>
                    </a:cubicBezTo>
                    <a:lnTo>
                      <a:pt x="33391" y="3736"/>
                    </a:lnTo>
                    <a:cubicBezTo>
                      <a:pt x="33391" y="1668"/>
                      <a:pt x="31723" y="0"/>
                      <a:pt x="29622" y="0"/>
                    </a:cubicBez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06"/>
              <p:cNvSpPr/>
              <p:nvPr/>
            </p:nvSpPr>
            <p:spPr>
              <a:xfrm>
                <a:off x="2036625" y="3193550"/>
                <a:ext cx="225175" cy="234375"/>
              </a:xfrm>
              <a:custGeom>
                <a:avLst/>
                <a:gdLst/>
                <a:ahLst/>
                <a:cxnLst/>
                <a:rect l="l" t="t" r="r" b="b"/>
                <a:pathLst>
                  <a:path w="9007" h="9375" extrusionOk="0">
                    <a:moveTo>
                      <a:pt x="9007" y="1"/>
                    </a:moveTo>
                    <a:lnTo>
                      <a:pt x="1" y="335"/>
                    </a:lnTo>
                    <a:lnTo>
                      <a:pt x="9007" y="9374"/>
                    </a:lnTo>
                    <a:lnTo>
                      <a:pt x="9007" y="1"/>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106"/>
            <p:cNvGrpSpPr/>
            <p:nvPr/>
          </p:nvGrpSpPr>
          <p:grpSpPr>
            <a:xfrm>
              <a:off x="1285128" y="3650171"/>
              <a:ext cx="276316" cy="302472"/>
              <a:chOff x="1980750" y="1584075"/>
              <a:chExt cx="422825" cy="462850"/>
            </a:xfrm>
          </p:grpSpPr>
          <p:sp>
            <p:nvSpPr>
              <p:cNvPr id="2813" name="Google Shape;2813;p106"/>
              <p:cNvSpPr/>
              <p:nvPr/>
            </p:nvSpPr>
            <p:spPr>
              <a:xfrm>
                <a:off x="2350175" y="1584075"/>
                <a:ext cx="53400" cy="453675"/>
              </a:xfrm>
              <a:custGeom>
                <a:avLst/>
                <a:gdLst/>
                <a:ahLst/>
                <a:cxnLst/>
                <a:rect l="l" t="t" r="r" b="b"/>
                <a:pathLst>
                  <a:path w="2136" h="18147" extrusionOk="0">
                    <a:moveTo>
                      <a:pt x="1102" y="1"/>
                    </a:moveTo>
                    <a:cubicBezTo>
                      <a:pt x="501" y="1"/>
                      <a:pt x="1" y="434"/>
                      <a:pt x="68" y="1035"/>
                    </a:cubicBezTo>
                    <a:lnTo>
                      <a:pt x="68" y="17079"/>
                    </a:lnTo>
                    <a:cubicBezTo>
                      <a:pt x="68" y="17680"/>
                      <a:pt x="501" y="18147"/>
                      <a:pt x="1102" y="18147"/>
                    </a:cubicBezTo>
                    <a:cubicBezTo>
                      <a:pt x="1669" y="18147"/>
                      <a:pt x="2136" y="17680"/>
                      <a:pt x="2136" y="17079"/>
                    </a:cubicBezTo>
                    <a:lnTo>
                      <a:pt x="2136" y="1035"/>
                    </a:lnTo>
                    <a:cubicBezTo>
                      <a:pt x="2136" y="434"/>
                      <a:pt x="1669" y="1"/>
                      <a:pt x="1102"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06"/>
              <p:cNvSpPr/>
              <p:nvPr/>
            </p:nvSpPr>
            <p:spPr>
              <a:xfrm>
                <a:off x="2126675" y="1613275"/>
                <a:ext cx="210200" cy="396125"/>
              </a:xfrm>
              <a:custGeom>
                <a:avLst/>
                <a:gdLst/>
                <a:ahLst/>
                <a:cxnLst/>
                <a:rect l="l" t="t" r="r" b="b"/>
                <a:pathLst>
                  <a:path w="8408" h="15845" extrusionOk="0">
                    <a:moveTo>
                      <a:pt x="1" y="11806"/>
                    </a:moveTo>
                    <a:lnTo>
                      <a:pt x="1" y="11806"/>
                    </a:lnTo>
                    <a:cubicBezTo>
                      <a:pt x="0" y="11807"/>
                      <a:pt x="0" y="11808"/>
                      <a:pt x="1" y="11808"/>
                    </a:cubicBezTo>
                    <a:lnTo>
                      <a:pt x="1" y="11806"/>
                    </a:lnTo>
                    <a:close/>
                    <a:moveTo>
                      <a:pt x="8407" y="0"/>
                    </a:moveTo>
                    <a:cubicBezTo>
                      <a:pt x="6283" y="3727"/>
                      <a:pt x="3908" y="4550"/>
                      <a:pt x="2226" y="4550"/>
                    </a:cubicBezTo>
                    <a:cubicBezTo>
                      <a:pt x="898" y="4550"/>
                      <a:pt x="1" y="4036"/>
                      <a:pt x="1" y="4036"/>
                    </a:cubicBezTo>
                    <a:lnTo>
                      <a:pt x="1" y="7906"/>
                    </a:lnTo>
                    <a:lnTo>
                      <a:pt x="1" y="11806"/>
                    </a:lnTo>
                    <a:lnTo>
                      <a:pt x="1" y="11806"/>
                    </a:lnTo>
                    <a:cubicBezTo>
                      <a:pt x="29" y="11761"/>
                      <a:pt x="911" y="11271"/>
                      <a:pt x="2206" y="11271"/>
                    </a:cubicBezTo>
                    <a:cubicBezTo>
                      <a:pt x="3894" y="11271"/>
                      <a:pt x="6285" y="12104"/>
                      <a:pt x="8407" y="15845"/>
                    </a:cubicBezTo>
                    <a:lnTo>
                      <a:pt x="8407" y="7906"/>
                    </a:lnTo>
                    <a:lnTo>
                      <a:pt x="8407" y="0"/>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06"/>
              <p:cNvSpPr/>
              <p:nvPr/>
            </p:nvSpPr>
            <p:spPr>
              <a:xfrm>
                <a:off x="1980750" y="1712500"/>
                <a:ext cx="127625" cy="197675"/>
              </a:xfrm>
              <a:custGeom>
                <a:avLst/>
                <a:gdLst/>
                <a:ahLst/>
                <a:cxnLst/>
                <a:rect l="l" t="t" r="r" b="b"/>
                <a:pathLst>
                  <a:path w="5105" h="7907" extrusionOk="0">
                    <a:moveTo>
                      <a:pt x="1969" y="1"/>
                    </a:moveTo>
                    <a:cubicBezTo>
                      <a:pt x="868" y="1"/>
                      <a:pt x="1" y="901"/>
                      <a:pt x="1" y="2002"/>
                    </a:cubicBezTo>
                    <a:lnTo>
                      <a:pt x="1" y="5905"/>
                    </a:lnTo>
                    <a:cubicBezTo>
                      <a:pt x="1" y="7039"/>
                      <a:pt x="901" y="7906"/>
                      <a:pt x="1969" y="7906"/>
                    </a:cubicBezTo>
                    <a:lnTo>
                      <a:pt x="5104" y="7906"/>
                    </a:lnTo>
                    <a:lnTo>
                      <a:pt x="5104" y="1"/>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06"/>
              <p:cNvSpPr/>
              <p:nvPr/>
            </p:nvSpPr>
            <p:spPr>
              <a:xfrm>
                <a:off x="2056650" y="1922650"/>
                <a:ext cx="51725" cy="124275"/>
              </a:xfrm>
              <a:custGeom>
                <a:avLst/>
                <a:gdLst/>
                <a:ahLst/>
                <a:cxnLst/>
                <a:rect l="l" t="t" r="r" b="b"/>
                <a:pathLst>
                  <a:path w="2069" h="4971" extrusionOk="0">
                    <a:moveTo>
                      <a:pt x="1034" y="1"/>
                    </a:moveTo>
                    <a:cubicBezTo>
                      <a:pt x="434" y="1"/>
                      <a:pt x="0" y="468"/>
                      <a:pt x="0" y="1035"/>
                    </a:cubicBezTo>
                    <a:lnTo>
                      <a:pt x="0" y="3937"/>
                    </a:lnTo>
                    <a:cubicBezTo>
                      <a:pt x="0" y="4504"/>
                      <a:pt x="434" y="4971"/>
                      <a:pt x="1034" y="4971"/>
                    </a:cubicBezTo>
                    <a:cubicBezTo>
                      <a:pt x="1635" y="4971"/>
                      <a:pt x="2068" y="4504"/>
                      <a:pt x="2068" y="3937"/>
                    </a:cubicBezTo>
                    <a:lnTo>
                      <a:pt x="2068" y="1035"/>
                    </a:lnTo>
                    <a:cubicBezTo>
                      <a:pt x="2068" y="468"/>
                      <a:pt x="1635" y="1"/>
                      <a:pt x="1034"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17" name="Google Shape;2817;p106"/>
          <p:cNvGrpSpPr/>
          <p:nvPr/>
        </p:nvGrpSpPr>
        <p:grpSpPr>
          <a:xfrm>
            <a:off x="7616125" y="4128200"/>
            <a:ext cx="396150" cy="360700"/>
            <a:chOff x="2670400" y="651950"/>
            <a:chExt cx="396150" cy="360700"/>
          </a:xfrm>
        </p:grpSpPr>
        <p:sp>
          <p:nvSpPr>
            <p:cNvPr id="2818" name="Google Shape;2818;p106"/>
            <p:cNvSpPr/>
            <p:nvPr/>
          </p:nvSpPr>
          <p:spPr>
            <a:xfrm>
              <a:off x="2670400" y="651950"/>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06"/>
            <p:cNvSpPr/>
            <p:nvPr/>
          </p:nvSpPr>
          <p:spPr>
            <a:xfrm>
              <a:off x="2712950" y="750100"/>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823"/>
        <p:cNvGrpSpPr/>
        <p:nvPr/>
      </p:nvGrpSpPr>
      <p:grpSpPr>
        <a:xfrm>
          <a:off x="0" y="0"/>
          <a:ext cx="0" cy="0"/>
          <a:chOff x="0" y="0"/>
          <a:chExt cx="0" cy="0"/>
        </a:xfrm>
      </p:grpSpPr>
      <p:sp>
        <p:nvSpPr>
          <p:cNvPr id="2824" name="Google Shape;2824;p107"/>
          <p:cNvSpPr/>
          <p:nvPr/>
        </p:nvSpPr>
        <p:spPr>
          <a:xfrm>
            <a:off x="6819883" y="3007442"/>
            <a:ext cx="1599000" cy="338100"/>
          </a:xfrm>
          <a:prstGeom prst="roundRect">
            <a:avLst>
              <a:gd name="adj" fmla="val 50000"/>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5" name="Google Shape;2825;p107"/>
          <p:cNvGrpSpPr/>
          <p:nvPr/>
        </p:nvGrpSpPr>
        <p:grpSpPr>
          <a:xfrm>
            <a:off x="6823475" y="1666128"/>
            <a:ext cx="1591816" cy="1122977"/>
            <a:chOff x="486931" y="1114949"/>
            <a:chExt cx="2517900" cy="1776300"/>
          </a:xfrm>
        </p:grpSpPr>
        <p:sp>
          <p:nvSpPr>
            <p:cNvPr id="2826" name="Google Shape;2826;p107"/>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07"/>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8" name="Google Shape;2828;p107"/>
            <p:cNvGrpSpPr/>
            <p:nvPr/>
          </p:nvGrpSpPr>
          <p:grpSpPr>
            <a:xfrm rot="10800000" flipH="1">
              <a:off x="620929" y="1244995"/>
              <a:ext cx="429322" cy="93999"/>
              <a:chOff x="5578333" y="744468"/>
              <a:chExt cx="431653" cy="94500"/>
            </a:xfrm>
          </p:grpSpPr>
          <p:sp>
            <p:nvSpPr>
              <p:cNvPr id="2829" name="Google Shape;2829;p107"/>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07"/>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07"/>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32" name="Google Shape;2832;p107"/>
          <p:cNvSpPr txBox="1"/>
          <p:nvPr/>
        </p:nvSpPr>
        <p:spPr>
          <a:xfrm>
            <a:off x="6916183" y="30074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SATURN</a:t>
            </a:r>
            <a:endParaRPr sz="1800" b="1">
              <a:solidFill>
                <a:schemeClr val="lt1"/>
              </a:solidFill>
              <a:latin typeface="Orbitron"/>
              <a:ea typeface="Orbitron"/>
              <a:cs typeface="Orbitron"/>
              <a:sym typeface="Orbitron"/>
            </a:endParaRPr>
          </a:p>
        </p:txBody>
      </p:sp>
      <p:sp>
        <p:nvSpPr>
          <p:cNvPr id="2833" name="Google Shape;2833;p107"/>
          <p:cNvSpPr txBox="1"/>
          <p:nvPr/>
        </p:nvSpPr>
        <p:spPr>
          <a:xfrm>
            <a:off x="6889033" y="3423128"/>
            <a:ext cx="1460700" cy="735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Saturn is the ringed planet</a:t>
            </a:r>
            <a:endParaRPr>
              <a:solidFill>
                <a:schemeClr val="dk1"/>
              </a:solidFill>
              <a:latin typeface="Quicksand"/>
              <a:ea typeface="Quicksand"/>
              <a:cs typeface="Quicksand"/>
              <a:sym typeface="Quicksand"/>
            </a:endParaRPr>
          </a:p>
        </p:txBody>
      </p:sp>
      <p:sp>
        <p:nvSpPr>
          <p:cNvPr id="2834" name="Google Shape;2834;p107"/>
          <p:cNvSpPr txBox="1"/>
          <p:nvPr/>
        </p:nvSpPr>
        <p:spPr>
          <a:xfrm>
            <a:off x="6916183" y="2057333"/>
            <a:ext cx="14064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b="1">
                <a:solidFill>
                  <a:schemeClr val="dk1"/>
                </a:solidFill>
                <a:latin typeface="Orbitron"/>
                <a:ea typeface="Orbitron"/>
                <a:cs typeface="Orbitron"/>
                <a:sym typeface="Orbitron"/>
              </a:rPr>
              <a:t>20%</a:t>
            </a:r>
            <a:endParaRPr sz="3500" b="1">
              <a:solidFill>
                <a:schemeClr val="dk1"/>
              </a:solidFill>
              <a:latin typeface="Orbitron"/>
              <a:ea typeface="Orbitron"/>
              <a:cs typeface="Orbitron"/>
              <a:sym typeface="Orbitron"/>
            </a:endParaRPr>
          </a:p>
        </p:txBody>
      </p:sp>
      <p:grpSp>
        <p:nvGrpSpPr>
          <p:cNvPr id="2835" name="Google Shape;2835;p107"/>
          <p:cNvGrpSpPr/>
          <p:nvPr/>
        </p:nvGrpSpPr>
        <p:grpSpPr>
          <a:xfrm>
            <a:off x="2438845" y="1415888"/>
            <a:ext cx="4266500" cy="2867523"/>
            <a:chOff x="486897" y="1114972"/>
            <a:chExt cx="5169635" cy="3448200"/>
          </a:xfrm>
        </p:grpSpPr>
        <p:sp>
          <p:nvSpPr>
            <p:cNvPr id="2836" name="Google Shape;2836;p107"/>
            <p:cNvSpPr/>
            <p:nvPr/>
          </p:nvSpPr>
          <p:spPr>
            <a:xfrm>
              <a:off x="486932" y="1114972"/>
              <a:ext cx="5169600" cy="3448200"/>
            </a:xfrm>
            <a:prstGeom prst="roundRect">
              <a:avLst>
                <a:gd name="adj" fmla="val 7978"/>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07"/>
            <p:cNvSpPr/>
            <p:nvPr/>
          </p:nvSpPr>
          <p:spPr>
            <a:xfrm>
              <a:off x="486897" y="1115004"/>
              <a:ext cx="51696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8" name="Google Shape;2838;p107"/>
            <p:cNvGrpSpPr/>
            <p:nvPr/>
          </p:nvGrpSpPr>
          <p:grpSpPr>
            <a:xfrm rot="10800000" flipH="1">
              <a:off x="620929" y="1244995"/>
              <a:ext cx="429322" cy="93999"/>
              <a:chOff x="5578333" y="744468"/>
              <a:chExt cx="431653" cy="94500"/>
            </a:xfrm>
          </p:grpSpPr>
          <p:sp>
            <p:nvSpPr>
              <p:cNvPr id="2839" name="Google Shape;2839;p107"/>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07"/>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07"/>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42" name="Google Shape;2842;p107"/>
          <p:cNvSpPr/>
          <p:nvPr/>
        </p:nvSpPr>
        <p:spPr>
          <a:xfrm>
            <a:off x="720008" y="3007442"/>
            <a:ext cx="1599000" cy="338100"/>
          </a:xfrm>
          <a:prstGeom prst="roundRect">
            <a:avLst>
              <a:gd name="adj" fmla="val 50000"/>
            </a:avLst>
          </a:prstGeom>
          <a:solidFill>
            <a:schemeClr val="accent4"/>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3" name="Google Shape;2843;p107"/>
          <p:cNvGrpSpPr/>
          <p:nvPr/>
        </p:nvGrpSpPr>
        <p:grpSpPr>
          <a:xfrm>
            <a:off x="723600" y="1666128"/>
            <a:ext cx="1591816" cy="1122977"/>
            <a:chOff x="486931" y="1114949"/>
            <a:chExt cx="2517900" cy="1776300"/>
          </a:xfrm>
        </p:grpSpPr>
        <p:sp>
          <p:nvSpPr>
            <p:cNvPr id="2844" name="Google Shape;2844;p107"/>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07"/>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6" name="Google Shape;2846;p107"/>
            <p:cNvGrpSpPr/>
            <p:nvPr/>
          </p:nvGrpSpPr>
          <p:grpSpPr>
            <a:xfrm rot="10800000" flipH="1">
              <a:off x="620929" y="1244995"/>
              <a:ext cx="429322" cy="93999"/>
              <a:chOff x="5578333" y="744468"/>
              <a:chExt cx="431653" cy="94500"/>
            </a:xfrm>
          </p:grpSpPr>
          <p:sp>
            <p:nvSpPr>
              <p:cNvPr id="2847" name="Google Shape;2847;p107"/>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07"/>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07"/>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50" name="Google Shape;2850;p107"/>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MAP OF PRINCIPAL MARKETS</a:t>
            </a:r>
            <a:endParaRPr/>
          </a:p>
        </p:txBody>
      </p:sp>
      <p:sp>
        <p:nvSpPr>
          <p:cNvPr id="2851" name="Google Shape;2851;p107"/>
          <p:cNvSpPr txBox="1"/>
          <p:nvPr/>
        </p:nvSpPr>
        <p:spPr>
          <a:xfrm>
            <a:off x="816308" y="30074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MERCURY</a:t>
            </a:r>
            <a:endParaRPr sz="1800" b="1">
              <a:solidFill>
                <a:schemeClr val="lt1"/>
              </a:solidFill>
              <a:latin typeface="Orbitron"/>
              <a:ea typeface="Orbitron"/>
              <a:cs typeface="Orbitron"/>
              <a:sym typeface="Orbitron"/>
            </a:endParaRPr>
          </a:p>
        </p:txBody>
      </p:sp>
      <p:sp>
        <p:nvSpPr>
          <p:cNvPr id="2852" name="Google Shape;2852;p107"/>
          <p:cNvSpPr txBox="1"/>
          <p:nvPr/>
        </p:nvSpPr>
        <p:spPr>
          <a:xfrm>
            <a:off x="789158" y="3423128"/>
            <a:ext cx="1460700" cy="735600"/>
          </a:xfrm>
          <a:prstGeom prst="rect">
            <a:avLst/>
          </a:prstGeom>
          <a:noFill/>
          <a:ln>
            <a:noFill/>
          </a:ln>
        </p:spPr>
        <p:txBody>
          <a:bodyPr spcFirstLastPara="1" wrap="square" lIns="0" tIns="0" rIns="3127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Mercury is the smallest planet</a:t>
            </a:r>
            <a:endParaRPr>
              <a:solidFill>
                <a:schemeClr val="dk1"/>
              </a:solidFill>
              <a:latin typeface="Quicksand"/>
              <a:ea typeface="Quicksand"/>
              <a:cs typeface="Quicksand"/>
              <a:sym typeface="Quicksand"/>
            </a:endParaRPr>
          </a:p>
        </p:txBody>
      </p:sp>
      <p:sp>
        <p:nvSpPr>
          <p:cNvPr id="2853" name="Google Shape;2853;p107"/>
          <p:cNvSpPr txBox="1"/>
          <p:nvPr/>
        </p:nvSpPr>
        <p:spPr>
          <a:xfrm>
            <a:off x="816308" y="2057333"/>
            <a:ext cx="14064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b="1">
                <a:solidFill>
                  <a:schemeClr val="dk1"/>
                </a:solidFill>
                <a:latin typeface="Orbitron"/>
                <a:ea typeface="Orbitron"/>
                <a:cs typeface="Orbitron"/>
                <a:sym typeface="Orbitron"/>
              </a:rPr>
              <a:t>40%</a:t>
            </a:r>
            <a:endParaRPr sz="3500" b="1">
              <a:solidFill>
                <a:schemeClr val="dk1"/>
              </a:solidFill>
              <a:latin typeface="Orbitron"/>
              <a:ea typeface="Orbitron"/>
              <a:cs typeface="Orbitron"/>
              <a:sym typeface="Orbitron"/>
            </a:endParaRPr>
          </a:p>
        </p:txBody>
      </p:sp>
      <p:grpSp>
        <p:nvGrpSpPr>
          <p:cNvPr id="2854" name="Google Shape;2854;p107"/>
          <p:cNvGrpSpPr/>
          <p:nvPr/>
        </p:nvGrpSpPr>
        <p:grpSpPr>
          <a:xfrm>
            <a:off x="2727288" y="2070188"/>
            <a:ext cx="3697121" cy="1969591"/>
            <a:chOff x="233350" y="949250"/>
            <a:chExt cx="7137300" cy="3802300"/>
          </a:xfrm>
        </p:grpSpPr>
        <p:sp>
          <p:nvSpPr>
            <p:cNvPr id="2855" name="Google Shape;2855;p10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0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0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0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0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0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0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0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0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0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0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0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0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0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0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0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0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0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0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0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0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0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0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0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0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0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0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0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0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0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0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0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0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0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0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0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0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0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0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0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0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0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0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0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0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0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0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0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0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0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0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a:effectLst>
              <a:outerShdw blurRad="57150" dist="19050" dir="5400000" algn="bl" rotWithShape="0">
                <a:srgbClr val="5352EE">
                  <a:alpha val="1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6" name="Google Shape;2906;p107"/>
          <p:cNvSpPr/>
          <p:nvPr/>
        </p:nvSpPr>
        <p:spPr>
          <a:xfrm>
            <a:off x="4282600" y="2620108"/>
            <a:ext cx="185400" cy="185400"/>
          </a:xfrm>
          <a:prstGeom prst="ellipse">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07"/>
          <p:cNvSpPr/>
          <p:nvPr/>
        </p:nvSpPr>
        <p:spPr>
          <a:xfrm>
            <a:off x="3362295" y="2540002"/>
            <a:ext cx="185400" cy="185400"/>
          </a:xfrm>
          <a:prstGeom prst="ellipse">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07"/>
          <p:cNvSpPr/>
          <p:nvPr/>
        </p:nvSpPr>
        <p:spPr>
          <a:xfrm>
            <a:off x="5495736" y="2695375"/>
            <a:ext cx="185400" cy="185400"/>
          </a:xfrm>
          <a:prstGeom prst="ellipse">
            <a:avLst/>
          </a:prstGeom>
          <a:solidFill>
            <a:schemeClr val="accent4"/>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07"/>
          <p:cNvSpPr/>
          <p:nvPr/>
        </p:nvSpPr>
        <p:spPr>
          <a:xfrm>
            <a:off x="5902108" y="3711305"/>
            <a:ext cx="185400" cy="185400"/>
          </a:xfrm>
          <a:prstGeom prst="ellipse">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07"/>
          <p:cNvSpPr/>
          <p:nvPr/>
        </p:nvSpPr>
        <p:spPr>
          <a:xfrm>
            <a:off x="3816456" y="3385691"/>
            <a:ext cx="185400" cy="185400"/>
          </a:xfrm>
          <a:prstGeom prst="ellipse">
            <a:avLst/>
          </a:prstGeom>
          <a:solidFill>
            <a:schemeClr val="accent4"/>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07"/>
          <p:cNvSpPr/>
          <p:nvPr/>
        </p:nvSpPr>
        <p:spPr>
          <a:xfrm>
            <a:off x="4258682" y="2370506"/>
            <a:ext cx="185400" cy="185400"/>
          </a:xfrm>
          <a:prstGeom prst="ellipse">
            <a:avLst/>
          </a:prstGeom>
          <a:solidFill>
            <a:schemeClr val="accent4"/>
          </a:solidFill>
          <a:ln w="9525" cap="flat" cmpd="sng">
            <a:solidFill>
              <a:schemeClr val="lt1"/>
            </a:solidFill>
            <a:prstDash val="solid"/>
            <a:round/>
            <a:headEnd type="none" w="sm" len="sm"/>
            <a:tailEnd type="none" w="sm" len="sm"/>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835"/>
                                        </p:tgtEl>
                                        <p:attrNameLst>
                                          <p:attrName>style.visibility</p:attrName>
                                        </p:attrNameLst>
                                      </p:cBhvr>
                                      <p:to>
                                        <p:strVal val="visible"/>
                                      </p:to>
                                    </p:set>
                                    <p:anim calcmode="lin" valueType="num">
                                      <p:cBhvr additive="base">
                                        <p:cTn id="7" dur="800"/>
                                        <p:tgtEl>
                                          <p:spTgt spid="2835"/>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2854"/>
                                        </p:tgtEl>
                                        <p:attrNameLst>
                                          <p:attrName>style.visibility</p:attrName>
                                        </p:attrNameLst>
                                      </p:cBhvr>
                                      <p:to>
                                        <p:strVal val="visible"/>
                                      </p:to>
                                    </p:set>
                                    <p:anim calcmode="lin" valueType="num">
                                      <p:cBhvr additive="base">
                                        <p:cTn id="10" dur="800"/>
                                        <p:tgtEl>
                                          <p:spTgt spid="2854"/>
                                        </p:tgtEl>
                                        <p:attrNameLst>
                                          <p:attrName>ppt_y</p:attrName>
                                        </p:attrNameLst>
                                      </p:cBhvr>
                                      <p:tavLst>
                                        <p:tav tm="0">
                                          <p:val>
                                            <p:strVal val="#ppt_y-1"/>
                                          </p:val>
                                        </p:tav>
                                        <p:tav tm="100000">
                                          <p:val>
                                            <p:strVal val="#ppt_y"/>
                                          </p:val>
                                        </p:tav>
                                      </p:tavLst>
                                    </p:anim>
                                  </p:childTnLst>
                                </p:cTn>
                              </p:par>
                            </p:childTnLst>
                          </p:cTn>
                        </p:par>
                        <p:par>
                          <p:cTn id="11" fill="hold">
                            <p:stCondLst>
                              <p:cond delay="800"/>
                            </p:stCondLst>
                            <p:childTnLst>
                              <p:par>
                                <p:cTn id="12" presetID="10" presetClass="entr" presetSubtype="0" fill="hold" nodeType="afterEffect">
                                  <p:stCondLst>
                                    <p:cond delay="0"/>
                                  </p:stCondLst>
                                  <p:childTnLst>
                                    <p:set>
                                      <p:cBhvr>
                                        <p:cTn id="13" dur="1" fill="hold">
                                          <p:stCondLst>
                                            <p:cond delay="0"/>
                                          </p:stCondLst>
                                        </p:cTn>
                                        <p:tgtEl>
                                          <p:spTgt spid="2853"/>
                                        </p:tgtEl>
                                        <p:attrNameLst>
                                          <p:attrName>style.visibility</p:attrName>
                                        </p:attrNameLst>
                                      </p:cBhvr>
                                      <p:to>
                                        <p:strVal val="visible"/>
                                      </p:to>
                                    </p:set>
                                    <p:animEffect transition="in" filter="fade">
                                      <p:cBhvr>
                                        <p:cTn id="14" dur="800"/>
                                        <p:tgtEl>
                                          <p:spTgt spid="2853"/>
                                        </p:tgtEl>
                                      </p:cBhvr>
                                    </p:animEffect>
                                  </p:childTnLst>
                                </p:cTn>
                              </p:par>
                              <p:par>
                                <p:cTn id="15" presetID="23" presetClass="entr" presetSubtype="16" fill="hold" nodeType="withEffect">
                                  <p:stCondLst>
                                    <p:cond delay="0"/>
                                  </p:stCondLst>
                                  <p:childTnLst>
                                    <p:set>
                                      <p:cBhvr>
                                        <p:cTn id="16" dur="1" fill="hold">
                                          <p:stCondLst>
                                            <p:cond delay="0"/>
                                          </p:stCondLst>
                                        </p:cTn>
                                        <p:tgtEl>
                                          <p:spTgt spid="2910"/>
                                        </p:tgtEl>
                                        <p:attrNameLst>
                                          <p:attrName>style.visibility</p:attrName>
                                        </p:attrNameLst>
                                      </p:cBhvr>
                                      <p:to>
                                        <p:strVal val="visible"/>
                                      </p:to>
                                    </p:set>
                                    <p:anim calcmode="lin" valueType="num">
                                      <p:cBhvr additive="base">
                                        <p:cTn id="17" dur="800"/>
                                        <p:tgtEl>
                                          <p:spTgt spid="2910"/>
                                        </p:tgtEl>
                                        <p:attrNameLst>
                                          <p:attrName>ppt_w</p:attrName>
                                        </p:attrNameLst>
                                      </p:cBhvr>
                                      <p:tavLst>
                                        <p:tav tm="0">
                                          <p:val>
                                            <p:strVal val="0"/>
                                          </p:val>
                                        </p:tav>
                                        <p:tav tm="100000">
                                          <p:val>
                                            <p:strVal val="#ppt_w"/>
                                          </p:val>
                                        </p:tav>
                                      </p:tavLst>
                                    </p:anim>
                                    <p:anim calcmode="lin" valueType="num">
                                      <p:cBhvr additive="base">
                                        <p:cTn id="18" dur="800"/>
                                        <p:tgtEl>
                                          <p:spTgt spid="2910"/>
                                        </p:tgtEl>
                                        <p:attrNameLst>
                                          <p:attrName>ppt_h</p:attrName>
                                        </p:attrNameLst>
                                      </p:cBhvr>
                                      <p:tavLst>
                                        <p:tav tm="0">
                                          <p:val>
                                            <p:strVal val="0"/>
                                          </p:val>
                                        </p:tav>
                                        <p:tav tm="100000">
                                          <p:val>
                                            <p:strVal val="#ppt_h"/>
                                          </p:val>
                                        </p:tav>
                                      </p:tavLst>
                                    </p:anim>
                                  </p:childTnLst>
                                </p:cTn>
                              </p:par>
                              <p:par>
                                <p:cTn id="19" presetID="23" presetClass="entr" presetSubtype="16" fill="hold" nodeType="withEffect">
                                  <p:stCondLst>
                                    <p:cond delay="0"/>
                                  </p:stCondLst>
                                  <p:childTnLst>
                                    <p:set>
                                      <p:cBhvr>
                                        <p:cTn id="20" dur="1" fill="hold">
                                          <p:stCondLst>
                                            <p:cond delay="0"/>
                                          </p:stCondLst>
                                        </p:cTn>
                                        <p:tgtEl>
                                          <p:spTgt spid="2911"/>
                                        </p:tgtEl>
                                        <p:attrNameLst>
                                          <p:attrName>style.visibility</p:attrName>
                                        </p:attrNameLst>
                                      </p:cBhvr>
                                      <p:to>
                                        <p:strVal val="visible"/>
                                      </p:to>
                                    </p:set>
                                    <p:anim calcmode="lin" valueType="num">
                                      <p:cBhvr additive="base">
                                        <p:cTn id="21" dur="800"/>
                                        <p:tgtEl>
                                          <p:spTgt spid="2911"/>
                                        </p:tgtEl>
                                        <p:attrNameLst>
                                          <p:attrName>ppt_w</p:attrName>
                                        </p:attrNameLst>
                                      </p:cBhvr>
                                      <p:tavLst>
                                        <p:tav tm="0">
                                          <p:val>
                                            <p:strVal val="0"/>
                                          </p:val>
                                        </p:tav>
                                        <p:tav tm="100000">
                                          <p:val>
                                            <p:strVal val="#ppt_w"/>
                                          </p:val>
                                        </p:tav>
                                      </p:tavLst>
                                    </p:anim>
                                    <p:anim calcmode="lin" valueType="num">
                                      <p:cBhvr additive="base">
                                        <p:cTn id="22" dur="800"/>
                                        <p:tgtEl>
                                          <p:spTgt spid="2911"/>
                                        </p:tgtEl>
                                        <p:attrNameLst>
                                          <p:attrName>ppt_h</p:attrName>
                                        </p:attrNameLst>
                                      </p:cBhvr>
                                      <p:tavLst>
                                        <p:tav tm="0">
                                          <p:val>
                                            <p:strVal val="0"/>
                                          </p:val>
                                        </p:tav>
                                        <p:tav tm="100000">
                                          <p:val>
                                            <p:strVal val="#ppt_h"/>
                                          </p:val>
                                        </p:tav>
                                      </p:tavLst>
                                    </p:anim>
                                  </p:childTnLst>
                                </p:cTn>
                              </p:par>
                              <p:par>
                                <p:cTn id="23" presetID="23" presetClass="entr" presetSubtype="16" fill="hold" nodeType="withEffect">
                                  <p:stCondLst>
                                    <p:cond delay="0"/>
                                  </p:stCondLst>
                                  <p:childTnLst>
                                    <p:set>
                                      <p:cBhvr>
                                        <p:cTn id="24" dur="1" fill="hold">
                                          <p:stCondLst>
                                            <p:cond delay="0"/>
                                          </p:stCondLst>
                                        </p:cTn>
                                        <p:tgtEl>
                                          <p:spTgt spid="2908"/>
                                        </p:tgtEl>
                                        <p:attrNameLst>
                                          <p:attrName>style.visibility</p:attrName>
                                        </p:attrNameLst>
                                      </p:cBhvr>
                                      <p:to>
                                        <p:strVal val="visible"/>
                                      </p:to>
                                    </p:set>
                                    <p:anim calcmode="lin" valueType="num">
                                      <p:cBhvr additive="base">
                                        <p:cTn id="25" dur="800"/>
                                        <p:tgtEl>
                                          <p:spTgt spid="2908"/>
                                        </p:tgtEl>
                                        <p:attrNameLst>
                                          <p:attrName>ppt_w</p:attrName>
                                        </p:attrNameLst>
                                      </p:cBhvr>
                                      <p:tavLst>
                                        <p:tav tm="0">
                                          <p:val>
                                            <p:strVal val="0"/>
                                          </p:val>
                                        </p:tav>
                                        <p:tav tm="100000">
                                          <p:val>
                                            <p:strVal val="#ppt_w"/>
                                          </p:val>
                                        </p:tav>
                                      </p:tavLst>
                                    </p:anim>
                                    <p:anim calcmode="lin" valueType="num">
                                      <p:cBhvr additive="base">
                                        <p:cTn id="26" dur="800"/>
                                        <p:tgtEl>
                                          <p:spTgt spid="2908"/>
                                        </p:tgtEl>
                                        <p:attrNameLst>
                                          <p:attrName>ppt_h</p:attrName>
                                        </p:attrNameLst>
                                      </p:cBhvr>
                                      <p:tavLst>
                                        <p:tav tm="0">
                                          <p:val>
                                            <p:strVal val="0"/>
                                          </p:val>
                                        </p:tav>
                                        <p:tav tm="100000">
                                          <p:val>
                                            <p:strVal val="#ppt_h"/>
                                          </p:val>
                                        </p:tav>
                                      </p:tavLst>
                                    </p:anim>
                                  </p:childTnLst>
                                </p:cTn>
                              </p:par>
                            </p:childTnLst>
                          </p:cTn>
                        </p:par>
                        <p:par>
                          <p:cTn id="27" fill="hold">
                            <p:stCondLst>
                              <p:cond delay="1600"/>
                            </p:stCondLst>
                            <p:childTnLst>
                              <p:par>
                                <p:cTn id="28" presetID="10" presetClass="entr" presetSubtype="0" fill="hold" nodeType="afterEffect">
                                  <p:stCondLst>
                                    <p:cond delay="0"/>
                                  </p:stCondLst>
                                  <p:childTnLst>
                                    <p:set>
                                      <p:cBhvr>
                                        <p:cTn id="29" dur="1" fill="hold">
                                          <p:stCondLst>
                                            <p:cond delay="0"/>
                                          </p:stCondLst>
                                        </p:cTn>
                                        <p:tgtEl>
                                          <p:spTgt spid="2834"/>
                                        </p:tgtEl>
                                        <p:attrNameLst>
                                          <p:attrName>style.visibility</p:attrName>
                                        </p:attrNameLst>
                                      </p:cBhvr>
                                      <p:to>
                                        <p:strVal val="visible"/>
                                      </p:to>
                                    </p:set>
                                    <p:animEffect transition="in" filter="fade">
                                      <p:cBhvr>
                                        <p:cTn id="30" dur="800"/>
                                        <p:tgtEl>
                                          <p:spTgt spid="2834"/>
                                        </p:tgtEl>
                                      </p:cBhvr>
                                    </p:animEffect>
                                  </p:childTnLst>
                                </p:cTn>
                              </p:par>
                              <p:par>
                                <p:cTn id="31" presetID="23" presetClass="entr" presetSubtype="16" fill="hold" nodeType="withEffect">
                                  <p:stCondLst>
                                    <p:cond delay="0"/>
                                  </p:stCondLst>
                                  <p:childTnLst>
                                    <p:set>
                                      <p:cBhvr>
                                        <p:cTn id="32" dur="1" fill="hold">
                                          <p:stCondLst>
                                            <p:cond delay="0"/>
                                          </p:stCondLst>
                                        </p:cTn>
                                        <p:tgtEl>
                                          <p:spTgt spid="2906"/>
                                        </p:tgtEl>
                                        <p:attrNameLst>
                                          <p:attrName>style.visibility</p:attrName>
                                        </p:attrNameLst>
                                      </p:cBhvr>
                                      <p:to>
                                        <p:strVal val="visible"/>
                                      </p:to>
                                    </p:set>
                                    <p:anim calcmode="lin" valueType="num">
                                      <p:cBhvr additive="base">
                                        <p:cTn id="33" dur="800"/>
                                        <p:tgtEl>
                                          <p:spTgt spid="2906"/>
                                        </p:tgtEl>
                                        <p:attrNameLst>
                                          <p:attrName>ppt_w</p:attrName>
                                        </p:attrNameLst>
                                      </p:cBhvr>
                                      <p:tavLst>
                                        <p:tav tm="0">
                                          <p:val>
                                            <p:strVal val="0"/>
                                          </p:val>
                                        </p:tav>
                                        <p:tav tm="100000">
                                          <p:val>
                                            <p:strVal val="#ppt_w"/>
                                          </p:val>
                                        </p:tav>
                                      </p:tavLst>
                                    </p:anim>
                                    <p:anim calcmode="lin" valueType="num">
                                      <p:cBhvr additive="base">
                                        <p:cTn id="34" dur="800"/>
                                        <p:tgtEl>
                                          <p:spTgt spid="2906"/>
                                        </p:tgtEl>
                                        <p:attrNameLst>
                                          <p:attrName>ppt_h</p:attrName>
                                        </p:attrNameLst>
                                      </p:cBhvr>
                                      <p:tavLst>
                                        <p:tav tm="0">
                                          <p:val>
                                            <p:strVal val="0"/>
                                          </p:val>
                                        </p:tav>
                                        <p:tav tm="100000">
                                          <p:val>
                                            <p:strVal val="#ppt_h"/>
                                          </p:val>
                                        </p:tav>
                                      </p:tavLst>
                                    </p:anim>
                                  </p:childTnLst>
                                </p:cTn>
                              </p:par>
                              <p:par>
                                <p:cTn id="35" presetID="23" presetClass="entr" presetSubtype="16" fill="hold" nodeType="withEffect">
                                  <p:stCondLst>
                                    <p:cond delay="0"/>
                                  </p:stCondLst>
                                  <p:childTnLst>
                                    <p:set>
                                      <p:cBhvr>
                                        <p:cTn id="36" dur="1" fill="hold">
                                          <p:stCondLst>
                                            <p:cond delay="0"/>
                                          </p:stCondLst>
                                        </p:cTn>
                                        <p:tgtEl>
                                          <p:spTgt spid="2907"/>
                                        </p:tgtEl>
                                        <p:attrNameLst>
                                          <p:attrName>style.visibility</p:attrName>
                                        </p:attrNameLst>
                                      </p:cBhvr>
                                      <p:to>
                                        <p:strVal val="visible"/>
                                      </p:to>
                                    </p:set>
                                    <p:anim calcmode="lin" valueType="num">
                                      <p:cBhvr additive="base">
                                        <p:cTn id="37" dur="800"/>
                                        <p:tgtEl>
                                          <p:spTgt spid="2907"/>
                                        </p:tgtEl>
                                        <p:attrNameLst>
                                          <p:attrName>ppt_w</p:attrName>
                                        </p:attrNameLst>
                                      </p:cBhvr>
                                      <p:tavLst>
                                        <p:tav tm="0">
                                          <p:val>
                                            <p:strVal val="0"/>
                                          </p:val>
                                        </p:tav>
                                        <p:tav tm="100000">
                                          <p:val>
                                            <p:strVal val="#ppt_w"/>
                                          </p:val>
                                        </p:tav>
                                      </p:tavLst>
                                    </p:anim>
                                    <p:anim calcmode="lin" valueType="num">
                                      <p:cBhvr additive="base">
                                        <p:cTn id="38" dur="800"/>
                                        <p:tgtEl>
                                          <p:spTgt spid="2907"/>
                                        </p:tgtEl>
                                        <p:attrNameLst>
                                          <p:attrName>ppt_h</p:attrName>
                                        </p:attrNameLst>
                                      </p:cBhvr>
                                      <p:tavLst>
                                        <p:tav tm="0">
                                          <p:val>
                                            <p:strVal val="0"/>
                                          </p:val>
                                        </p:tav>
                                        <p:tav tm="100000">
                                          <p:val>
                                            <p:strVal val="#ppt_h"/>
                                          </p:val>
                                        </p:tav>
                                      </p:tavLst>
                                    </p:anim>
                                  </p:childTnLst>
                                </p:cTn>
                              </p:par>
                              <p:par>
                                <p:cTn id="39" presetID="23" presetClass="entr" presetSubtype="16" fill="hold" nodeType="withEffect">
                                  <p:stCondLst>
                                    <p:cond delay="0"/>
                                  </p:stCondLst>
                                  <p:childTnLst>
                                    <p:set>
                                      <p:cBhvr>
                                        <p:cTn id="40" dur="1" fill="hold">
                                          <p:stCondLst>
                                            <p:cond delay="0"/>
                                          </p:stCondLst>
                                        </p:cTn>
                                        <p:tgtEl>
                                          <p:spTgt spid="2909"/>
                                        </p:tgtEl>
                                        <p:attrNameLst>
                                          <p:attrName>style.visibility</p:attrName>
                                        </p:attrNameLst>
                                      </p:cBhvr>
                                      <p:to>
                                        <p:strVal val="visible"/>
                                      </p:to>
                                    </p:set>
                                    <p:anim calcmode="lin" valueType="num">
                                      <p:cBhvr additive="base">
                                        <p:cTn id="41" dur="800"/>
                                        <p:tgtEl>
                                          <p:spTgt spid="2909"/>
                                        </p:tgtEl>
                                        <p:attrNameLst>
                                          <p:attrName>ppt_w</p:attrName>
                                        </p:attrNameLst>
                                      </p:cBhvr>
                                      <p:tavLst>
                                        <p:tav tm="0">
                                          <p:val>
                                            <p:strVal val="0"/>
                                          </p:val>
                                        </p:tav>
                                        <p:tav tm="100000">
                                          <p:val>
                                            <p:strVal val="#ppt_w"/>
                                          </p:val>
                                        </p:tav>
                                      </p:tavLst>
                                    </p:anim>
                                    <p:anim calcmode="lin" valueType="num">
                                      <p:cBhvr additive="base">
                                        <p:cTn id="42" dur="800"/>
                                        <p:tgtEl>
                                          <p:spTgt spid="2909"/>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8"/>
        <p:cNvGrpSpPr/>
        <p:nvPr/>
      </p:nvGrpSpPr>
      <p:grpSpPr>
        <a:xfrm>
          <a:off x="0" y="0"/>
          <a:ext cx="0" cy="0"/>
          <a:chOff x="0" y="0"/>
          <a:chExt cx="0" cy="0"/>
        </a:xfrm>
      </p:grpSpPr>
      <p:sp>
        <p:nvSpPr>
          <p:cNvPr id="1359" name="Google Shape;1359;p72"/>
          <p:cNvSpPr txBox="1">
            <a:spLocks noGrp="1"/>
          </p:cNvSpPr>
          <p:nvPr>
            <p:ph type="title"/>
          </p:nvPr>
        </p:nvSpPr>
        <p:spPr>
          <a:xfrm rot="625">
            <a:off x="720000" y="2140064"/>
            <a:ext cx="3297600" cy="142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ONLINE NEWS APP</a:t>
            </a:r>
            <a:endParaRPr/>
          </a:p>
        </p:txBody>
      </p:sp>
      <p:grpSp>
        <p:nvGrpSpPr>
          <p:cNvPr id="1360" name="Google Shape;1360;p72"/>
          <p:cNvGrpSpPr/>
          <p:nvPr/>
        </p:nvGrpSpPr>
        <p:grpSpPr>
          <a:xfrm>
            <a:off x="4572000" y="1047533"/>
            <a:ext cx="3739500" cy="3039000"/>
            <a:chOff x="4572000" y="1047533"/>
            <a:chExt cx="3739500" cy="3039000"/>
          </a:xfrm>
        </p:grpSpPr>
        <p:sp>
          <p:nvSpPr>
            <p:cNvPr id="1361" name="Google Shape;1361;p72"/>
            <p:cNvSpPr/>
            <p:nvPr/>
          </p:nvSpPr>
          <p:spPr>
            <a:xfrm>
              <a:off x="4572000" y="1047533"/>
              <a:ext cx="3739500" cy="3039000"/>
            </a:xfrm>
            <a:prstGeom prst="roundRect">
              <a:avLst>
                <a:gd name="adj" fmla="val 5555"/>
              </a:avLst>
            </a:prstGeom>
            <a:gradFill>
              <a:gsLst>
                <a:gs pos="0">
                  <a:schemeClr val="lt1"/>
                </a:gs>
                <a:gs pos="100000">
                  <a:srgbClr val="F9F8FF">
                    <a:alpha val="86666"/>
                  </a:srgbClr>
                </a:gs>
              </a:gsLst>
              <a:lin ang="5400700"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 name="Google Shape;1362;p72"/>
            <p:cNvGrpSpPr/>
            <p:nvPr/>
          </p:nvGrpSpPr>
          <p:grpSpPr>
            <a:xfrm>
              <a:off x="4789501" y="1149778"/>
              <a:ext cx="3304478" cy="193148"/>
              <a:chOff x="-1778447" y="2950291"/>
              <a:chExt cx="4491000" cy="262500"/>
            </a:xfrm>
          </p:grpSpPr>
          <p:sp>
            <p:nvSpPr>
              <p:cNvPr id="1363" name="Google Shape;1363;p72"/>
              <p:cNvSpPr/>
              <p:nvPr/>
            </p:nvSpPr>
            <p:spPr>
              <a:xfrm>
                <a:off x="-1778447" y="2950291"/>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 name="Google Shape;1364;p72"/>
              <p:cNvGrpSpPr/>
              <p:nvPr/>
            </p:nvGrpSpPr>
            <p:grpSpPr>
              <a:xfrm rot="10800000" flipH="1">
                <a:off x="-1574342" y="3040565"/>
                <a:ext cx="429322" cy="93999"/>
                <a:chOff x="3710891" y="-1826032"/>
                <a:chExt cx="431653" cy="94500"/>
              </a:xfrm>
            </p:grpSpPr>
            <p:sp>
              <p:nvSpPr>
                <p:cNvPr id="1365" name="Google Shape;1365;p72"/>
                <p:cNvSpPr/>
                <p:nvPr/>
              </p:nvSpPr>
              <p:spPr>
                <a:xfrm>
                  <a:off x="3710891" y="-1826032"/>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2"/>
                <p:cNvSpPr/>
                <p:nvPr/>
              </p:nvSpPr>
              <p:spPr>
                <a:xfrm>
                  <a:off x="3879468" y="-1826032"/>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2"/>
                <p:cNvSpPr/>
                <p:nvPr/>
              </p:nvSpPr>
              <p:spPr>
                <a:xfrm>
                  <a:off x="4048045" y="-1826032"/>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68" name="Google Shape;1368;p72"/>
          <p:cNvSpPr txBox="1">
            <a:spLocks noGrp="1"/>
          </p:cNvSpPr>
          <p:nvPr>
            <p:ph type="subTitle" idx="1"/>
          </p:nvPr>
        </p:nvSpPr>
        <p:spPr>
          <a:xfrm>
            <a:off x="4712700" y="1444133"/>
            <a:ext cx="3458100" cy="22458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You can give here a brief description of the topic you want to talk about. For example, if you want to talk about Mercury, you can say that it’s the smallest planet in the entire Solar System</a:t>
            </a:r>
            <a:endParaRPr/>
          </a:p>
        </p:txBody>
      </p:sp>
      <p:grpSp>
        <p:nvGrpSpPr>
          <p:cNvPr id="1369" name="Google Shape;1369;p72"/>
          <p:cNvGrpSpPr/>
          <p:nvPr/>
        </p:nvGrpSpPr>
        <p:grpSpPr>
          <a:xfrm>
            <a:off x="3435927" y="1444123"/>
            <a:ext cx="1327047" cy="693670"/>
            <a:chOff x="1451727" y="1370811"/>
            <a:chExt cx="1327047" cy="693670"/>
          </a:xfrm>
        </p:grpSpPr>
        <p:sp>
          <p:nvSpPr>
            <p:cNvPr id="1370" name="Google Shape;1370;p72"/>
            <p:cNvSpPr/>
            <p:nvPr/>
          </p:nvSpPr>
          <p:spPr>
            <a:xfrm>
              <a:off x="1451727" y="1370811"/>
              <a:ext cx="1327047" cy="693670"/>
            </a:xfrm>
            <a:custGeom>
              <a:avLst/>
              <a:gdLst/>
              <a:ahLst/>
              <a:cxnLst/>
              <a:rect l="l" t="t" r="r" b="b"/>
              <a:pathLst>
                <a:path w="105363" h="55075" extrusionOk="0">
                  <a:moveTo>
                    <a:pt x="7413" y="0"/>
                  </a:moveTo>
                  <a:cubicBezTo>
                    <a:pt x="3320" y="0"/>
                    <a:pt x="0" y="3320"/>
                    <a:pt x="0" y="7397"/>
                  </a:cubicBezTo>
                  <a:lnTo>
                    <a:pt x="0" y="47678"/>
                  </a:lnTo>
                  <a:cubicBezTo>
                    <a:pt x="0" y="51755"/>
                    <a:pt x="3320" y="55074"/>
                    <a:pt x="7413" y="55074"/>
                  </a:cubicBezTo>
                  <a:lnTo>
                    <a:pt x="97950" y="55074"/>
                  </a:lnTo>
                  <a:cubicBezTo>
                    <a:pt x="102045" y="55074"/>
                    <a:pt x="105363" y="51755"/>
                    <a:pt x="105363" y="47678"/>
                  </a:cubicBezTo>
                  <a:lnTo>
                    <a:pt x="105363" y="7397"/>
                  </a:lnTo>
                  <a:cubicBezTo>
                    <a:pt x="105363" y="3320"/>
                    <a:pt x="102045" y="0"/>
                    <a:pt x="97950" y="0"/>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2"/>
            <p:cNvSpPr/>
            <p:nvPr/>
          </p:nvSpPr>
          <p:spPr>
            <a:xfrm>
              <a:off x="1897124" y="1552443"/>
              <a:ext cx="746077" cy="85104"/>
            </a:xfrm>
            <a:custGeom>
              <a:avLst/>
              <a:gdLst/>
              <a:ahLst/>
              <a:cxnLst/>
              <a:rect l="l" t="t" r="r" b="b"/>
              <a:pathLst>
                <a:path w="59236" h="6757" extrusionOk="0">
                  <a:moveTo>
                    <a:pt x="1786" y="0"/>
                  </a:moveTo>
                  <a:cubicBezTo>
                    <a:pt x="792" y="0"/>
                    <a:pt x="0" y="809"/>
                    <a:pt x="0" y="1786"/>
                  </a:cubicBezTo>
                  <a:lnTo>
                    <a:pt x="0" y="4971"/>
                  </a:lnTo>
                  <a:cubicBezTo>
                    <a:pt x="0" y="5964"/>
                    <a:pt x="792" y="6757"/>
                    <a:pt x="1786" y="6757"/>
                  </a:cubicBezTo>
                  <a:lnTo>
                    <a:pt x="57432" y="6757"/>
                  </a:lnTo>
                  <a:cubicBezTo>
                    <a:pt x="58426" y="6757"/>
                    <a:pt x="59235" y="5964"/>
                    <a:pt x="59235" y="4971"/>
                  </a:cubicBezTo>
                  <a:lnTo>
                    <a:pt x="59235" y="1786"/>
                  </a:lnTo>
                  <a:cubicBezTo>
                    <a:pt x="59235" y="809"/>
                    <a:pt x="58426" y="0"/>
                    <a:pt x="57432"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2"/>
            <p:cNvSpPr/>
            <p:nvPr/>
          </p:nvSpPr>
          <p:spPr>
            <a:xfrm>
              <a:off x="1897124" y="1797731"/>
              <a:ext cx="746077" cy="85117"/>
            </a:xfrm>
            <a:custGeom>
              <a:avLst/>
              <a:gdLst/>
              <a:ahLst/>
              <a:cxnLst/>
              <a:rect l="l" t="t" r="r" b="b"/>
              <a:pathLst>
                <a:path w="59236" h="6758" extrusionOk="0">
                  <a:moveTo>
                    <a:pt x="1786" y="1"/>
                  </a:moveTo>
                  <a:cubicBezTo>
                    <a:pt x="792" y="1"/>
                    <a:pt x="0" y="809"/>
                    <a:pt x="0" y="1786"/>
                  </a:cubicBezTo>
                  <a:lnTo>
                    <a:pt x="0" y="4971"/>
                  </a:lnTo>
                  <a:cubicBezTo>
                    <a:pt x="0" y="5965"/>
                    <a:pt x="792" y="6757"/>
                    <a:pt x="1786" y="6757"/>
                  </a:cubicBezTo>
                  <a:lnTo>
                    <a:pt x="57432" y="6757"/>
                  </a:lnTo>
                  <a:cubicBezTo>
                    <a:pt x="58426" y="6757"/>
                    <a:pt x="59235" y="5965"/>
                    <a:pt x="59235" y="4971"/>
                  </a:cubicBezTo>
                  <a:lnTo>
                    <a:pt x="59235" y="1786"/>
                  </a:lnTo>
                  <a:cubicBezTo>
                    <a:pt x="59235" y="809"/>
                    <a:pt x="58426" y="1"/>
                    <a:pt x="57432" y="1"/>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2"/>
            <p:cNvSpPr/>
            <p:nvPr/>
          </p:nvSpPr>
          <p:spPr>
            <a:xfrm>
              <a:off x="1587325" y="1506409"/>
              <a:ext cx="177401" cy="177174"/>
            </a:xfrm>
            <a:custGeom>
              <a:avLst/>
              <a:gdLst/>
              <a:ahLst/>
              <a:cxnLst/>
              <a:rect l="l" t="t" r="r" b="b"/>
              <a:pathLst>
                <a:path w="14085" h="14067"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2"/>
            <p:cNvSpPr/>
            <p:nvPr/>
          </p:nvSpPr>
          <p:spPr>
            <a:xfrm>
              <a:off x="1587325" y="1751696"/>
              <a:ext cx="177401" cy="177186"/>
            </a:xfrm>
            <a:custGeom>
              <a:avLst/>
              <a:gdLst/>
              <a:ahLst/>
              <a:cxnLst/>
              <a:rect l="l" t="t" r="r" b="b"/>
              <a:pathLst>
                <a:path w="14085" h="14068"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2"/>
            <p:cNvSpPr/>
            <p:nvPr/>
          </p:nvSpPr>
          <p:spPr>
            <a:xfrm>
              <a:off x="1620211" y="1802492"/>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2"/>
            <p:cNvSpPr/>
            <p:nvPr/>
          </p:nvSpPr>
          <p:spPr>
            <a:xfrm>
              <a:off x="1620211" y="1557154"/>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72"/>
          <p:cNvGrpSpPr/>
          <p:nvPr/>
        </p:nvGrpSpPr>
        <p:grpSpPr>
          <a:xfrm>
            <a:off x="3475475" y="3560025"/>
            <a:ext cx="1640975" cy="472325"/>
            <a:chOff x="4369200" y="2990825"/>
            <a:chExt cx="1640975" cy="472325"/>
          </a:xfrm>
        </p:grpSpPr>
        <p:sp>
          <p:nvSpPr>
            <p:cNvPr id="1378" name="Google Shape;1378;p72"/>
            <p:cNvSpPr/>
            <p:nvPr/>
          </p:nvSpPr>
          <p:spPr>
            <a:xfrm>
              <a:off x="4369200" y="2990825"/>
              <a:ext cx="1640975" cy="472325"/>
            </a:xfrm>
            <a:custGeom>
              <a:avLst/>
              <a:gdLst/>
              <a:ahLst/>
              <a:cxnLst/>
              <a:rect l="l" t="t" r="r" b="b"/>
              <a:pathLst>
                <a:path w="65639" h="18893" extrusionOk="0">
                  <a:moveTo>
                    <a:pt x="2775" y="1"/>
                  </a:moveTo>
                  <a:cubicBezTo>
                    <a:pt x="1247" y="1"/>
                    <a:pt x="0" y="1264"/>
                    <a:pt x="0" y="2792"/>
                  </a:cubicBezTo>
                  <a:lnTo>
                    <a:pt x="0" y="16103"/>
                  </a:lnTo>
                  <a:cubicBezTo>
                    <a:pt x="0" y="17646"/>
                    <a:pt x="1247" y="18893"/>
                    <a:pt x="2775" y="18893"/>
                  </a:cubicBezTo>
                  <a:lnTo>
                    <a:pt x="62849" y="18893"/>
                  </a:lnTo>
                  <a:cubicBezTo>
                    <a:pt x="64391" y="18893"/>
                    <a:pt x="65638" y="17646"/>
                    <a:pt x="65638" y="16103"/>
                  </a:cubicBezTo>
                  <a:lnTo>
                    <a:pt x="65638" y="2792"/>
                  </a:lnTo>
                  <a:cubicBezTo>
                    <a:pt x="65638" y="1264"/>
                    <a:pt x="64391" y="1"/>
                    <a:pt x="62849" y="1"/>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2"/>
            <p:cNvSpPr/>
            <p:nvPr/>
          </p:nvSpPr>
          <p:spPr>
            <a:xfrm>
              <a:off x="4472075" y="3069350"/>
              <a:ext cx="345275" cy="315275"/>
            </a:xfrm>
            <a:custGeom>
              <a:avLst/>
              <a:gdLst/>
              <a:ahLst/>
              <a:cxnLst/>
              <a:rect l="l" t="t" r="r" b="b"/>
              <a:pathLst>
                <a:path w="13811" h="12611" extrusionOk="0">
                  <a:moveTo>
                    <a:pt x="6907" y="1"/>
                  </a:moveTo>
                  <a:cubicBezTo>
                    <a:pt x="5296" y="1"/>
                    <a:pt x="3687" y="617"/>
                    <a:pt x="2463" y="1848"/>
                  </a:cubicBezTo>
                  <a:cubicBezTo>
                    <a:pt x="1" y="4311"/>
                    <a:pt x="1" y="8301"/>
                    <a:pt x="2463" y="10764"/>
                  </a:cubicBezTo>
                  <a:cubicBezTo>
                    <a:pt x="3687" y="11995"/>
                    <a:pt x="5296" y="12611"/>
                    <a:pt x="6907" y="12611"/>
                  </a:cubicBezTo>
                  <a:cubicBezTo>
                    <a:pt x="8518" y="12611"/>
                    <a:pt x="10132" y="11995"/>
                    <a:pt x="11363" y="10764"/>
                  </a:cubicBezTo>
                  <a:cubicBezTo>
                    <a:pt x="13811" y="8301"/>
                    <a:pt x="13811" y="4311"/>
                    <a:pt x="11363" y="1848"/>
                  </a:cubicBezTo>
                  <a:cubicBezTo>
                    <a:pt x="10132" y="617"/>
                    <a:pt x="8518" y="1"/>
                    <a:pt x="6907" y="1"/>
                  </a:cubicBezTo>
                  <a:close/>
                </a:path>
              </a:pathLst>
            </a:custGeom>
            <a:solidFill>
              <a:schemeClr val="accen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2"/>
            <p:cNvSpPr/>
            <p:nvPr/>
          </p:nvSpPr>
          <p:spPr>
            <a:xfrm>
              <a:off x="4928000" y="3144375"/>
              <a:ext cx="579100" cy="49125"/>
            </a:xfrm>
            <a:custGeom>
              <a:avLst/>
              <a:gdLst/>
              <a:ahLst/>
              <a:cxnLst/>
              <a:rect l="l" t="t" r="r" b="b"/>
              <a:pathLst>
                <a:path w="23164" h="1965" extrusionOk="0">
                  <a:moveTo>
                    <a:pt x="998" y="0"/>
                  </a:moveTo>
                  <a:cubicBezTo>
                    <a:pt x="452" y="0"/>
                    <a:pt x="1" y="437"/>
                    <a:pt x="1" y="983"/>
                  </a:cubicBezTo>
                  <a:cubicBezTo>
                    <a:pt x="1" y="1528"/>
                    <a:pt x="452" y="1964"/>
                    <a:pt x="998" y="1964"/>
                  </a:cubicBezTo>
                  <a:lnTo>
                    <a:pt x="22181" y="1964"/>
                  </a:lnTo>
                  <a:cubicBezTo>
                    <a:pt x="22727" y="1964"/>
                    <a:pt x="23163" y="1528"/>
                    <a:pt x="23163" y="983"/>
                  </a:cubicBezTo>
                  <a:cubicBezTo>
                    <a:pt x="23163" y="437"/>
                    <a:pt x="22727" y="0"/>
                    <a:pt x="2218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2"/>
            <p:cNvSpPr/>
            <p:nvPr/>
          </p:nvSpPr>
          <p:spPr>
            <a:xfrm>
              <a:off x="5569800" y="3144375"/>
              <a:ext cx="289950" cy="49125"/>
            </a:xfrm>
            <a:custGeom>
              <a:avLst/>
              <a:gdLst/>
              <a:ahLst/>
              <a:cxnLst/>
              <a:rect l="l" t="t" r="r" b="b"/>
              <a:pathLst>
                <a:path w="11598" h="1965" extrusionOk="0">
                  <a:moveTo>
                    <a:pt x="983" y="0"/>
                  </a:moveTo>
                  <a:cubicBezTo>
                    <a:pt x="437" y="0"/>
                    <a:pt x="0" y="437"/>
                    <a:pt x="0" y="983"/>
                  </a:cubicBezTo>
                  <a:cubicBezTo>
                    <a:pt x="0" y="1528"/>
                    <a:pt x="437" y="1964"/>
                    <a:pt x="983" y="1964"/>
                  </a:cubicBezTo>
                  <a:lnTo>
                    <a:pt x="10616" y="1964"/>
                  </a:lnTo>
                  <a:cubicBezTo>
                    <a:pt x="11161" y="1964"/>
                    <a:pt x="11597" y="1528"/>
                    <a:pt x="11597" y="983"/>
                  </a:cubicBezTo>
                  <a:cubicBezTo>
                    <a:pt x="11597" y="437"/>
                    <a:pt x="11161" y="0"/>
                    <a:pt x="10616"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2"/>
            <p:cNvSpPr/>
            <p:nvPr/>
          </p:nvSpPr>
          <p:spPr>
            <a:xfrm>
              <a:off x="4928000" y="3268700"/>
              <a:ext cx="346850" cy="49500"/>
            </a:xfrm>
            <a:custGeom>
              <a:avLst/>
              <a:gdLst/>
              <a:ahLst/>
              <a:cxnLst/>
              <a:rect l="l" t="t" r="r" b="b"/>
              <a:pathLst>
                <a:path w="13874" h="1980" extrusionOk="0">
                  <a:moveTo>
                    <a:pt x="998" y="0"/>
                  </a:moveTo>
                  <a:cubicBezTo>
                    <a:pt x="452" y="0"/>
                    <a:pt x="1" y="437"/>
                    <a:pt x="1" y="982"/>
                  </a:cubicBezTo>
                  <a:cubicBezTo>
                    <a:pt x="1" y="1528"/>
                    <a:pt x="452" y="1979"/>
                    <a:pt x="998" y="1979"/>
                  </a:cubicBezTo>
                  <a:lnTo>
                    <a:pt x="12891" y="1979"/>
                  </a:lnTo>
                  <a:cubicBezTo>
                    <a:pt x="13437" y="1979"/>
                    <a:pt x="13873" y="1528"/>
                    <a:pt x="13873" y="982"/>
                  </a:cubicBezTo>
                  <a:cubicBezTo>
                    <a:pt x="13873" y="437"/>
                    <a:pt x="13437" y="0"/>
                    <a:pt x="1289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72"/>
          <p:cNvGrpSpPr/>
          <p:nvPr/>
        </p:nvGrpSpPr>
        <p:grpSpPr>
          <a:xfrm>
            <a:off x="4532012" y="3750457"/>
            <a:ext cx="643280" cy="644532"/>
            <a:chOff x="1453175" y="2049775"/>
            <a:chExt cx="1194800" cy="1197125"/>
          </a:xfrm>
        </p:grpSpPr>
        <p:sp>
          <p:nvSpPr>
            <p:cNvPr id="1384" name="Google Shape;1384;p72"/>
            <p:cNvSpPr/>
            <p:nvPr/>
          </p:nvSpPr>
          <p:spPr>
            <a:xfrm>
              <a:off x="1453175" y="2049775"/>
              <a:ext cx="1194800" cy="1197125"/>
            </a:xfrm>
            <a:custGeom>
              <a:avLst/>
              <a:gdLst/>
              <a:ahLst/>
              <a:cxnLst/>
              <a:rect l="l" t="t" r="r" b="b"/>
              <a:pathLst>
                <a:path w="47792" h="47885" extrusionOk="0">
                  <a:moveTo>
                    <a:pt x="4631" y="0"/>
                  </a:moveTo>
                  <a:cubicBezTo>
                    <a:pt x="2075" y="0"/>
                    <a:pt x="1" y="2089"/>
                    <a:pt x="1" y="4645"/>
                  </a:cubicBezTo>
                  <a:lnTo>
                    <a:pt x="1" y="43239"/>
                  </a:lnTo>
                  <a:cubicBezTo>
                    <a:pt x="1" y="45796"/>
                    <a:pt x="2075" y="47885"/>
                    <a:pt x="4631" y="47885"/>
                  </a:cubicBezTo>
                  <a:lnTo>
                    <a:pt x="43147" y="47885"/>
                  </a:lnTo>
                  <a:cubicBezTo>
                    <a:pt x="45703" y="47885"/>
                    <a:pt x="47792" y="45796"/>
                    <a:pt x="47792" y="43239"/>
                  </a:cubicBezTo>
                  <a:lnTo>
                    <a:pt x="47792" y="4645"/>
                  </a:lnTo>
                  <a:cubicBezTo>
                    <a:pt x="47792" y="2089"/>
                    <a:pt x="45703" y="0"/>
                    <a:pt x="43147" y="0"/>
                  </a:cubicBezTo>
                  <a:close/>
                </a:path>
              </a:pathLst>
            </a:custGeom>
            <a:solidFill>
              <a:srgbClr val="FFFFFF"/>
            </a:solidFill>
            <a:ln>
              <a:noFill/>
            </a:ln>
            <a:effectLst>
              <a:outerShdw blurRad="57150" dist="19050" dir="384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2"/>
            <p:cNvSpPr/>
            <p:nvPr/>
          </p:nvSpPr>
          <p:spPr>
            <a:xfrm>
              <a:off x="1499575" y="2096525"/>
              <a:ext cx="1102050" cy="1103975"/>
            </a:xfrm>
            <a:custGeom>
              <a:avLst/>
              <a:gdLst/>
              <a:ahLst/>
              <a:cxnLst/>
              <a:rect l="l" t="t" r="r" b="b"/>
              <a:pathLst>
                <a:path w="44082" h="44159" extrusionOk="0">
                  <a:moveTo>
                    <a:pt x="2775" y="1"/>
                  </a:moveTo>
                  <a:cubicBezTo>
                    <a:pt x="1247" y="1"/>
                    <a:pt x="0" y="1248"/>
                    <a:pt x="0" y="2775"/>
                  </a:cubicBezTo>
                  <a:lnTo>
                    <a:pt x="0" y="41369"/>
                  </a:lnTo>
                  <a:cubicBezTo>
                    <a:pt x="0" y="42897"/>
                    <a:pt x="1247" y="44159"/>
                    <a:pt x="2775" y="44159"/>
                  </a:cubicBezTo>
                  <a:lnTo>
                    <a:pt x="41291" y="44159"/>
                  </a:lnTo>
                  <a:cubicBezTo>
                    <a:pt x="42818" y="44159"/>
                    <a:pt x="44081" y="42897"/>
                    <a:pt x="44081" y="41369"/>
                  </a:cubicBezTo>
                  <a:lnTo>
                    <a:pt x="44081" y="2775"/>
                  </a:lnTo>
                  <a:cubicBezTo>
                    <a:pt x="44081" y="1248"/>
                    <a:pt x="42818" y="1"/>
                    <a:pt x="41291" y="1"/>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2"/>
            <p:cNvSpPr/>
            <p:nvPr/>
          </p:nvSpPr>
          <p:spPr>
            <a:xfrm>
              <a:off x="1499575" y="2316300"/>
              <a:ext cx="1102050" cy="884200"/>
            </a:xfrm>
            <a:custGeom>
              <a:avLst/>
              <a:gdLst/>
              <a:ahLst/>
              <a:cxnLst/>
              <a:rect l="l" t="t" r="r" b="b"/>
              <a:pathLst>
                <a:path w="44082" h="35368" extrusionOk="0">
                  <a:moveTo>
                    <a:pt x="13826" y="1"/>
                  </a:moveTo>
                  <a:lnTo>
                    <a:pt x="0" y="20654"/>
                  </a:lnTo>
                  <a:lnTo>
                    <a:pt x="0" y="32578"/>
                  </a:lnTo>
                  <a:cubicBezTo>
                    <a:pt x="0" y="34106"/>
                    <a:pt x="1247" y="35368"/>
                    <a:pt x="2775" y="35368"/>
                  </a:cubicBezTo>
                  <a:lnTo>
                    <a:pt x="41291" y="35368"/>
                  </a:lnTo>
                  <a:cubicBezTo>
                    <a:pt x="42818" y="35368"/>
                    <a:pt x="44081" y="34106"/>
                    <a:pt x="44081" y="32578"/>
                  </a:cubicBezTo>
                  <a:lnTo>
                    <a:pt x="44081" y="26733"/>
                  </a:lnTo>
                  <a:lnTo>
                    <a:pt x="34370" y="12221"/>
                  </a:lnTo>
                  <a:lnTo>
                    <a:pt x="28182" y="21449"/>
                  </a:lnTo>
                  <a:lnTo>
                    <a:pt x="27652" y="20670"/>
                  </a:lnTo>
                  <a:lnTo>
                    <a:pt x="13826" y="1"/>
                  </a:lnTo>
                  <a:close/>
                </a:path>
              </a:pathLst>
            </a:custGeom>
            <a:solidFill>
              <a:schemeClr val="lt2"/>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2"/>
            <p:cNvSpPr/>
            <p:nvPr/>
          </p:nvSpPr>
          <p:spPr>
            <a:xfrm>
              <a:off x="2133200" y="2241875"/>
              <a:ext cx="254100" cy="254500"/>
            </a:xfrm>
            <a:custGeom>
              <a:avLst/>
              <a:gdLst/>
              <a:ahLst/>
              <a:cxnLst/>
              <a:rect l="l" t="t" r="r" b="b"/>
              <a:pathLst>
                <a:path w="10164" h="10180" extrusionOk="0">
                  <a:moveTo>
                    <a:pt x="5082" y="0"/>
                  </a:moveTo>
                  <a:cubicBezTo>
                    <a:pt x="2276" y="0"/>
                    <a:pt x="0" y="2276"/>
                    <a:pt x="0" y="5098"/>
                  </a:cubicBezTo>
                  <a:cubicBezTo>
                    <a:pt x="0" y="7904"/>
                    <a:pt x="2276" y="10179"/>
                    <a:pt x="5082" y="10179"/>
                  </a:cubicBezTo>
                  <a:cubicBezTo>
                    <a:pt x="7888" y="10179"/>
                    <a:pt x="10163" y="7904"/>
                    <a:pt x="10163" y="5098"/>
                  </a:cubicBezTo>
                  <a:cubicBezTo>
                    <a:pt x="10163" y="2276"/>
                    <a:pt x="7888" y="0"/>
                    <a:pt x="5082" y="0"/>
                  </a:cubicBezTo>
                  <a:close/>
                </a:path>
              </a:pathLst>
            </a:custGeom>
            <a:solidFill>
              <a:schemeClr val="accent5"/>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359"/>
                                        </p:tgtEl>
                                        <p:attrNameLst>
                                          <p:attrName>style.visibility</p:attrName>
                                        </p:attrNameLst>
                                      </p:cBhvr>
                                      <p:to>
                                        <p:strVal val="visible"/>
                                      </p:to>
                                    </p:set>
                                    <p:anim calcmode="lin" valueType="num">
                                      <p:cBhvr additive="base">
                                        <p:cTn id="7" dur="800"/>
                                        <p:tgtEl>
                                          <p:spTgt spid="1359"/>
                                        </p:tgtEl>
                                        <p:attrNameLst>
                                          <p:attrName>ppt_w</p:attrName>
                                        </p:attrNameLst>
                                      </p:cBhvr>
                                      <p:tavLst>
                                        <p:tav tm="0">
                                          <p:val>
                                            <p:strVal val="0"/>
                                          </p:val>
                                        </p:tav>
                                        <p:tav tm="100000">
                                          <p:val>
                                            <p:strVal val="#ppt_w"/>
                                          </p:val>
                                        </p:tav>
                                      </p:tavLst>
                                    </p:anim>
                                    <p:anim calcmode="lin" valueType="num">
                                      <p:cBhvr additive="base">
                                        <p:cTn id="8" dur="800"/>
                                        <p:tgtEl>
                                          <p:spTgt spid="1359"/>
                                        </p:tgtEl>
                                        <p:attrNameLst>
                                          <p:attrName>ppt_h</p:attrName>
                                        </p:attrNameLst>
                                      </p:cBhvr>
                                      <p:tavLst>
                                        <p:tav tm="0">
                                          <p:val>
                                            <p:strVal val="0"/>
                                          </p:val>
                                        </p:tav>
                                        <p:tav tm="100000">
                                          <p:val>
                                            <p:strVal val="#ppt_h"/>
                                          </p:val>
                                        </p:tav>
                                      </p:tavLst>
                                    </p:anim>
                                  </p:childTnLst>
                                </p:cTn>
                              </p:par>
                              <p:par>
                                <p:cTn id="9" presetID="2" presetClass="entr" presetSubtype="1" fill="hold" nodeType="withEffect">
                                  <p:stCondLst>
                                    <p:cond delay="0"/>
                                  </p:stCondLst>
                                  <p:childTnLst>
                                    <p:set>
                                      <p:cBhvr>
                                        <p:cTn id="10" dur="1" fill="hold">
                                          <p:stCondLst>
                                            <p:cond delay="0"/>
                                          </p:stCondLst>
                                        </p:cTn>
                                        <p:tgtEl>
                                          <p:spTgt spid="1360"/>
                                        </p:tgtEl>
                                        <p:attrNameLst>
                                          <p:attrName>style.visibility</p:attrName>
                                        </p:attrNameLst>
                                      </p:cBhvr>
                                      <p:to>
                                        <p:strVal val="visible"/>
                                      </p:to>
                                    </p:set>
                                    <p:anim calcmode="lin" valueType="num">
                                      <p:cBhvr additive="base">
                                        <p:cTn id="11" dur="800"/>
                                        <p:tgtEl>
                                          <p:spTgt spid="1360"/>
                                        </p:tgtEl>
                                        <p:attrNameLst>
                                          <p:attrName>ppt_y</p:attrName>
                                        </p:attrNameLst>
                                      </p:cBhvr>
                                      <p:tavLst>
                                        <p:tav tm="0">
                                          <p:val>
                                            <p:strVal val="#ppt_y-1"/>
                                          </p:val>
                                        </p:tav>
                                        <p:tav tm="100000">
                                          <p:val>
                                            <p:strVal val="#ppt_y"/>
                                          </p:val>
                                        </p:tav>
                                      </p:tavLst>
                                    </p:anim>
                                  </p:childTnLst>
                                </p:cTn>
                              </p:par>
                            </p:childTnLst>
                          </p:cTn>
                        </p:par>
                        <p:par>
                          <p:cTn id="12" fill="hold">
                            <p:stCondLst>
                              <p:cond delay="800"/>
                            </p:stCondLst>
                            <p:childTnLst>
                              <p:par>
                                <p:cTn id="13" presetID="23" presetClass="entr" presetSubtype="16" fill="hold" nodeType="afterEffect">
                                  <p:stCondLst>
                                    <p:cond delay="0"/>
                                  </p:stCondLst>
                                  <p:childTnLst>
                                    <p:set>
                                      <p:cBhvr>
                                        <p:cTn id="14" dur="1" fill="hold">
                                          <p:stCondLst>
                                            <p:cond delay="0"/>
                                          </p:stCondLst>
                                        </p:cTn>
                                        <p:tgtEl>
                                          <p:spTgt spid="1369"/>
                                        </p:tgtEl>
                                        <p:attrNameLst>
                                          <p:attrName>style.visibility</p:attrName>
                                        </p:attrNameLst>
                                      </p:cBhvr>
                                      <p:to>
                                        <p:strVal val="visible"/>
                                      </p:to>
                                    </p:set>
                                    <p:anim calcmode="lin" valueType="num">
                                      <p:cBhvr additive="base">
                                        <p:cTn id="15" dur="800"/>
                                        <p:tgtEl>
                                          <p:spTgt spid="1369"/>
                                        </p:tgtEl>
                                        <p:attrNameLst>
                                          <p:attrName>ppt_w</p:attrName>
                                        </p:attrNameLst>
                                      </p:cBhvr>
                                      <p:tavLst>
                                        <p:tav tm="0">
                                          <p:val>
                                            <p:strVal val="0"/>
                                          </p:val>
                                        </p:tav>
                                        <p:tav tm="100000">
                                          <p:val>
                                            <p:strVal val="#ppt_w"/>
                                          </p:val>
                                        </p:tav>
                                      </p:tavLst>
                                    </p:anim>
                                    <p:anim calcmode="lin" valueType="num">
                                      <p:cBhvr additive="base">
                                        <p:cTn id="16" dur="800"/>
                                        <p:tgtEl>
                                          <p:spTgt spid="1369"/>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377"/>
                                        </p:tgtEl>
                                        <p:attrNameLst>
                                          <p:attrName>style.visibility</p:attrName>
                                        </p:attrNameLst>
                                      </p:cBhvr>
                                      <p:to>
                                        <p:strVal val="visible"/>
                                      </p:to>
                                    </p:set>
                                    <p:anim calcmode="lin" valueType="num">
                                      <p:cBhvr additive="base">
                                        <p:cTn id="19" dur="800"/>
                                        <p:tgtEl>
                                          <p:spTgt spid="1377"/>
                                        </p:tgtEl>
                                        <p:attrNameLst>
                                          <p:attrName>ppt_w</p:attrName>
                                        </p:attrNameLst>
                                      </p:cBhvr>
                                      <p:tavLst>
                                        <p:tav tm="0">
                                          <p:val>
                                            <p:strVal val="0"/>
                                          </p:val>
                                        </p:tav>
                                        <p:tav tm="100000">
                                          <p:val>
                                            <p:strVal val="#ppt_w"/>
                                          </p:val>
                                        </p:tav>
                                      </p:tavLst>
                                    </p:anim>
                                    <p:anim calcmode="lin" valueType="num">
                                      <p:cBhvr additive="base">
                                        <p:cTn id="20" dur="800"/>
                                        <p:tgtEl>
                                          <p:spTgt spid="1377"/>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1383"/>
                                        </p:tgtEl>
                                        <p:attrNameLst>
                                          <p:attrName>style.visibility</p:attrName>
                                        </p:attrNameLst>
                                      </p:cBhvr>
                                      <p:to>
                                        <p:strVal val="visible"/>
                                      </p:to>
                                    </p:set>
                                    <p:anim calcmode="lin" valueType="num">
                                      <p:cBhvr additive="base">
                                        <p:cTn id="23" dur="1000"/>
                                        <p:tgtEl>
                                          <p:spTgt spid="1383"/>
                                        </p:tgtEl>
                                        <p:attrNameLst>
                                          <p:attrName>ppt_w</p:attrName>
                                        </p:attrNameLst>
                                      </p:cBhvr>
                                      <p:tavLst>
                                        <p:tav tm="0">
                                          <p:val>
                                            <p:strVal val="0"/>
                                          </p:val>
                                        </p:tav>
                                        <p:tav tm="100000">
                                          <p:val>
                                            <p:strVal val="#ppt_w"/>
                                          </p:val>
                                        </p:tav>
                                      </p:tavLst>
                                    </p:anim>
                                    <p:anim calcmode="lin" valueType="num">
                                      <p:cBhvr additive="base">
                                        <p:cTn id="24" dur="1000"/>
                                        <p:tgtEl>
                                          <p:spTgt spid="138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15"/>
        <p:cNvGrpSpPr/>
        <p:nvPr/>
      </p:nvGrpSpPr>
      <p:grpSpPr>
        <a:xfrm>
          <a:off x="0" y="0"/>
          <a:ext cx="0" cy="0"/>
          <a:chOff x="0" y="0"/>
          <a:chExt cx="0" cy="0"/>
        </a:xfrm>
      </p:grpSpPr>
      <p:grpSp>
        <p:nvGrpSpPr>
          <p:cNvPr id="2916" name="Google Shape;2916;p108"/>
          <p:cNvGrpSpPr/>
          <p:nvPr/>
        </p:nvGrpSpPr>
        <p:grpSpPr>
          <a:xfrm>
            <a:off x="1528875" y="1338375"/>
            <a:ext cx="6085803" cy="3108300"/>
            <a:chOff x="1528875" y="1338375"/>
            <a:chExt cx="6085803" cy="3108300"/>
          </a:xfrm>
        </p:grpSpPr>
        <p:sp>
          <p:nvSpPr>
            <p:cNvPr id="2917" name="Google Shape;2917;p108"/>
            <p:cNvSpPr/>
            <p:nvPr/>
          </p:nvSpPr>
          <p:spPr>
            <a:xfrm>
              <a:off x="1528878" y="1338375"/>
              <a:ext cx="6085800" cy="3108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08"/>
            <p:cNvSpPr/>
            <p:nvPr/>
          </p:nvSpPr>
          <p:spPr>
            <a:xfrm>
              <a:off x="1528875" y="1338400"/>
              <a:ext cx="6085800" cy="3117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9" name="Google Shape;2919;p108"/>
            <p:cNvGrpSpPr/>
            <p:nvPr/>
          </p:nvGrpSpPr>
          <p:grpSpPr>
            <a:xfrm rot="10800000" flipH="1">
              <a:off x="1646473" y="1452499"/>
              <a:ext cx="376773" cy="82494"/>
              <a:chOff x="5578333" y="744468"/>
              <a:chExt cx="431653" cy="94500"/>
            </a:xfrm>
          </p:grpSpPr>
          <p:sp>
            <p:nvSpPr>
              <p:cNvPr id="2920" name="Google Shape;2920;p108"/>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08"/>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08"/>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23" name="Google Shape;2923;p108"/>
          <p:cNvSpPr/>
          <p:nvPr/>
        </p:nvSpPr>
        <p:spPr>
          <a:xfrm>
            <a:off x="5202375" y="2578688"/>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08"/>
          <p:cNvSpPr/>
          <p:nvPr/>
        </p:nvSpPr>
        <p:spPr>
          <a:xfrm>
            <a:off x="2208575" y="2578688"/>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08"/>
          <p:cNvSpPr txBox="1">
            <a:spLocks noGrp="1"/>
          </p:cNvSpPr>
          <p:nvPr>
            <p:ph type="title"/>
          </p:nvPr>
        </p:nvSpPr>
        <p:spPr>
          <a:xfrm>
            <a:off x="2260179" y="1877706"/>
            <a:ext cx="2069400" cy="69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80%</a:t>
            </a:r>
            <a:endParaRPr/>
          </a:p>
        </p:txBody>
      </p:sp>
      <p:sp>
        <p:nvSpPr>
          <p:cNvPr id="2926" name="Google Shape;2926;p108"/>
          <p:cNvSpPr txBox="1">
            <a:spLocks noGrp="1"/>
          </p:cNvSpPr>
          <p:nvPr>
            <p:ph type="subTitle" idx="4"/>
          </p:nvPr>
        </p:nvSpPr>
        <p:spPr>
          <a:xfrm>
            <a:off x="2260179" y="2625795"/>
            <a:ext cx="1624800" cy="24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2927" name="Google Shape;2927;p108"/>
          <p:cNvSpPr txBox="1">
            <a:spLocks noGrp="1"/>
          </p:cNvSpPr>
          <p:nvPr>
            <p:ph type="subTitle" idx="1"/>
          </p:nvPr>
        </p:nvSpPr>
        <p:spPr>
          <a:xfrm>
            <a:off x="2260175" y="3058500"/>
            <a:ext cx="2235600" cy="82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 and the smallest one in the Solar System</a:t>
            </a:r>
            <a:endParaRPr/>
          </a:p>
        </p:txBody>
      </p:sp>
      <p:sp>
        <p:nvSpPr>
          <p:cNvPr id="2928" name="Google Shape;2928;p108"/>
          <p:cNvSpPr txBox="1">
            <a:spLocks noGrp="1"/>
          </p:cNvSpPr>
          <p:nvPr>
            <p:ph type="title" idx="2"/>
          </p:nvPr>
        </p:nvSpPr>
        <p:spPr>
          <a:xfrm>
            <a:off x="4809370" y="1877711"/>
            <a:ext cx="2069400" cy="698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55%</a:t>
            </a:r>
            <a:endParaRPr/>
          </a:p>
        </p:txBody>
      </p:sp>
      <p:sp>
        <p:nvSpPr>
          <p:cNvPr id="2929" name="Google Shape;2929;p108"/>
          <p:cNvSpPr txBox="1">
            <a:spLocks noGrp="1"/>
          </p:cNvSpPr>
          <p:nvPr>
            <p:ph type="subTitle" idx="3"/>
          </p:nvPr>
        </p:nvSpPr>
        <p:spPr>
          <a:xfrm>
            <a:off x="4643175" y="3058500"/>
            <a:ext cx="2235600" cy="82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It’s terribly hot, even hotter than Mercury, and is extremely poisonous</a:t>
            </a:r>
            <a:endParaRPr/>
          </a:p>
        </p:txBody>
      </p:sp>
      <p:sp>
        <p:nvSpPr>
          <p:cNvPr id="2930" name="Google Shape;2930;p108"/>
          <p:cNvSpPr txBox="1">
            <a:spLocks noGrp="1"/>
          </p:cNvSpPr>
          <p:nvPr>
            <p:ph type="subTitle" idx="5"/>
          </p:nvPr>
        </p:nvSpPr>
        <p:spPr>
          <a:xfrm>
            <a:off x="5253970" y="2625800"/>
            <a:ext cx="1624800" cy="243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a:t>
            </a:r>
            <a:endParaRPr/>
          </a:p>
        </p:txBody>
      </p:sp>
      <p:sp>
        <p:nvSpPr>
          <p:cNvPr id="2931" name="Google Shape;2931;p108"/>
          <p:cNvSpPr txBox="1">
            <a:spLocks noGrp="1"/>
          </p:cNvSpPr>
          <p:nvPr>
            <p:ph type="title" idx="6"/>
          </p:nvPr>
        </p:nvSpPr>
        <p:spPr>
          <a:xfrm>
            <a:off x="720000" y="68594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PRINCIPAL MEDIA PERCENTAGES</a:t>
            </a:r>
            <a:endParaRPr/>
          </a:p>
        </p:txBody>
      </p:sp>
      <p:sp>
        <p:nvSpPr>
          <p:cNvPr id="2932" name="Google Shape;2932;p108"/>
          <p:cNvSpPr/>
          <p:nvPr/>
        </p:nvSpPr>
        <p:spPr>
          <a:xfrm>
            <a:off x="986025" y="2040200"/>
            <a:ext cx="1091700" cy="1091700"/>
          </a:xfrm>
          <a:prstGeom prst="ellipse">
            <a:avLst/>
          </a:prstGeom>
          <a:gradFill>
            <a:gsLst>
              <a:gs pos="0">
                <a:schemeClr val="lt1"/>
              </a:gs>
              <a:gs pos="100000">
                <a:srgbClr val="66BEE9">
                  <a:alpha val="34509"/>
                </a:srgbClr>
              </a:gs>
            </a:gsLst>
            <a:lin ang="5400700"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08"/>
          <p:cNvSpPr/>
          <p:nvPr/>
        </p:nvSpPr>
        <p:spPr>
          <a:xfrm>
            <a:off x="986025" y="2040225"/>
            <a:ext cx="1091700" cy="1091700"/>
          </a:xfrm>
          <a:prstGeom prst="pie">
            <a:avLst>
              <a:gd name="adj1" fmla="val 16189391"/>
              <a:gd name="adj2" fmla="val 12538163"/>
            </a:avLst>
          </a:prstGeom>
          <a:solidFill>
            <a:schemeClr val="accent5"/>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08"/>
          <p:cNvSpPr/>
          <p:nvPr/>
        </p:nvSpPr>
        <p:spPr>
          <a:xfrm>
            <a:off x="7066275" y="2040200"/>
            <a:ext cx="1091700" cy="1091700"/>
          </a:xfrm>
          <a:prstGeom prst="ellipse">
            <a:avLst/>
          </a:prstGeom>
          <a:gradFill>
            <a:gsLst>
              <a:gs pos="0">
                <a:schemeClr val="lt1"/>
              </a:gs>
              <a:gs pos="100000">
                <a:srgbClr val="66BEE9">
                  <a:alpha val="34509"/>
                </a:srgbClr>
              </a:gs>
            </a:gsLst>
            <a:lin ang="5400700"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08"/>
          <p:cNvSpPr/>
          <p:nvPr/>
        </p:nvSpPr>
        <p:spPr>
          <a:xfrm>
            <a:off x="7066275" y="2040225"/>
            <a:ext cx="1091700" cy="1091700"/>
          </a:xfrm>
          <a:prstGeom prst="pie">
            <a:avLst>
              <a:gd name="adj1" fmla="val 16189391"/>
              <a:gd name="adj2" fmla="val 7309316"/>
            </a:avLst>
          </a:prstGeom>
          <a:solidFill>
            <a:schemeClr val="accent1"/>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08"/>
          <p:cNvSpPr/>
          <p:nvPr/>
        </p:nvSpPr>
        <p:spPr>
          <a:xfrm>
            <a:off x="1187101" y="2241301"/>
            <a:ext cx="689400" cy="689400"/>
          </a:xfrm>
          <a:prstGeom prst="ellipse">
            <a:avLst/>
          </a:prstGeom>
          <a:solidFill>
            <a:schemeClr val="lt1"/>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937" name="Google Shape;2937;p108"/>
          <p:cNvGrpSpPr/>
          <p:nvPr/>
        </p:nvGrpSpPr>
        <p:grpSpPr>
          <a:xfrm>
            <a:off x="1357163" y="2411363"/>
            <a:ext cx="349425" cy="349425"/>
            <a:chOff x="5533113" y="2015175"/>
            <a:chExt cx="349425" cy="349425"/>
          </a:xfrm>
        </p:grpSpPr>
        <p:sp>
          <p:nvSpPr>
            <p:cNvPr id="2938" name="Google Shape;2938;p108"/>
            <p:cNvSpPr/>
            <p:nvPr/>
          </p:nvSpPr>
          <p:spPr>
            <a:xfrm>
              <a:off x="5725763" y="2015175"/>
              <a:ext cx="61325" cy="61600"/>
            </a:xfrm>
            <a:custGeom>
              <a:avLst/>
              <a:gdLst/>
              <a:ahLst/>
              <a:cxnLst/>
              <a:rect l="l" t="t" r="r" b="b"/>
              <a:pathLst>
                <a:path w="2453" h="2464" extrusionOk="0">
                  <a:moveTo>
                    <a:pt x="406" y="0"/>
                  </a:moveTo>
                  <a:cubicBezTo>
                    <a:pt x="175" y="0"/>
                    <a:pt x="1" y="186"/>
                    <a:pt x="1" y="417"/>
                  </a:cubicBezTo>
                  <a:lnTo>
                    <a:pt x="1" y="2047"/>
                  </a:lnTo>
                  <a:cubicBezTo>
                    <a:pt x="1" y="2280"/>
                    <a:pt x="175" y="2464"/>
                    <a:pt x="406" y="2464"/>
                  </a:cubicBezTo>
                  <a:lnTo>
                    <a:pt x="2036" y="2464"/>
                  </a:lnTo>
                  <a:cubicBezTo>
                    <a:pt x="2269" y="2464"/>
                    <a:pt x="2453" y="2280"/>
                    <a:pt x="2453" y="2047"/>
                  </a:cubicBezTo>
                  <a:lnTo>
                    <a:pt x="2453" y="417"/>
                  </a:lnTo>
                  <a:cubicBezTo>
                    <a:pt x="2453" y="186"/>
                    <a:pt x="2269" y="0"/>
                    <a:pt x="20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08"/>
            <p:cNvSpPr/>
            <p:nvPr/>
          </p:nvSpPr>
          <p:spPr>
            <a:xfrm>
              <a:off x="5677713" y="2158675"/>
              <a:ext cx="75300" cy="34100"/>
            </a:xfrm>
            <a:custGeom>
              <a:avLst/>
              <a:gdLst/>
              <a:ahLst/>
              <a:cxnLst/>
              <a:rect l="l" t="t" r="r" b="b"/>
              <a:pathLst>
                <a:path w="3012" h="1364" extrusionOk="0">
                  <a:moveTo>
                    <a:pt x="1" y="0"/>
                  </a:moveTo>
                  <a:lnTo>
                    <a:pt x="1" y="1364"/>
                  </a:lnTo>
                  <a:lnTo>
                    <a:pt x="3011" y="1364"/>
                  </a:lnTo>
                  <a:lnTo>
                    <a:pt x="30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08"/>
            <p:cNvSpPr/>
            <p:nvPr/>
          </p:nvSpPr>
          <p:spPr>
            <a:xfrm>
              <a:off x="5585738" y="2035725"/>
              <a:ext cx="218425" cy="208300"/>
            </a:xfrm>
            <a:custGeom>
              <a:avLst/>
              <a:gdLst/>
              <a:ahLst/>
              <a:cxnLst/>
              <a:rect l="l" t="t" r="r" b="b"/>
              <a:pathLst>
                <a:path w="8737" h="8332" extrusionOk="0">
                  <a:moveTo>
                    <a:pt x="1644" y="4432"/>
                  </a:moveTo>
                  <a:cubicBezTo>
                    <a:pt x="1864" y="4432"/>
                    <a:pt x="2050" y="4616"/>
                    <a:pt x="2050" y="4849"/>
                  </a:cubicBezTo>
                  <a:cubicBezTo>
                    <a:pt x="2050" y="5068"/>
                    <a:pt x="1864" y="5252"/>
                    <a:pt x="1644" y="5252"/>
                  </a:cubicBezTo>
                  <a:cubicBezTo>
                    <a:pt x="1414" y="5252"/>
                    <a:pt x="1228" y="5068"/>
                    <a:pt x="1228" y="4849"/>
                  </a:cubicBezTo>
                  <a:cubicBezTo>
                    <a:pt x="1228" y="4616"/>
                    <a:pt x="1414" y="4432"/>
                    <a:pt x="1644" y="4432"/>
                  </a:cubicBezTo>
                  <a:close/>
                  <a:moveTo>
                    <a:pt x="1644" y="5935"/>
                  </a:moveTo>
                  <a:cubicBezTo>
                    <a:pt x="1864" y="5935"/>
                    <a:pt x="2050" y="6121"/>
                    <a:pt x="2050" y="6340"/>
                  </a:cubicBezTo>
                  <a:cubicBezTo>
                    <a:pt x="2050" y="6571"/>
                    <a:pt x="1864" y="6757"/>
                    <a:pt x="1644" y="6757"/>
                  </a:cubicBezTo>
                  <a:cubicBezTo>
                    <a:pt x="1414" y="6757"/>
                    <a:pt x="1228" y="6571"/>
                    <a:pt x="1228" y="6340"/>
                  </a:cubicBezTo>
                  <a:cubicBezTo>
                    <a:pt x="1228" y="6121"/>
                    <a:pt x="1414" y="5935"/>
                    <a:pt x="1644" y="5935"/>
                  </a:cubicBezTo>
                  <a:close/>
                  <a:moveTo>
                    <a:pt x="7096" y="4096"/>
                  </a:moveTo>
                  <a:cubicBezTo>
                    <a:pt x="7326" y="4096"/>
                    <a:pt x="7512" y="4280"/>
                    <a:pt x="7512" y="4502"/>
                  </a:cubicBezTo>
                  <a:lnTo>
                    <a:pt x="7512" y="6687"/>
                  </a:lnTo>
                  <a:cubicBezTo>
                    <a:pt x="7512" y="6918"/>
                    <a:pt x="7326" y="7093"/>
                    <a:pt x="7096" y="7093"/>
                  </a:cubicBezTo>
                  <a:lnTo>
                    <a:pt x="3277" y="7093"/>
                  </a:lnTo>
                  <a:cubicBezTo>
                    <a:pt x="3055" y="7093"/>
                    <a:pt x="2872" y="6918"/>
                    <a:pt x="2872" y="6687"/>
                  </a:cubicBezTo>
                  <a:lnTo>
                    <a:pt x="2872" y="4502"/>
                  </a:lnTo>
                  <a:cubicBezTo>
                    <a:pt x="2872" y="4280"/>
                    <a:pt x="3055" y="4096"/>
                    <a:pt x="3277" y="4096"/>
                  </a:cubicBezTo>
                  <a:close/>
                  <a:moveTo>
                    <a:pt x="2733" y="0"/>
                  </a:moveTo>
                  <a:cubicBezTo>
                    <a:pt x="1900" y="0"/>
                    <a:pt x="1228" y="670"/>
                    <a:pt x="1228" y="1503"/>
                  </a:cubicBezTo>
                  <a:lnTo>
                    <a:pt x="1228" y="2869"/>
                  </a:lnTo>
                  <a:lnTo>
                    <a:pt x="822" y="2869"/>
                  </a:lnTo>
                  <a:cubicBezTo>
                    <a:pt x="372" y="2869"/>
                    <a:pt x="0" y="3227"/>
                    <a:pt x="0" y="3691"/>
                  </a:cubicBezTo>
                  <a:lnTo>
                    <a:pt x="0" y="7509"/>
                  </a:lnTo>
                  <a:cubicBezTo>
                    <a:pt x="0" y="7959"/>
                    <a:pt x="372" y="8331"/>
                    <a:pt x="822" y="8331"/>
                  </a:cubicBezTo>
                  <a:lnTo>
                    <a:pt x="7915" y="8331"/>
                  </a:lnTo>
                  <a:cubicBezTo>
                    <a:pt x="8367" y="8331"/>
                    <a:pt x="8737" y="7959"/>
                    <a:pt x="8737" y="7509"/>
                  </a:cubicBezTo>
                  <a:lnTo>
                    <a:pt x="8737" y="3691"/>
                  </a:lnTo>
                  <a:cubicBezTo>
                    <a:pt x="8737" y="3227"/>
                    <a:pt x="8367" y="2869"/>
                    <a:pt x="7915" y="2869"/>
                  </a:cubicBezTo>
                  <a:lnTo>
                    <a:pt x="2050" y="2869"/>
                  </a:lnTo>
                  <a:lnTo>
                    <a:pt x="2050" y="1503"/>
                  </a:lnTo>
                  <a:cubicBezTo>
                    <a:pt x="2050" y="1122"/>
                    <a:pt x="2350" y="822"/>
                    <a:pt x="2733" y="822"/>
                  </a:cubicBezTo>
                  <a:lnTo>
                    <a:pt x="4780" y="822"/>
                  </a:lnTo>
                  <a:lnTo>
                    <a:pt x="47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08"/>
            <p:cNvSpPr/>
            <p:nvPr/>
          </p:nvSpPr>
          <p:spPr>
            <a:xfrm>
              <a:off x="5533113" y="2134650"/>
              <a:ext cx="32175" cy="81875"/>
            </a:xfrm>
            <a:custGeom>
              <a:avLst/>
              <a:gdLst/>
              <a:ahLst/>
              <a:cxnLst/>
              <a:rect l="l" t="t" r="r" b="b"/>
              <a:pathLst>
                <a:path w="1287" h="3275" extrusionOk="0">
                  <a:moveTo>
                    <a:pt x="961" y="1"/>
                  </a:moveTo>
                  <a:cubicBezTo>
                    <a:pt x="428" y="1"/>
                    <a:pt x="0" y="428"/>
                    <a:pt x="0" y="961"/>
                  </a:cubicBezTo>
                  <a:lnTo>
                    <a:pt x="0" y="2325"/>
                  </a:lnTo>
                  <a:cubicBezTo>
                    <a:pt x="0" y="2847"/>
                    <a:pt x="428" y="3275"/>
                    <a:pt x="961" y="3275"/>
                  </a:cubicBezTo>
                  <a:lnTo>
                    <a:pt x="1286" y="3275"/>
                  </a:lnTo>
                  <a:lnTo>
                    <a:pt x="12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08"/>
            <p:cNvSpPr/>
            <p:nvPr/>
          </p:nvSpPr>
          <p:spPr>
            <a:xfrm>
              <a:off x="5824688" y="2117575"/>
              <a:ext cx="57850" cy="116025"/>
            </a:xfrm>
            <a:custGeom>
              <a:avLst/>
              <a:gdLst/>
              <a:ahLst/>
              <a:cxnLst/>
              <a:rect l="l" t="t" r="r" b="b"/>
              <a:pathLst>
                <a:path w="2314" h="4641" extrusionOk="0">
                  <a:moveTo>
                    <a:pt x="1919" y="0"/>
                  </a:moveTo>
                  <a:cubicBezTo>
                    <a:pt x="1877" y="0"/>
                    <a:pt x="1834" y="8"/>
                    <a:pt x="1795" y="23"/>
                  </a:cubicBezTo>
                  <a:lnTo>
                    <a:pt x="1" y="556"/>
                  </a:lnTo>
                  <a:lnTo>
                    <a:pt x="1" y="4085"/>
                  </a:lnTo>
                  <a:lnTo>
                    <a:pt x="1795" y="4630"/>
                  </a:lnTo>
                  <a:cubicBezTo>
                    <a:pt x="1828" y="4641"/>
                    <a:pt x="1864" y="4641"/>
                    <a:pt x="1911" y="4641"/>
                  </a:cubicBezTo>
                  <a:cubicBezTo>
                    <a:pt x="1992" y="4641"/>
                    <a:pt x="2083" y="4616"/>
                    <a:pt x="2153" y="4560"/>
                  </a:cubicBezTo>
                  <a:cubicBezTo>
                    <a:pt x="2258" y="4477"/>
                    <a:pt x="2314" y="4363"/>
                    <a:pt x="2314" y="4235"/>
                  </a:cubicBezTo>
                  <a:lnTo>
                    <a:pt x="2314" y="417"/>
                  </a:lnTo>
                  <a:cubicBezTo>
                    <a:pt x="2314" y="278"/>
                    <a:pt x="2258" y="162"/>
                    <a:pt x="2153" y="81"/>
                  </a:cubicBezTo>
                  <a:cubicBezTo>
                    <a:pt x="2085" y="28"/>
                    <a:pt x="2002" y="0"/>
                    <a:pt x="1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08"/>
            <p:cNvSpPr/>
            <p:nvPr/>
          </p:nvSpPr>
          <p:spPr>
            <a:xfrm>
              <a:off x="5623363" y="2264200"/>
              <a:ext cx="143250" cy="100400"/>
            </a:xfrm>
            <a:custGeom>
              <a:avLst/>
              <a:gdLst/>
              <a:ahLst/>
              <a:cxnLst/>
              <a:rect l="l" t="t" r="r" b="b"/>
              <a:pathLst>
                <a:path w="5730" h="4016" extrusionOk="0">
                  <a:moveTo>
                    <a:pt x="0" y="0"/>
                  </a:moveTo>
                  <a:lnTo>
                    <a:pt x="0" y="278"/>
                  </a:lnTo>
                  <a:cubicBezTo>
                    <a:pt x="0" y="800"/>
                    <a:pt x="428" y="1228"/>
                    <a:pt x="950" y="1228"/>
                  </a:cubicBezTo>
                  <a:lnTo>
                    <a:pt x="1794" y="1228"/>
                  </a:lnTo>
                  <a:lnTo>
                    <a:pt x="406" y="2489"/>
                  </a:lnTo>
                  <a:cubicBezTo>
                    <a:pt x="325" y="2558"/>
                    <a:pt x="267" y="2675"/>
                    <a:pt x="267" y="2791"/>
                  </a:cubicBezTo>
                  <a:lnTo>
                    <a:pt x="267" y="3611"/>
                  </a:lnTo>
                  <a:cubicBezTo>
                    <a:pt x="267" y="3833"/>
                    <a:pt x="453" y="4016"/>
                    <a:pt x="684" y="4016"/>
                  </a:cubicBezTo>
                  <a:cubicBezTo>
                    <a:pt x="903" y="4016"/>
                    <a:pt x="1089" y="3833"/>
                    <a:pt x="1089" y="3611"/>
                  </a:cubicBezTo>
                  <a:lnTo>
                    <a:pt x="1089" y="2975"/>
                  </a:lnTo>
                  <a:lnTo>
                    <a:pt x="2453" y="1750"/>
                  </a:lnTo>
                  <a:lnTo>
                    <a:pt x="2453" y="3611"/>
                  </a:lnTo>
                  <a:cubicBezTo>
                    <a:pt x="2453" y="3833"/>
                    <a:pt x="2639" y="4016"/>
                    <a:pt x="2858" y="4016"/>
                  </a:cubicBezTo>
                  <a:cubicBezTo>
                    <a:pt x="3091" y="4016"/>
                    <a:pt x="3275" y="3833"/>
                    <a:pt x="3275" y="3611"/>
                  </a:cubicBezTo>
                  <a:lnTo>
                    <a:pt x="3275" y="1750"/>
                  </a:lnTo>
                  <a:lnTo>
                    <a:pt x="4641" y="2975"/>
                  </a:lnTo>
                  <a:lnTo>
                    <a:pt x="4641" y="3611"/>
                  </a:lnTo>
                  <a:cubicBezTo>
                    <a:pt x="4641" y="3833"/>
                    <a:pt x="4827" y="4016"/>
                    <a:pt x="5046" y="4016"/>
                  </a:cubicBezTo>
                  <a:cubicBezTo>
                    <a:pt x="5277" y="4016"/>
                    <a:pt x="5463" y="3833"/>
                    <a:pt x="5463" y="3611"/>
                  </a:cubicBezTo>
                  <a:lnTo>
                    <a:pt x="5463" y="2791"/>
                  </a:lnTo>
                  <a:cubicBezTo>
                    <a:pt x="5463" y="2675"/>
                    <a:pt x="5404" y="2558"/>
                    <a:pt x="5324" y="2489"/>
                  </a:cubicBezTo>
                  <a:lnTo>
                    <a:pt x="3935" y="1228"/>
                  </a:lnTo>
                  <a:lnTo>
                    <a:pt x="4780" y="1228"/>
                  </a:lnTo>
                  <a:cubicBezTo>
                    <a:pt x="5299" y="1228"/>
                    <a:pt x="5729" y="800"/>
                    <a:pt x="5729" y="278"/>
                  </a:cubicBezTo>
                  <a:lnTo>
                    <a:pt x="57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4" name="Google Shape;2944;p108"/>
          <p:cNvSpPr/>
          <p:nvPr/>
        </p:nvSpPr>
        <p:spPr>
          <a:xfrm>
            <a:off x="7267413" y="2241301"/>
            <a:ext cx="689400" cy="689400"/>
          </a:xfrm>
          <a:prstGeom prst="ellipse">
            <a:avLst/>
          </a:prstGeom>
          <a:solidFill>
            <a:schemeClr val="lt1"/>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945" name="Google Shape;2945;p108"/>
          <p:cNvGrpSpPr/>
          <p:nvPr/>
        </p:nvGrpSpPr>
        <p:grpSpPr>
          <a:xfrm>
            <a:off x="7438075" y="2397025"/>
            <a:ext cx="348075" cy="349425"/>
            <a:chOff x="4019913" y="2015175"/>
            <a:chExt cx="348075" cy="349425"/>
          </a:xfrm>
        </p:grpSpPr>
        <p:sp>
          <p:nvSpPr>
            <p:cNvPr id="2946" name="Google Shape;2946;p108"/>
            <p:cNvSpPr/>
            <p:nvPr/>
          </p:nvSpPr>
          <p:spPr>
            <a:xfrm>
              <a:off x="4279163" y="2180325"/>
              <a:ext cx="88825" cy="184275"/>
            </a:xfrm>
            <a:custGeom>
              <a:avLst/>
              <a:gdLst/>
              <a:ahLst/>
              <a:cxnLst/>
              <a:rect l="l" t="t" r="r" b="b"/>
              <a:pathLst>
                <a:path w="3553" h="7371" extrusionOk="0">
                  <a:moveTo>
                    <a:pt x="2730" y="1"/>
                  </a:moveTo>
                  <a:cubicBezTo>
                    <a:pt x="2277" y="1"/>
                    <a:pt x="1919" y="370"/>
                    <a:pt x="1919" y="823"/>
                  </a:cubicBezTo>
                  <a:lnTo>
                    <a:pt x="1919" y="3136"/>
                  </a:lnTo>
                  <a:cubicBezTo>
                    <a:pt x="1919" y="3589"/>
                    <a:pt x="1550" y="3958"/>
                    <a:pt x="1097" y="3958"/>
                  </a:cubicBezTo>
                  <a:lnTo>
                    <a:pt x="0" y="3958"/>
                  </a:lnTo>
                  <a:lnTo>
                    <a:pt x="0" y="5602"/>
                  </a:lnTo>
                  <a:cubicBezTo>
                    <a:pt x="0" y="6574"/>
                    <a:pt x="797" y="7371"/>
                    <a:pt x="1780" y="7371"/>
                  </a:cubicBezTo>
                  <a:cubicBezTo>
                    <a:pt x="2752" y="7371"/>
                    <a:pt x="3552" y="6574"/>
                    <a:pt x="3552" y="5602"/>
                  </a:cubicBezTo>
                  <a:lnTo>
                    <a:pt x="3552" y="823"/>
                  </a:lnTo>
                  <a:cubicBezTo>
                    <a:pt x="3552" y="370"/>
                    <a:pt x="3180" y="1"/>
                    <a:pt x="27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08"/>
            <p:cNvSpPr/>
            <p:nvPr/>
          </p:nvSpPr>
          <p:spPr>
            <a:xfrm>
              <a:off x="4068513" y="2077375"/>
              <a:ext cx="143250" cy="20575"/>
            </a:xfrm>
            <a:custGeom>
              <a:avLst/>
              <a:gdLst/>
              <a:ahLst/>
              <a:cxnLst/>
              <a:rect l="l" t="t" r="r" b="b"/>
              <a:pathLst>
                <a:path w="5730" h="823" extrusionOk="0">
                  <a:moveTo>
                    <a:pt x="1" y="1"/>
                  </a:moveTo>
                  <a:lnTo>
                    <a:pt x="1" y="823"/>
                  </a:lnTo>
                  <a:lnTo>
                    <a:pt x="5730" y="823"/>
                  </a:lnTo>
                  <a:lnTo>
                    <a:pt x="57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08"/>
            <p:cNvSpPr/>
            <p:nvPr/>
          </p:nvSpPr>
          <p:spPr>
            <a:xfrm>
              <a:off x="4191188" y="2200325"/>
              <a:ext cx="20575" cy="20225"/>
            </a:xfrm>
            <a:custGeom>
              <a:avLst/>
              <a:gdLst/>
              <a:ahLst/>
              <a:cxnLst/>
              <a:rect l="l" t="t" r="r" b="b"/>
              <a:pathLst>
                <a:path w="823" h="809" extrusionOk="0">
                  <a:moveTo>
                    <a:pt x="1" y="1"/>
                  </a:moveTo>
                  <a:lnTo>
                    <a:pt x="1" y="809"/>
                  </a:lnTo>
                  <a:lnTo>
                    <a:pt x="823" y="809"/>
                  </a:lnTo>
                  <a:lnTo>
                    <a:pt x="8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08"/>
            <p:cNvSpPr/>
            <p:nvPr/>
          </p:nvSpPr>
          <p:spPr>
            <a:xfrm>
              <a:off x="4068513" y="2282175"/>
              <a:ext cx="20300" cy="20225"/>
            </a:xfrm>
            <a:custGeom>
              <a:avLst/>
              <a:gdLst/>
              <a:ahLst/>
              <a:cxnLst/>
              <a:rect l="l" t="t" r="r" b="b"/>
              <a:pathLst>
                <a:path w="812" h="809" extrusionOk="0">
                  <a:moveTo>
                    <a:pt x="1" y="1"/>
                  </a:moveTo>
                  <a:lnTo>
                    <a:pt x="1" y="809"/>
                  </a:lnTo>
                  <a:lnTo>
                    <a:pt x="812" y="809"/>
                  </a:lnTo>
                  <a:lnTo>
                    <a:pt x="8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08"/>
            <p:cNvSpPr/>
            <p:nvPr/>
          </p:nvSpPr>
          <p:spPr>
            <a:xfrm>
              <a:off x="4019913" y="2015175"/>
              <a:ext cx="256625" cy="349425"/>
            </a:xfrm>
            <a:custGeom>
              <a:avLst/>
              <a:gdLst/>
              <a:ahLst/>
              <a:cxnLst/>
              <a:rect l="l" t="t" r="r" b="b"/>
              <a:pathLst>
                <a:path w="10265" h="13977" extrusionOk="0">
                  <a:moveTo>
                    <a:pt x="8079" y="1667"/>
                  </a:moveTo>
                  <a:cubicBezTo>
                    <a:pt x="8310" y="1667"/>
                    <a:pt x="8496" y="1853"/>
                    <a:pt x="8496" y="2083"/>
                  </a:cubicBezTo>
                  <a:lnTo>
                    <a:pt x="8496" y="3713"/>
                  </a:lnTo>
                  <a:cubicBezTo>
                    <a:pt x="8496" y="3946"/>
                    <a:pt x="8310" y="4119"/>
                    <a:pt x="8079" y="4119"/>
                  </a:cubicBezTo>
                  <a:lnTo>
                    <a:pt x="1528" y="4119"/>
                  </a:lnTo>
                  <a:cubicBezTo>
                    <a:pt x="1309" y="4119"/>
                    <a:pt x="1123" y="3946"/>
                    <a:pt x="1123" y="3713"/>
                  </a:cubicBezTo>
                  <a:lnTo>
                    <a:pt x="1123" y="2083"/>
                  </a:lnTo>
                  <a:cubicBezTo>
                    <a:pt x="1123" y="1853"/>
                    <a:pt x="1309" y="1667"/>
                    <a:pt x="1528" y="1667"/>
                  </a:cubicBezTo>
                  <a:close/>
                  <a:moveTo>
                    <a:pt x="8079" y="4941"/>
                  </a:moveTo>
                  <a:cubicBezTo>
                    <a:pt x="8310" y="4941"/>
                    <a:pt x="8496" y="5127"/>
                    <a:pt x="8496" y="5357"/>
                  </a:cubicBezTo>
                  <a:cubicBezTo>
                    <a:pt x="8496" y="5577"/>
                    <a:pt x="8310" y="5763"/>
                    <a:pt x="8079" y="5763"/>
                  </a:cubicBezTo>
                  <a:lnTo>
                    <a:pt x="1528" y="5763"/>
                  </a:lnTo>
                  <a:cubicBezTo>
                    <a:pt x="1309" y="5763"/>
                    <a:pt x="1123" y="5577"/>
                    <a:pt x="1123" y="5357"/>
                  </a:cubicBezTo>
                  <a:cubicBezTo>
                    <a:pt x="1123" y="5127"/>
                    <a:pt x="1309" y="4941"/>
                    <a:pt x="1528" y="4941"/>
                  </a:cubicBezTo>
                  <a:close/>
                  <a:moveTo>
                    <a:pt x="3172" y="6585"/>
                  </a:moveTo>
                  <a:cubicBezTo>
                    <a:pt x="3392" y="6585"/>
                    <a:pt x="3578" y="6768"/>
                    <a:pt x="3578" y="6990"/>
                  </a:cubicBezTo>
                  <a:cubicBezTo>
                    <a:pt x="3578" y="7221"/>
                    <a:pt x="3392" y="7407"/>
                    <a:pt x="3172" y="7407"/>
                  </a:cubicBezTo>
                  <a:lnTo>
                    <a:pt x="1528" y="7407"/>
                  </a:lnTo>
                  <a:cubicBezTo>
                    <a:pt x="1309" y="7407"/>
                    <a:pt x="1123" y="7221"/>
                    <a:pt x="1123" y="6990"/>
                  </a:cubicBezTo>
                  <a:cubicBezTo>
                    <a:pt x="1123" y="6768"/>
                    <a:pt x="1309" y="6585"/>
                    <a:pt x="1528" y="6585"/>
                  </a:cubicBezTo>
                  <a:close/>
                  <a:moveTo>
                    <a:pt x="3172" y="8215"/>
                  </a:moveTo>
                  <a:cubicBezTo>
                    <a:pt x="3392" y="8215"/>
                    <a:pt x="3578" y="8401"/>
                    <a:pt x="3578" y="8631"/>
                  </a:cubicBezTo>
                  <a:cubicBezTo>
                    <a:pt x="3578" y="8851"/>
                    <a:pt x="3392" y="9037"/>
                    <a:pt x="3172" y="9037"/>
                  </a:cubicBezTo>
                  <a:lnTo>
                    <a:pt x="1528" y="9037"/>
                  </a:lnTo>
                  <a:cubicBezTo>
                    <a:pt x="1309" y="9037"/>
                    <a:pt x="1123" y="8851"/>
                    <a:pt x="1123" y="8631"/>
                  </a:cubicBezTo>
                  <a:cubicBezTo>
                    <a:pt x="1123" y="8401"/>
                    <a:pt x="1309" y="8215"/>
                    <a:pt x="1528" y="8215"/>
                  </a:cubicBezTo>
                  <a:close/>
                  <a:moveTo>
                    <a:pt x="8079" y="6585"/>
                  </a:moveTo>
                  <a:cubicBezTo>
                    <a:pt x="8310" y="6585"/>
                    <a:pt x="8496" y="6768"/>
                    <a:pt x="8496" y="6990"/>
                  </a:cubicBezTo>
                  <a:lnTo>
                    <a:pt x="8496" y="8631"/>
                  </a:lnTo>
                  <a:cubicBezTo>
                    <a:pt x="8496" y="8851"/>
                    <a:pt x="8310" y="9037"/>
                    <a:pt x="8079" y="9037"/>
                  </a:cubicBezTo>
                  <a:lnTo>
                    <a:pt x="6446" y="9037"/>
                  </a:lnTo>
                  <a:cubicBezTo>
                    <a:pt x="6216" y="9037"/>
                    <a:pt x="6030" y="8851"/>
                    <a:pt x="6030" y="8631"/>
                  </a:cubicBezTo>
                  <a:lnTo>
                    <a:pt x="6030" y="6990"/>
                  </a:lnTo>
                  <a:cubicBezTo>
                    <a:pt x="6030" y="6768"/>
                    <a:pt x="6216" y="6585"/>
                    <a:pt x="6446" y="6585"/>
                  </a:cubicBezTo>
                  <a:close/>
                  <a:moveTo>
                    <a:pt x="8079" y="9859"/>
                  </a:moveTo>
                  <a:cubicBezTo>
                    <a:pt x="8310" y="9859"/>
                    <a:pt x="8496" y="10045"/>
                    <a:pt x="8496" y="10264"/>
                  </a:cubicBezTo>
                  <a:cubicBezTo>
                    <a:pt x="8496" y="10495"/>
                    <a:pt x="8310" y="10681"/>
                    <a:pt x="8079" y="10681"/>
                  </a:cubicBezTo>
                  <a:lnTo>
                    <a:pt x="6446" y="10681"/>
                  </a:lnTo>
                  <a:cubicBezTo>
                    <a:pt x="6216" y="10681"/>
                    <a:pt x="6030" y="10495"/>
                    <a:pt x="6030" y="10264"/>
                  </a:cubicBezTo>
                  <a:cubicBezTo>
                    <a:pt x="6030" y="10045"/>
                    <a:pt x="6216" y="9859"/>
                    <a:pt x="6446" y="9859"/>
                  </a:cubicBezTo>
                  <a:close/>
                  <a:moveTo>
                    <a:pt x="3172" y="9859"/>
                  </a:moveTo>
                  <a:cubicBezTo>
                    <a:pt x="3392" y="9859"/>
                    <a:pt x="3578" y="10045"/>
                    <a:pt x="3578" y="10264"/>
                  </a:cubicBezTo>
                  <a:lnTo>
                    <a:pt x="3578" y="11905"/>
                  </a:lnTo>
                  <a:cubicBezTo>
                    <a:pt x="3578" y="12128"/>
                    <a:pt x="3392" y="12311"/>
                    <a:pt x="3172" y="12311"/>
                  </a:cubicBezTo>
                  <a:lnTo>
                    <a:pt x="1528" y="12311"/>
                  </a:lnTo>
                  <a:cubicBezTo>
                    <a:pt x="1309" y="12311"/>
                    <a:pt x="1123" y="12128"/>
                    <a:pt x="1123" y="11905"/>
                  </a:cubicBezTo>
                  <a:lnTo>
                    <a:pt x="1123" y="10264"/>
                  </a:lnTo>
                  <a:cubicBezTo>
                    <a:pt x="1123" y="10045"/>
                    <a:pt x="1309" y="9859"/>
                    <a:pt x="1528" y="9859"/>
                  </a:cubicBezTo>
                  <a:close/>
                  <a:moveTo>
                    <a:pt x="4802" y="6585"/>
                  </a:moveTo>
                  <a:cubicBezTo>
                    <a:pt x="5036" y="6585"/>
                    <a:pt x="5219" y="6768"/>
                    <a:pt x="5219" y="6990"/>
                  </a:cubicBezTo>
                  <a:lnTo>
                    <a:pt x="5219" y="11905"/>
                  </a:lnTo>
                  <a:cubicBezTo>
                    <a:pt x="5219" y="12128"/>
                    <a:pt x="5036" y="12311"/>
                    <a:pt x="4802" y="12311"/>
                  </a:cubicBezTo>
                  <a:cubicBezTo>
                    <a:pt x="4583" y="12311"/>
                    <a:pt x="4400" y="12128"/>
                    <a:pt x="4400" y="11905"/>
                  </a:cubicBezTo>
                  <a:lnTo>
                    <a:pt x="4400" y="6990"/>
                  </a:lnTo>
                  <a:cubicBezTo>
                    <a:pt x="4400" y="6768"/>
                    <a:pt x="4583" y="6585"/>
                    <a:pt x="4802" y="6585"/>
                  </a:cubicBezTo>
                  <a:close/>
                  <a:moveTo>
                    <a:pt x="8079" y="11489"/>
                  </a:moveTo>
                  <a:cubicBezTo>
                    <a:pt x="8310" y="11489"/>
                    <a:pt x="8496" y="11675"/>
                    <a:pt x="8496" y="11905"/>
                  </a:cubicBezTo>
                  <a:cubicBezTo>
                    <a:pt x="8496" y="12128"/>
                    <a:pt x="8310" y="12311"/>
                    <a:pt x="8079" y="12311"/>
                  </a:cubicBezTo>
                  <a:lnTo>
                    <a:pt x="6446" y="12311"/>
                  </a:lnTo>
                  <a:cubicBezTo>
                    <a:pt x="6216" y="12311"/>
                    <a:pt x="6030" y="12128"/>
                    <a:pt x="6030" y="11905"/>
                  </a:cubicBezTo>
                  <a:cubicBezTo>
                    <a:pt x="6030" y="11675"/>
                    <a:pt x="6216" y="11489"/>
                    <a:pt x="6446" y="11489"/>
                  </a:cubicBezTo>
                  <a:close/>
                  <a:moveTo>
                    <a:pt x="406" y="0"/>
                  </a:moveTo>
                  <a:cubicBezTo>
                    <a:pt x="187" y="0"/>
                    <a:pt x="1" y="186"/>
                    <a:pt x="1" y="417"/>
                  </a:cubicBezTo>
                  <a:lnTo>
                    <a:pt x="1" y="11930"/>
                  </a:lnTo>
                  <a:cubicBezTo>
                    <a:pt x="1" y="13063"/>
                    <a:pt x="915" y="13977"/>
                    <a:pt x="2050" y="13977"/>
                  </a:cubicBezTo>
                  <a:lnTo>
                    <a:pt x="10265" y="13977"/>
                  </a:lnTo>
                  <a:cubicBezTo>
                    <a:pt x="9826" y="13516"/>
                    <a:pt x="9559" y="12891"/>
                    <a:pt x="9559" y="12208"/>
                  </a:cubicBezTo>
                  <a:lnTo>
                    <a:pt x="9559" y="417"/>
                  </a:lnTo>
                  <a:cubicBezTo>
                    <a:pt x="9559" y="186"/>
                    <a:pt x="9373" y="0"/>
                    <a:pt x="9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08"/>
            <p:cNvSpPr/>
            <p:nvPr/>
          </p:nvSpPr>
          <p:spPr>
            <a:xfrm>
              <a:off x="4279163" y="2180325"/>
              <a:ext cx="33000" cy="78425"/>
            </a:xfrm>
            <a:custGeom>
              <a:avLst/>
              <a:gdLst/>
              <a:ahLst/>
              <a:cxnLst/>
              <a:rect l="l" t="t" r="r" b="b"/>
              <a:pathLst>
                <a:path w="1320" h="3137" extrusionOk="0">
                  <a:moveTo>
                    <a:pt x="0" y="1"/>
                  </a:moveTo>
                  <a:lnTo>
                    <a:pt x="0" y="3136"/>
                  </a:lnTo>
                  <a:lnTo>
                    <a:pt x="1097" y="3136"/>
                  </a:lnTo>
                  <a:lnTo>
                    <a:pt x="1097" y="823"/>
                  </a:lnTo>
                  <a:cubicBezTo>
                    <a:pt x="1097" y="523"/>
                    <a:pt x="1180" y="245"/>
                    <a:pt x="13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2" name="Google Shape;2952;p108"/>
          <p:cNvGrpSpPr/>
          <p:nvPr/>
        </p:nvGrpSpPr>
        <p:grpSpPr>
          <a:xfrm>
            <a:off x="848975" y="4171304"/>
            <a:ext cx="338134" cy="338134"/>
            <a:chOff x="5227225" y="2298750"/>
            <a:chExt cx="750575" cy="750575"/>
          </a:xfrm>
        </p:grpSpPr>
        <p:sp>
          <p:nvSpPr>
            <p:cNvPr id="2953" name="Google Shape;2953;p108"/>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08"/>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08"/>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6" name="Google Shape;2956;p108"/>
          <p:cNvSpPr/>
          <p:nvPr/>
        </p:nvSpPr>
        <p:spPr>
          <a:xfrm>
            <a:off x="8047953" y="3528373"/>
            <a:ext cx="338140" cy="33740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08"/>
          <p:cNvSpPr/>
          <p:nvPr/>
        </p:nvSpPr>
        <p:spPr>
          <a:xfrm rot="10800000">
            <a:off x="598200" y="133836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4"/>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933"/>
                                        </p:tgtEl>
                                        <p:attrNameLst>
                                          <p:attrName>style.visibility</p:attrName>
                                        </p:attrNameLst>
                                      </p:cBhvr>
                                      <p:to>
                                        <p:strVal val="visible"/>
                                      </p:to>
                                    </p:set>
                                    <p:anim calcmode="lin" valueType="num">
                                      <p:cBhvr additive="base">
                                        <p:cTn id="7" dur="800"/>
                                        <p:tgtEl>
                                          <p:spTgt spid="2933"/>
                                        </p:tgtEl>
                                        <p:attrNameLst>
                                          <p:attrName>ppt_w</p:attrName>
                                        </p:attrNameLst>
                                      </p:cBhvr>
                                      <p:tavLst>
                                        <p:tav tm="0">
                                          <p:val>
                                            <p:strVal val="0"/>
                                          </p:val>
                                        </p:tav>
                                        <p:tav tm="100000">
                                          <p:val>
                                            <p:strVal val="#ppt_w"/>
                                          </p:val>
                                        </p:tav>
                                      </p:tavLst>
                                    </p:anim>
                                    <p:anim calcmode="lin" valueType="num">
                                      <p:cBhvr additive="base">
                                        <p:cTn id="8" dur="800"/>
                                        <p:tgtEl>
                                          <p:spTgt spid="2933"/>
                                        </p:tgtEl>
                                        <p:attrNameLst>
                                          <p:attrName>ppt_h</p:attrName>
                                        </p:attrNameLst>
                                      </p:cBhvr>
                                      <p:tavLst>
                                        <p:tav tm="0">
                                          <p:val>
                                            <p:strVal val="0"/>
                                          </p:val>
                                        </p:tav>
                                        <p:tav tm="100000">
                                          <p:val>
                                            <p:strVal val="#ppt_h"/>
                                          </p:val>
                                        </p:tav>
                                      </p:tavLst>
                                    </p:anim>
                                  </p:childTnLst>
                                </p:cTn>
                              </p:par>
                              <p:par>
                                <p:cTn id="9" presetID="10" presetClass="entr" presetSubtype="0" fill="hold" nodeType="withEffect">
                                  <p:stCondLst>
                                    <p:cond delay="0"/>
                                  </p:stCondLst>
                                  <p:childTnLst>
                                    <p:set>
                                      <p:cBhvr>
                                        <p:cTn id="10" dur="1" fill="hold">
                                          <p:stCondLst>
                                            <p:cond delay="0"/>
                                          </p:stCondLst>
                                        </p:cTn>
                                        <p:tgtEl>
                                          <p:spTgt spid="2925"/>
                                        </p:tgtEl>
                                        <p:attrNameLst>
                                          <p:attrName>style.visibility</p:attrName>
                                        </p:attrNameLst>
                                      </p:cBhvr>
                                      <p:to>
                                        <p:strVal val="visible"/>
                                      </p:to>
                                    </p:set>
                                    <p:animEffect transition="in" filter="fade">
                                      <p:cBhvr>
                                        <p:cTn id="11" dur="800"/>
                                        <p:tgtEl>
                                          <p:spTgt spid="2925"/>
                                        </p:tgtEl>
                                      </p:cBhvr>
                                    </p:animEffect>
                                  </p:childTnLst>
                                </p:cTn>
                              </p:par>
                            </p:childTnLst>
                          </p:cTn>
                        </p:par>
                        <p:par>
                          <p:cTn id="12" fill="hold">
                            <p:stCondLst>
                              <p:cond delay="800"/>
                            </p:stCondLst>
                            <p:childTnLst>
                              <p:par>
                                <p:cTn id="13" presetID="23" presetClass="entr" presetSubtype="16" fill="hold" nodeType="afterEffect">
                                  <p:stCondLst>
                                    <p:cond delay="0"/>
                                  </p:stCondLst>
                                  <p:childTnLst>
                                    <p:set>
                                      <p:cBhvr>
                                        <p:cTn id="14" dur="1" fill="hold">
                                          <p:stCondLst>
                                            <p:cond delay="0"/>
                                          </p:stCondLst>
                                        </p:cTn>
                                        <p:tgtEl>
                                          <p:spTgt spid="2935"/>
                                        </p:tgtEl>
                                        <p:attrNameLst>
                                          <p:attrName>style.visibility</p:attrName>
                                        </p:attrNameLst>
                                      </p:cBhvr>
                                      <p:to>
                                        <p:strVal val="visible"/>
                                      </p:to>
                                    </p:set>
                                    <p:anim calcmode="lin" valueType="num">
                                      <p:cBhvr additive="base">
                                        <p:cTn id="15" dur="800"/>
                                        <p:tgtEl>
                                          <p:spTgt spid="2935"/>
                                        </p:tgtEl>
                                        <p:attrNameLst>
                                          <p:attrName>ppt_w</p:attrName>
                                        </p:attrNameLst>
                                      </p:cBhvr>
                                      <p:tavLst>
                                        <p:tav tm="0">
                                          <p:val>
                                            <p:strVal val="0"/>
                                          </p:val>
                                        </p:tav>
                                        <p:tav tm="100000">
                                          <p:val>
                                            <p:strVal val="#ppt_w"/>
                                          </p:val>
                                        </p:tav>
                                      </p:tavLst>
                                    </p:anim>
                                    <p:anim calcmode="lin" valueType="num">
                                      <p:cBhvr additive="base">
                                        <p:cTn id="16" dur="800"/>
                                        <p:tgtEl>
                                          <p:spTgt spid="2935"/>
                                        </p:tgtEl>
                                        <p:attrNameLst>
                                          <p:attrName>ppt_h</p:attrName>
                                        </p:attrNameLst>
                                      </p:cBhvr>
                                      <p:tavLst>
                                        <p:tav tm="0">
                                          <p:val>
                                            <p:strVal val="0"/>
                                          </p:val>
                                        </p:tav>
                                        <p:tav tm="100000">
                                          <p:val>
                                            <p:strVal val="#ppt_h"/>
                                          </p:val>
                                        </p:tav>
                                      </p:tavLst>
                                    </p:anim>
                                  </p:childTnLst>
                                </p:cTn>
                              </p:par>
                              <p:par>
                                <p:cTn id="17" presetID="10" presetClass="entr" presetSubtype="0" fill="hold" nodeType="withEffect">
                                  <p:stCondLst>
                                    <p:cond delay="0"/>
                                  </p:stCondLst>
                                  <p:childTnLst>
                                    <p:set>
                                      <p:cBhvr>
                                        <p:cTn id="18" dur="1" fill="hold">
                                          <p:stCondLst>
                                            <p:cond delay="0"/>
                                          </p:stCondLst>
                                        </p:cTn>
                                        <p:tgtEl>
                                          <p:spTgt spid="2928"/>
                                        </p:tgtEl>
                                        <p:attrNameLst>
                                          <p:attrName>style.visibility</p:attrName>
                                        </p:attrNameLst>
                                      </p:cBhvr>
                                      <p:to>
                                        <p:strVal val="visible"/>
                                      </p:to>
                                    </p:set>
                                    <p:animEffect transition="in" filter="fade">
                                      <p:cBhvr>
                                        <p:cTn id="19" dur="800"/>
                                        <p:tgtEl>
                                          <p:spTgt spid="2928"/>
                                        </p:tgtEl>
                                      </p:cBhvr>
                                    </p:animEffect>
                                  </p:childTnLst>
                                </p:cTn>
                              </p:par>
                            </p:childTnLst>
                          </p:cTn>
                        </p:par>
                        <p:par>
                          <p:cTn id="20" fill="hold">
                            <p:stCondLst>
                              <p:cond delay="1600"/>
                            </p:stCondLst>
                            <p:childTnLst>
                              <p:par>
                                <p:cTn id="21" presetID="8" presetClass="emph" presetSubtype="0" fill="hold" nodeType="afterEffect">
                                  <p:stCondLst>
                                    <p:cond delay="0"/>
                                  </p:stCondLst>
                                  <p:childTnLst>
                                    <p:animRot by="-21600000">
                                      <p:cBhvr>
                                        <p:cTn id="22" dur="800" fill="hold"/>
                                        <p:tgtEl>
                                          <p:spTgt spid="2957"/>
                                        </p:tgtEl>
                                        <p:attrNameLst>
                                          <p:attrName>r</p:attrName>
                                        </p:attrNameLst>
                                      </p:cBhvr>
                                    </p:animRot>
                                  </p:childTnLst>
                                </p:cTn>
                              </p:par>
                              <p:par>
                                <p:cTn id="23" presetID="8" presetClass="emph" presetSubtype="0" fill="hold" nodeType="withEffect">
                                  <p:stCondLst>
                                    <p:cond delay="0"/>
                                  </p:stCondLst>
                                  <p:childTnLst>
                                    <p:animRot by="-21600000">
                                      <p:cBhvr>
                                        <p:cTn id="24" dur="800" fill="hold"/>
                                        <p:tgtEl>
                                          <p:spTgt spid="295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961"/>
        <p:cNvGrpSpPr/>
        <p:nvPr/>
      </p:nvGrpSpPr>
      <p:grpSpPr>
        <a:xfrm>
          <a:off x="0" y="0"/>
          <a:ext cx="0" cy="0"/>
          <a:chOff x="0" y="0"/>
          <a:chExt cx="0" cy="0"/>
        </a:xfrm>
      </p:grpSpPr>
      <p:sp>
        <p:nvSpPr>
          <p:cNvPr id="2962" name="Google Shape;2962;p109"/>
          <p:cNvSpPr/>
          <p:nvPr/>
        </p:nvSpPr>
        <p:spPr>
          <a:xfrm>
            <a:off x="2407225" y="2006650"/>
            <a:ext cx="1091700" cy="1168800"/>
          </a:xfrm>
          <a:prstGeom prst="roundRect">
            <a:avLst>
              <a:gd name="adj" fmla="val 8823"/>
            </a:avLst>
          </a:prstGeom>
          <a:gradFill>
            <a:gsLst>
              <a:gs pos="0">
                <a:schemeClr val="lt1"/>
              </a:gs>
              <a:gs pos="100000">
                <a:srgbClr val="66BEE9">
                  <a:alpha val="34509"/>
                </a:srgbClr>
              </a:gs>
            </a:gsLst>
            <a:lin ang="5400700"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09"/>
          <p:cNvSpPr/>
          <p:nvPr/>
        </p:nvSpPr>
        <p:spPr>
          <a:xfrm>
            <a:off x="2407001" y="3395525"/>
            <a:ext cx="1096200" cy="338100"/>
          </a:xfrm>
          <a:prstGeom prst="roundRect">
            <a:avLst>
              <a:gd name="adj" fmla="val 42081"/>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09"/>
          <p:cNvSpPr/>
          <p:nvPr/>
        </p:nvSpPr>
        <p:spPr>
          <a:xfrm>
            <a:off x="4026300" y="1987350"/>
            <a:ext cx="1091700" cy="1168800"/>
          </a:xfrm>
          <a:prstGeom prst="roundRect">
            <a:avLst>
              <a:gd name="adj" fmla="val 8823"/>
            </a:avLst>
          </a:prstGeom>
          <a:gradFill>
            <a:gsLst>
              <a:gs pos="0">
                <a:schemeClr val="lt1"/>
              </a:gs>
              <a:gs pos="100000">
                <a:srgbClr val="66BEE9">
                  <a:alpha val="34509"/>
                </a:srgbClr>
              </a:gs>
            </a:gsLst>
            <a:lin ang="5400700"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09"/>
          <p:cNvSpPr/>
          <p:nvPr/>
        </p:nvSpPr>
        <p:spPr>
          <a:xfrm>
            <a:off x="5637700" y="2006650"/>
            <a:ext cx="1091700" cy="1168800"/>
          </a:xfrm>
          <a:prstGeom prst="roundRect">
            <a:avLst>
              <a:gd name="adj" fmla="val 8823"/>
            </a:avLst>
          </a:prstGeom>
          <a:gradFill>
            <a:gsLst>
              <a:gs pos="0">
                <a:schemeClr val="lt1"/>
              </a:gs>
              <a:gs pos="100000">
                <a:srgbClr val="66BEE9">
                  <a:alpha val="34509"/>
                </a:srgbClr>
              </a:gs>
            </a:gsLst>
            <a:lin ang="5400700"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09"/>
          <p:cNvSpPr/>
          <p:nvPr/>
        </p:nvSpPr>
        <p:spPr>
          <a:xfrm>
            <a:off x="5637700" y="2170425"/>
            <a:ext cx="1091700" cy="1005000"/>
          </a:xfrm>
          <a:prstGeom prst="roundRect">
            <a:avLst>
              <a:gd name="adj" fmla="val 8823"/>
            </a:avLst>
          </a:prstGeom>
          <a:solidFill>
            <a:schemeClr val="accent1"/>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09"/>
          <p:cNvSpPr/>
          <p:nvPr/>
        </p:nvSpPr>
        <p:spPr>
          <a:xfrm>
            <a:off x="4026300" y="2619900"/>
            <a:ext cx="1091700" cy="536100"/>
          </a:xfrm>
          <a:prstGeom prst="roundRect">
            <a:avLst>
              <a:gd name="adj" fmla="val 8823"/>
            </a:avLst>
          </a:prstGeom>
          <a:solidFill>
            <a:schemeClr val="accent3"/>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09"/>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SIZE</a:t>
            </a:r>
            <a:endParaRPr/>
          </a:p>
        </p:txBody>
      </p:sp>
      <p:sp>
        <p:nvSpPr>
          <p:cNvPr id="2969" name="Google Shape;2969;p109"/>
          <p:cNvSpPr txBox="1"/>
          <p:nvPr/>
        </p:nvSpPr>
        <p:spPr>
          <a:xfrm>
            <a:off x="2478639" y="3397775"/>
            <a:ext cx="9759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20%</a:t>
            </a:r>
            <a:endParaRPr sz="1800" b="1">
              <a:solidFill>
                <a:schemeClr val="lt1"/>
              </a:solidFill>
              <a:latin typeface="Orbitron"/>
              <a:ea typeface="Orbitron"/>
              <a:cs typeface="Orbitron"/>
              <a:sym typeface="Orbitron"/>
            </a:endParaRPr>
          </a:p>
        </p:txBody>
      </p:sp>
      <p:sp>
        <p:nvSpPr>
          <p:cNvPr id="2970" name="Google Shape;2970;p109"/>
          <p:cNvSpPr/>
          <p:nvPr/>
        </p:nvSpPr>
        <p:spPr>
          <a:xfrm>
            <a:off x="4023901" y="3401075"/>
            <a:ext cx="1096200" cy="338100"/>
          </a:xfrm>
          <a:prstGeom prst="roundRect">
            <a:avLst>
              <a:gd name="adj" fmla="val 42081"/>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09"/>
          <p:cNvSpPr/>
          <p:nvPr/>
        </p:nvSpPr>
        <p:spPr>
          <a:xfrm>
            <a:off x="5640801" y="3401075"/>
            <a:ext cx="1096200" cy="338100"/>
          </a:xfrm>
          <a:prstGeom prst="roundRect">
            <a:avLst>
              <a:gd name="adj" fmla="val 42081"/>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09"/>
          <p:cNvSpPr txBox="1"/>
          <p:nvPr/>
        </p:nvSpPr>
        <p:spPr>
          <a:xfrm>
            <a:off x="4087505" y="3397775"/>
            <a:ext cx="9759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40%</a:t>
            </a:r>
            <a:endParaRPr sz="1800" b="1">
              <a:solidFill>
                <a:schemeClr val="lt1"/>
              </a:solidFill>
              <a:latin typeface="Orbitron"/>
              <a:ea typeface="Orbitron"/>
              <a:cs typeface="Orbitron"/>
              <a:sym typeface="Orbitron"/>
            </a:endParaRPr>
          </a:p>
        </p:txBody>
      </p:sp>
      <p:sp>
        <p:nvSpPr>
          <p:cNvPr id="2973" name="Google Shape;2973;p109"/>
          <p:cNvSpPr txBox="1"/>
          <p:nvPr/>
        </p:nvSpPr>
        <p:spPr>
          <a:xfrm>
            <a:off x="5695593" y="3397775"/>
            <a:ext cx="9759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80%</a:t>
            </a:r>
            <a:endParaRPr sz="1800" b="1">
              <a:solidFill>
                <a:schemeClr val="lt1"/>
              </a:solidFill>
              <a:latin typeface="Orbitron"/>
              <a:ea typeface="Orbitron"/>
              <a:cs typeface="Orbitron"/>
              <a:sym typeface="Orbitron"/>
            </a:endParaRPr>
          </a:p>
        </p:txBody>
      </p:sp>
      <p:sp>
        <p:nvSpPr>
          <p:cNvPr id="2974" name="Google Shape;2974;p109"/>
          <p:cNvSpPr txBox="1"/>
          <p:nvPr/>
        </p:nvSpPr>
        <p:spPr>
          <a:xfrm>
            <a:off x="5640775" y="3917000"/>
            <a:ext cx="1096200" cy="30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 Mercury</a:t>
            </a:r>
            <a:endParaRPr>
              <a:solidFill>
                <a:schemeClr val="dk1"/>
              </a:solidFill>
              <a:latin typeface="Quicksand"/>
              <a:ea typeface="Quicksand"/>
              <a:cs typeface="Quicksand"/>
              <a:sym typeface="Quicksand"/>
            </a:endParaRPr>
          </a:p>
        </p:txBody>
      </p:sp>
      <p:sp>
        <p:nvSpPr>
          <p:cNvPr id="2975" name="Google Shape;2975;p109"/>
          <p:cNvSpPr txBox="1"/>
          <p:nvPr/>
        </p:nvSpPr>
        <p:spPr>
          <a:xfrm>
            <a:off x="4033725" y="3917000"/>
            <a:ext cx="1076700" cy="30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Mars</a:t>
            </a:r>
            <a:endParaRPr>
              <a:solidFill>
                <a:schemeClr val="dk1"/>
              </a:solidFill>
              <a:latin typeface="Quicksand"/>
              <a:ea typeface="Quicksand"/>
              <a:cs typeface="Quicksand"/>
              <a:sym typeface="Quicksand"/>
            </a:endParaRPr>
          </a:p>
        </p:txBody>
      </p:sp>
      <p:sp>
        <p:nvSpPr>
          <p:cNvPr id="2976" name="Google Shape;2976;p109"/>
          <p:cNvSpPr txBox="1"/>
          <p:nvPr/>
        </p:nvSpPr>
        <p:spPr>
          <a:xfrm>
            <a:off x="2406950" y="3917000"/>
            <a:ext cx="1096200" cy="309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Venus</a:t>
            </a:r>
            <a:endParaRPr>
              <a:solidFill>
                <a:schemeClr val="dk1"/>
              </a:solidFill>
              <a:latin typeface="Quicksand"/>
              <a:ea typeface="Quicksand"/>
              <a:cs typeface="Quicksand"/>
              <a:sym typeface="Quicksand"/>
            </a:endParaRPr>
          </a:p>
        </p:txBody>
      </p:sp>
      <p:sp>
        <p:nvSpPr>
          <p:cNvPr id="2977" name="Google Shape;2977;p109"/>
          <p:cNvSpPr/>
          <p:nvPr/>
        </p:nvSpPr>
        <p:spPr>
          <a:xfrm>
            <a:off x="2407225" y="2830750"/>
            <a:ext cx="1091700" cy="344700"/>
          </a:xfrm>
          <a:prstGeom prst="roundRect">
            <a:avLst>
              <a:gd name="adj" fmla="val 8823"/>
            </a:avLst>
          </a:prstGeom>
          <a:solidFill>
            <a:schemeClr val="lt2"/>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8" name="Google Shape;2978;p109"/>
          <p:cNvGrpSpPr/>
          <p:nvPr/>
        </p:nvGrpSpPr>
        <p:grpSpPr>
          <a:xfrm rot="10800000">
            <a:off x="880875" y="1466413"/>
            <a:ext cx="7475825" cy="3029275"/>
            <a:chOff x="4536100" y="1092775"/>
            <a:chExt cx="7475825" cy="3029275"/>
          </a:xfrm>
        </p:grpSpPr>
        <p:sp>
          <p:nvSpPr>
            <p:cNvPr id="2979" name="Google Shape;2979;p109"/>
            <p:cNvSpPr/>
            <p:nvPr/>
          </p:nvSpPr>
          <p:spPr>
            <a:xfrm>
              <a:off x="11655500" y="109277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09"/>
            <p:cNvSpPr/>
            <p:nvPr/>
          </p:nvSpPr>
          <p:spPr>
            <a:xfrm>
              <a:off x="4536100" y="38712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1" name="Google Shape;2981;p109"/>
          <p:cNvGrpSpPr/>
          <p:nvPr/>
        </p:nvGrpSpPr>
        <p:grpSpPr>
          <a:xfrm>
            <a:off x="880876" y="1987361"/>
            <a:ext cx="572266" cy="485128"/>
            <a:chOff x="5215992" y="1423628"/>
            <a:chExt cx="459836" cy="389787"/>
          </a:xfrm>
        </p:grpSpPr>
        <p:sp>
          <p:nvSpPr>
            <p:cNvPr id="2982" name="Google Shape;2982;p109"/>
            <p:cNvSpPr/>
            <p:nvPr/>
          </p:nvSpPr>
          <p:spPr>
            <a:xfrm>
              <a:off x="5215992" y="1423628"/>
              <a:ext cx="459836" cy="389787"/>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solidFill>
              <a:schemeClr val="accent3"/>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09"/>
            <p:cNvSpPr/>
            <p:nvPr/>
          </p:nvSpPr>
          <p:spPr>
            <a:xfrm>
              <a:off x="5360634" y="1526348"/>
              <a:ext cx="170547" cy="138713"/>
            </a:xfrm>
            <a:custGeom>
              <a:avLst/>
              <a:gdLst/>
              <a:ahLst/>
              <a:cxnLst/>
              <a:rect l="l" t="t" r="r" b="b"/>
              <a:pathLst>
                <a:path w="14031" h="11412" extrusionOk="0">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chemeClr val="lt1"/>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109"/>
          <p:cNvGrpSpPr/>
          <p:nvPr/>
        </p:nvGrpSpPr>
        <p:grpSpPr>
          <a:xfrm>
            <a:off x="7504886" y="4036248"/>
            <a:ext cx="743279" cy="485160"/>
            <a:chOff x="4842900" y="2922987"/>
            <a:chExt cx="436632" cy="284986"/>
          </a:xfrm>
        </p:grpSpPr>
        <p:sp>
          <p:nvSpPr>
            <p:cNvPr id="2985" name="Google Shape;2985;p109"/>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09"/>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7" name="Google Shape;2987;p109"/>
          <p:cNvGrpSpPr/>
          <p:nvPr/>
        </p:nvGrpSpPr>
        <p:grpSpPr>
          <a:xfrm>
            <a:off x="7811500" y="3779225"/>
            <a:ext cx="612500" cy="296375"/>
            <a:chOff x="5658425" y="2734375"/>
            <a:chExt cx="612500" cy="296375"/>
          </a:xfrm>
        </p:grpSpPr>
        <p:sp>
          <p:nvSpPr>
            <p:cNvPr id="2988" name="Google Shape;2988;p109"/>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09"/>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09"/>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09"/>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995"/>
        <p:cNvGrpSpPr/>
        <p:nvPr/>
      </p:nvGrpSpPr>
      <p:grpSpPr>
        <a:xfrm>
          <a:off x="0" y="0"/>
          <a:ext cx="0" cy="0"/>
          <a:chOff x="0" y="0"/>
          <a:chExt cx="0" cy="0"/>
        </a:xfrm>
      </p:grpSpPr>
      <p:sp>
        <p:nvSpPr>
          <p:cNvPr id="2996" name="Google Shape;2996;p110"/>
          <p:cNvSpPr/>
          <p:nvPr/>
        </p:nvSpPr>
        <p:spPr>
          <a:xfrm>
            <a:off x="4869812" y="1347575"/>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10"/>
          <p:cNvSpPr/>
          <p:nvPr/>
        </p:nvSpPr>
        <p:spPr>
          <a:xfrm>
            <a:off x="4869812" y="2803550"/>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10"/>
          <p:cNvSpPr txBox="1">
            <a:spLocks noGrp="1"/>
          </p:cNvSpPr>
          <p:nvPr>
            <p:ph type="title" idx="5"/>
          </p:nvPr>
        </p:nvSpPr>
        <p:spPr>
          <a:xfrm>
            <a:off x="4978201" y="1335713"/>
            <a:ext cx="16836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2999" name="Google Shape;2999;p110"/>
          <p:cNvSpPr txBox="1">
            <a:spLocks noGrp="1"/>
          </p:cNvSpPr>
          <p:nvPr>
            <p:ph type="title" idx="3"/>
          </p:nvPr>
        </p:nvSpPr>
        <p:spPr>
          <a:xfrm>
            <a:off x="4978202" y="2791688"/>
            <a:ext cx="16836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3000" name="Google Shape;3000;p110"/>
          <p:cNvSpPr/>
          <p:nvPr/>
        </p:nvSpPr>
        <p:spPr>
          <a:xfrm>
            <a:off x="919712" y="2803550"/>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10"/>
          <p:cNvSpPr txBox="1">
            <a:spLocks noGrp="1"/>
          </p:cNvSpPr>
          <p:nvPr>
            <p:ph type="title"/>
          </p:nvPr>
        </p:nvSpPr>
        <p:spPr>
          <a:xfrm>
            <a:off x="1005900" y="1335713"/>
            <a:ext cx="3275700" cy="83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INVESTORS</a:t>
            </a:r>
            <a:endParaRPr/>
          </a:p>
        </p:txBody>
      </p:sp>
      <p:sp>
        <p:nvSpPr>
          <p:cNvPr id="3002" name="Google Shape;3002;p110"/>
          <p:cNvSpPr txBox="1">
            <a:spLocks noGrp="1"/>
          </p:cNvSpPr>
          <p:nvPr>
            <p:ph type="title" idx="2"/>
          </p:nvPr>
        </p:nvSpPr>
        <p:spPr>
          <a:xfrm>
            <a:off x="1005900" y="2791688"/>
            <a:ext cx="16836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3003" name="Google Shape;3003;p110"/>
          <p:cNvSpPr txBox="1">
            <a:spLocks noGrp="1"/>
          </p:cNvSpPr>
          <p:nvPr>
            <p:ph type="subTitle" idx="1"/>
          </p:nvPr>
        </p:nvSpPr>
        <p:spPr>
          <a:xfrm>
            <a:off x="1005900" y="3260513"/>
            <a:ext cx="3056100" cy="65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a:t>
            </a:r>
            <a:endParaRPr/>
          </a:p>
        </p:txBody>
      </p:sp>
      <p:sp>
        <p:nvSpPr>
          <p:cNvPr id="3004" name="Google Shape;3004;p110"/>
          <p:cNvSpPr txBox="1">
            <a:spLocks noGrp="1"/>
          </p:cNvSpPr>
          <p:nvPr>
            <p:ph type="subTitle" idx="4"/>
          </p:nvPr>
        </p:nvSpPr>
        <p:spPr>
          <a:xfrm>
            <a:off x="4978200" y="3260513"/>
            <a:ext cx="3056100" cy="6543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a:t>It has a beautiful name and is the second planet from the Sun</a:t>
            </a:r>
            <a:endParaRPr/>
          </a:p>
        </p:txBody>
      </p:sp>
      <p:sp>
        <p:nvSpPr>
          <p:cNvPr id="3005" name="Google Shape;3005;p110"/>
          <p:cNvSpPr txBox="1">
            <a:spLocks noGrp="1"/>
          </p:cNvSpPr>
          <p:nvPr>
            <p:ph type="subTitle" idx="6"/>
          </p:nvPr>
        </p:nvSpPr>
        <p:spPr>
          <a:xfrm>
            <a:off x="4978200" y="1806685"/>
            <a:ext cx="3056100" cy="6543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a:t>Despite being red, Mars is a cold place. It’s full of iron oxide dust</a:t>
            </a:r>
            <a:endParaRPr/>
          </a:p>
        </p:txBody>
      </p:sp>
      <p:grpSp>
        <p:nvGrpSpPr>
          <p:cNvPr id="3006" name="Google Shape;3006;p110"/>
          <p:cNvGrpSpPr/>
          <p:nvPr/>
        </p:nvGrpSpPr>
        <p:grpSpPr>
          <a:xfrm>
            <a:off x="7519586" y="4171848"/>
            <a:ext cx="743279" cy="485160"/>
            <a:chOff x="4842900" y="2922987"/>
            <a:chExt cx="436632" cy="284986"/>
          </a:xfrm>
        </p:grpSpPr>
        <p:sp>
          <p:nvSpPr>
            <p:cNvPr id="3007" name="Google Shape;3007;p110"/>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F3A7E0"/>
                </a:gs>
                <a:gs pos="100000">
                  <a:srgbClr val="DC3BB4"/>
                </a:gs>
              </a:gsLst>
              <a:lin ang="5400700"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10"/>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9" name="Google Shape;3009;p110"/>
          <p:cNvGrpSpPr/>
          <p:nvPr/>
        </p:nvGrpSpPr>
        <p:grpSpPr>
          <a:xfrm>
            <a:off x="7826200" y="3914825"/>
            <a:ext cx="612500" cy="296375"/>
            <a:chOff x="5658425" y="2734375"/>
            <a:chExt cx="612500" cy="296375"/>
          </a:xfrm>
        </p:grpSpPr>
        <p:sp>
          <p:nvSpPr>
            <p:cNvPr id="3010" name="Google Shape;3010;p110"/>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10"/>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10"/>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10"/>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4" name="Google Shape;3014;p110"/>
          <p:cNvSpPr/>
          <p:nvPr/>
        </p:nvSpPr>
        <p:spPr>
          <a:xfrm>
            <a:off x="3952205" y="1150697"/>
            <a:ext cx="338818" cy="338116"/>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10"/>
          <p:cNvSpPr/>
          <p:nvPr/>
        </p:nvSpPr>
        <p:spPr>
          <a:xfrm>
            <a:off x="1722322" y="42112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10"/>
          <p:cNvSpPr/>
          <p:nvPr/>
        </p:nvSpPr>
        <p:spPr>
          <a:xfrm rot="10800000">
            <a:off x="8034300" y="133571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020"/>
        <p:cNvGrpSpPr/>
        <p:nvPr/>
      </p:nvGrpSpPr>
      <p:grpSpPr>
        <a:xfrm>
          <a:off x="0" y="0"/>
          <a:ext cx="0" cy="0"/>
          <a:chOff x="0" y="0"/>
          <a:chExt cx="0" cy="0"/>
        </a:xfrm>
      </p:grpSpPr>
      <p:sp>
        <p:nvSpPr>
          <p:cNvPr id="3021" name="Google Shape;3021;p111"/>
          <p:cNvSpPr txBox="1">
            <a:spLocks noGrp="1"/>
          </p:cNvSpPr>
          <p:nvPr>
            <p:ph type="title"/>
          </p:nvPr>
        </p:nvSpPr>
        <p:spPr>
          <a:xfrm>
            <a:off x="720000" y="829225"/>
            <a:ext cx="2331900" cy="108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 GROWTH</a:t>
            </a:r>
            <a:endParaRPr/>
          </a:p>
        </p:txBody>
      </p:sp>
      <p:sp>
        <p:nvSpPr>
          <p:cNvPr id="3022" name="Google Shape;3022;p111"/>
          <p:cNvSpPr/>
          <p:nvPr/>
        </p:nvSpPr>
        <p:spPr>
          <a:xfrm rot="5400000">
            <a:off x="7455225" y="166305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3" name="Google Shape;3023;p111"/>
          <p:cNvGrpSpPr/>
          <p:nvPr/>
        </p:nvGrpSpPr>
        <p:grpSpPr>
          <a:xfrm>
            <a:off x="5037525" y="1450050"/>
            <a:ext cx="757400" cy="598800"/>
            <a:chOff x="5037525" y="1450050"/>
            <a:chExt cx="757400" cy="598800"/>
          </a:xfrm>
        </p:grpSpPr>
        <p:sp>
          <p:nvSpPr>
            <p:cNvPr id="3024" name="Google Shape;3024;p111"/>
            <p:cNvSpPr/>
            <p:nvPr/>
          </p:nvSpPr>
          <p:spPr>
            <a:xfrm rot="5400000">
              <a:off x="5409125" y="1663050"/>
              <a:ext cx="598800" cy="172800"/>
            </a:xfrm>
            <a:prstGeom prst="roundRect">
              <a:avLst>
                <a:gd name="adj" fmla="val 50000"/>
              </a:avLst>
            </a:prstGeom>
            <a:solidFill>
              <a:schemeClr val="accent1"/>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11"/>
            <p:cNvSpPr/>
            <p:nvPr/>
          </p:nvSpPr>
          <p:spPr>
            <a:xfrm rot="5400000">
              <a:off x="5116825" y="1663050"/>
              <a:ext cx="598800" cy="172800"/>
            </a:xfrm>
            <a:prstGeom prst="roundRect">
              <a:avLst>
                <a:gd name="adj" fmla="val 50000"/>
              </a:avLst>
            </a:prstGeom>
            <a:solidFill>
              <a:schemeClr val="accent1"/>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11"/>
            <p:cNvSpPr/>
            <p:nvPr/>
          </p:nvSpPr>
          <p:spPr>
            <a:xfrm rot="5400000">
              <a:off x="4824525" y="1663050"/>
              <a:ext cx="598800" cy="172800"/>
            </a:xfrm>
            <a:prstGeom prst="roundRect">
              <a:avLst>
                <a:gd name="adj" fmla="val 50000"/>
              </a:avLst>
            </a:prstGeom>
            <a:solidFill>
              <a:schemeClr val="accent1"/>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7" name="Google Shape;3027;p111"/>
          <p:cNvSpPr/>
          <p:nvPr/>
        </p:nvSpPr>
        <p:spPr>
          <a:xfrm rot="5400000">
            <a:off x="7455225" y="270420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11"/>
          <p:cNvSpPr/>
          <p:nvPr/>
        </p:nvSpPr>
        <p:spPr>
          <a:xfrm rot="5400000">
            <a:off x="5993725" y="2704200"/>
            <a:ext cx="598800" cy="172800"/>
          </a:xfrm>
          <a:prstGeom prst="roundRect">
            <a:avLst>
              <a:gd name="adj" fmla="val 50000"/>
            </a:avLst>
          </a:prstGeom>
          <a:solidFill>
            <a:schemeClr val="accent4"/>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11"/>
          <p:cNvSpPr/>
          <p:nvPr/>
        </p:nvSpPr>
        <p:spPr>
          <a:xfrm rot="5400000">
            <a:off x="5701425" y="2704200"/>
            <a:ext cx="598800" cy="172800"/>
          </a:xfrm>
          <a:prstGeom prst="roundRect">
            <a:avLst>
              <a:gd name="adj" fmla="val 50000"/>
            </a:avLst>
          </a:prstGeom>
          <a:solidFill>
            <a:schemeClr val="accent4"/>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11"/>
          <p:cNvSpPr/>
          <p:nvPr/>
        </p:nvSpPr>
        <p:spPr>
          <a:xfrm rot="5400000">
            <a:off x="5409125" y="2704200"/>
            <a:ext cx="598800" cy="172800"/>
          </a:xfrm>
          <a:prstGeom prst="roundRect">
            <a:avLst>
              <a:gd name="adj" fmla="val 50000"/>
            </a:avLst>
          </a:prstGeom>
          <a:solidFill>
            <a:schemeClr val="accent4"/>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11"/>
          <p:cNvSpPr/>
          <p:nvPr/>
        </p:nvSpPr>
        <p:spPr>
          <a:xfrm rot="5400000">
            <a:off x="5116825" y="2704200"/>
            <a:ext cx="598800" cy="172800"/>
          </a:xfrm>
          <a:prstGeom prst="roundRect">
            <a:avLst>
              <a:gd name="adj" fmla="val 50000"/>
            </a:avLst>
          </a:prstGeom>
          <a:solidFill>
            <a:schemeClr val="accent4"/>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11"/>
          <p:cNvSpPr/>
          <p:nvPr/>
        </p:nvSpPr>
        <p:spPr>
          <a:xfrm rot="5400000">
            <a:off x="4824525" y="2704200"/>
            <a:ext cx="598800" cy="172800"/>
          </a:xfrm>
          <a:prstGeom prst="roundRect">
            <a:avLst>
              <a:gd name="adj" fmla="val 50000"/>
            </a:avLst>
          </a:prstGeom>
          <a:solidFill>
            <a:schemeClr val="accent4"/>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11"/>
          <p:cNvSpPr/>
          <p:nvPr/>
        </p:nvSpPr>
        <p:spPr>
          <a:xfrm rot="5400000">
            <a:off x="7455225" y="374535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11"/>
          <p:cNvSpPr/>
          <p:nvPr/>
        </p:nvSpPr>
        <p:spPr>
          <a:xfrm rot="5400000">
            <a:off x="6870618" y="3745350"/>
            <a:ext cx="598800" cy="172800"/>
          </a:xfrm>
          <a:prstGeom prst="roundRect">
            <a:avLst>
              <a:gd name="adj" fmla="val 50000"/>
            </a:avLst>
          </a:prstGeom>
          <a:solidFill>
            <a:schemeClr val="accent3"/>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11"/>
          <p:cNvSpPr/>
          <p:nvPr/>
        </p:nvSpPr>
        <p:spPr>
          <a:xfrm rot="5400000">
            <a:off x="6578321" y="3745350"/>
            <a:ext cx="598800" cy="172800"/>
          </a:xfrm>
          <a:prstGeom prst="roundRect">
            <a:avLst>
              <a:gd name="adj" fmla="val 50000"/>
            </a:avLst>
          </a:prstGeom>
          <a:solidFill>
            <a:schemeClr val="accent3"/>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11"/>
          <p:cNvSpPr/>
          <p:nvPr/>
        </p:nvSpPr>
        <p:spPr>
          <a:xfrm rot="5400000">
            <a:off x="6286023" y="3745350"/>
            <a:ext cx="598800" cy="172800"/>
          </a:xfrm>
          <a:prstGeom prst="roundRect">
            <a:avLst>
              <a:gd name="adj" fmla="val 50000"/>
            </a:avLst>
          </a:prstGeom>
          <a:solidFill>
            <a:schemeClr val="accent3"/>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11"/>
          <p:cNvSpPr/>
          <p:nvPr/>
        </p:nvSpPr>
        <p:spPr>
          <a:xfrm rot="5400000">
            <a:off x="5993725" y="3745350"/>
            <a:ext cx="598800" cy="172800"/>
          </a:xfrm>
          <a:prstGeom prst="roundRect">
            <a:avLst>
              <a:gd name="adj" fmla="val 50000"/>
            </a:avLst>
          </a:prstGeom>
          <a:solidFill>
            <a:schemeClr val="accent3"/>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11"/>
          <p:cNvSpPr/>
          <p:nvPr/>
        </p:nvSpPr>
        <p:spPr>
          <a:xfrm rot="5400000">
            <a:off x="5701425" y="3745350"/>
            <a:ext cx="598800" cy="172800"/>
          </a:xfrm>
          <a:prstGeom prst="roundRect">
            <a:avLst>
              <a:gd name="adj" fmla="val 50000"/>
            </a:avLst>
          </a:prstGeom>
          <a:solidFill>
            <a:schemeClr val="accent3"/>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11"/>
          <p:cNvSpPr/>
          <p:nvPr/>
        </p:nvSpPr>
        <p:spPr>
          <a:xfrm rot="5400000">
            <a:off x="5409125" y="3745350"/>
            <a:ext cx="598800" cy="172800"/>
          </a:xfrm>
          <a:prstGeom prst="roundRect">
            <a:avLst>
              <a:gd name="adj" fmla="val 50000"/>
            </a:avLst>
          </a:prstGeom>
          <a:solidFill>
            <a:schemeClr val="accent3"/>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11"/>
          <p:cNvSpPr/>
          <p:nvPr/>
        </p:nvSpPr>
        <p:spPr>
          <a:xfrm rot="5400000">
            <a:off x="5116825" y="3745350"/>
            <a:ext cx="598800" cy="172800"/>
          </a:xfrm>
          <a:prstGeom prst="roundRect">
            <a:avLst>
              <a:gd name="adj" fmla="val 50000"/>
            </a:avLst>
          </a:prstGeom>
          <a:solidFill>
            <a:schemeClr val="accent3"/>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11"/>
          <p:cNvSpPr/>
          <p:nvPr/>
        </p:nvSpPr>
        <p:spPr>
          <a:xfrm rot="5400000">
            <a:off x="4824525" y="3745350"/>
            <a:ext cx="598800" cy="172800"/>
          </a:xfrm>
          <a:prstGeom prst="roundRect">
            <a:avLst>
              <a:gd name="adj" fmla="val 50000"/>
            </a:avLst>
          </a:prstGeom>
          <a:solidFill>
            <a:schemeClr val="accent3"/>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11"/>
          <p:cNvSpPr/>
          <p:nvPr/>
        </p:nvSpPr>
        <p:spPr>
          <a:xfrm rot="5400000">
            <a:off x="7162925" y="166305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11"/>
          <p:cNvSpPr/>
          <p:nvPr/>
        </p:nvSpPr>
        <p:spPr>
          <a:xfrm rot="5400000">
            <a:off x="6870625" y="166305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11"/>
          <p:cNvSpPr/>
          <p:nvPr/>
        </p:nvSpPr>
        <p:spPr>
          <a:xfrm rot="5400000">
            <a:off x="6578325" y="166305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11"/>
          <p:cNvSpPr/>
          <p:nvPr/>
        </p:nvSpPr>
        <p:spPr>
          <a:xfrm rot="5400000">
            <a:off x="6286025" y="166305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11"/>
          <p:cNvSpPr/>
          <p:nvPr/>
        </p:nvSpPr>
        <p:spPr>
          <a:xfrm rot="5400000">
            <a:off x="5993725" y="166305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11"/>
          <p:cNvSpPr/>
          <p:nvPr/>
        </p:nvSpPr>
        <p:spPr>
          <a:xfrm rot="5400000">
            <a:off x="5701425" y="166305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11"/>
          <p:cNvSpPr/>
          <p:nvPr/>
        </p:nvSpPr>
        <p:spPr>
          <a:xfrm rot="5400000">
            <a:off x="7162925" y="270420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11"/>
          <p:cNvSpPr/>
          <p:nvPr/>
        </p:nvSpPr>
        <p:spPr>
          <a:xfrm rot="5400000">
            <a:off x="6870625" y="270420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11"/>
          <p:cNvSpPr/>
          <p:nvPr/>
        </p:nvSpPr>
        <p:spPr>
          <a:xfrm rot="5400000">
            <a:off x="6578325" y="270420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11"/>
          <p:cNvSpPr/>
          <p:nvPr/>
        </p:nvSpPr>
        <p:spPr>
          <a:xfrm rot="5400000">
            <a:off x="6286025" y="270420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11"/>
          <p:cNvSpPr/>
          <p:nvPr/>
        </p:nvSpPr>
        <p:spPr>
          <a:xfrm rot="5400000">
            <a:off x="7162925" y="3745350"/>
            <a:ext cx="598800" cy="172800"/>
          </a:xfrm>
          <a:prstGeom prst="roundRect">
            <a:avLst>
              <a:gd name="adj" fmla="val 50000"/>
            </a:avLst>
          </a:prstGeom>
          <a:gradFill>
            <a:gsLst>
              <a:gs pos="0">
                <a:schemeClr val="lt1"/>
              </a:gs>
              <a:gs pos="100000">
                <a:srgbClr val="66BEE9">
                  <a:alpha val="34509"/>
                </a:srgbClr>
              </a:gs>
            </a:gsLst>
            <a:lin ang="10800025"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11"/>
          <p:cNvSpPr/>
          <p:nvPr/>
        </p:nvSpPr>
        <p:spPr>
          <a:xfrm>
            <a:off x="3691476" y="1332600"/>
            <a:ext cx="10962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11"/>
          <p:cNvSpPr txBox="1"/>
          <p:nvPr/>
        </p:nvSpPr>
        <p:spPr>
          <a:xfrm>
            <a:off x="3763114" y="1334850"/>
            <a:ext cx="9759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30%</a:t>
            </a:r>
            <a:endParaRPr sz="1800" b="1">
              <a:solidFill>
                <a:schemeClr val="lt1"/>
              </a:solidFill>
              <a:latin typeface="Orbitron"/>
              <a:ea typeface="Orbitron"/>
              <a:cs typeface="Orbitron"/>
              <a:sym typeface="Orbitron"/>
            </a:endParaRPr>
          </a:p>
        </p:txBody>
      </p:sp>
      <p:sp>
        <p:nvSpPr>
          <p:cNvPr id="3055" name="Google Shape;3055;p111"/>
          <p:cNvSpPr txBox="1"/>
          <p:nvPr/>
        </p:nvSpPr>
        <p:spPr>
          <a:xfrm>
            <a:off x="3642814" y="1856400"/>
            <a:ext cx="1096200" cy="30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Quicksand"/>
                <a:ea typeface="Quicksand"/>
                <a:cs typeface="Quicksand"/>
                <a:sym typeface="Quicksand"/>
              </a:rPr>
              <a:t>Venus</a:t>
            </a:r>
            <a:endParaRPr>
              <a:solidFill>
                <a:schemeClr val="dk1"/>
              </a:solidFill>
              <a:latin typeface="Quicksand"/>
              <a:ea typeface="Quicksand"/>
              <a:cs typeface="Quicksand"/>
              <a:sym typeface="Quicksand"/>
            </a:endParaRPr>
          </a:p>
        </p:txBody>
      </p:sp>
      <p:sp>
        <p:nvSpPr>
          <p:cNvPr id="3056" name="Google Shape;3056;p111"/>
          <p:cNvSpPr/>
          <p:nvPr/>
        </p:nvSpPr>
        <p:spPr>
          <a:xfrm>
            <a:off x="3691476" y="2380000"/>
            <a:ext cx="10962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11"/>
          <p:cNvSpPr txBox="1"/>
          <p:nvPr/>
        </p:nvSpPr>
        <p:spPr>
          <a:xfrm>
            <a:off x="3763114" y="2382250"/>
            <a:ext cx="9759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50%</a:t>
            </a:r>
            <a:endParaRPr sz="1800" b="1">
              <a:solidFill>
                <a:schemeClr val="lt1"/>
              </a:solidFill>
              <a:latin typeface="Orbitron"/>
              <a:ea typeface="Orbitron"/>
              <a:cs typeface="Orbitron"/>
              <a:sym typeface="Orbitron"/>
            </a:endParaRPr>
          </a:p>
        </p:txBody>
      </p:sp>
      <p:sp>
        <p:nvSpPr>
          <p:cNvPr id="3058" name="Google Shape;3058;p111"/>
          <p:cNvSpPr txBox="1"/>
          <p:nvPr/>
        </p:nvSpPr>
        <p:spPr>
          <a:xfrm>
            <a:off x="3642814" y="2903800"/>
            <a:ext cx="1096200" cy="30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Quicksand"/>
                <a:ea typeface="Quicksand"/>
                <a:cs typeface="Quicksand"/>
                <a:sym typeface="Quicksand"/>
              </a:rPr>
              <a:t>Saturn</a:t>
            </a:r>
            <a:endParaRPr>
              <a:solidFill>
                <a:schemeClr val="dk1"/>
              </a:solidFill>
              <a:latin typeface="Quicksand"/>
              <a:ea typeface="Quicksand"/>
              <a:cs typeface="Quicksand"/>
              <a:sym typeface="Quicksand"/>
            </a:endParaRPr>
          </a:p>
        </p:txBody>
      </p:sp>
      <p:sp>
        <p:nvSpPr>
          <p:cNvPr id="3059" name="Google Shape;3059;p111"/>
          <p:cNvSpPr/>
          <p:nvPr/>
        </p:nvSpPr>
        <p:spPr>
          <a:xfrm>
            <a:off x="3691476" y="3429650"/>
            <a:ext cx="10962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11"/>
          <p:cNvSpPr txBox="1"/>
          <p:nvPr/>
        </p:nvSpPr>
        <p:spPr>
          <a:xfrm>
            <a:off x="3763114" y="3431900"/>
            <a:ext cx="9759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80%</a:t>
            </a:r>
            <a:endParaRPr sz="1800" b="1">
              <a:solidFill>
                <a:schemeClr val="lt1"/>
              </a:solidFill>
              <a:latin typeface="Orbitron"/>
              <a:ea typeface="Orbitron"/>
              <a:cs typeface="Orbitron"/>
              <a:sym typeface="Orbitron"/>
            </a:endParaRPr>
          </a:p>
        </p:txBody>
      </p:sp>
      <p:sp>
        <p:nvSpPr>
          <p:cNvPr id="3061" name="Google Shape;3061;p111"/>
          <p:cNvSpPr txBox="1"/>
          <p:nvPr/>
        </p:nvSpPr>
        <p:spPr>
          <a:xfrm>
            <a:off x="3642814" y="3953450"/>
            <a:ext cx="1096200" cy="30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Quicksand"/>
                <a:ea typeface="Quicksand"/>
                <a:cs typeface="Quicksand"/>
                <a:sym typeface="Quicksand"/>
              </a:rPr>
              <a:t>Neptune</a:t>
            </a:r>
            <a:endParaRPr>
              <a:solidFill>
                <a:schemeClr val="dk1"/>
              </a:solidFill>
              <a:latin typeface="Quicksand"/>
              <a:ea typeface="Quicksand"/>
              <a:cs typeface="Quicksand"/>
              <a:sym typeface="Quicksand"/>
            </a:endParaRPr>
          </a:p>
        </p:txBody>
      </p:sp>
      <p:grpSp>
        <p:nvGrpSpPr>
          <p:cNvPr id="3062" name="Google Shape;3062;p111"/>
          <p:cNvGrpSpPr/>
          <p:nvPr/>
        </p:nvGrpSpPr>
        <p:grpSpPr>
          <a:xfrm>
            <a:off x="1034375" y="2166300"/>
            <a:ext cx="1433054" cy="2253271"/>
            <a:chOff x="1034375" y="2166300"/>
            <a:chExt cx="1433054" cy="2253271"/>
          </a:xfrm>
        </p:grpSpPr>
        <p:sp>
          <p:nvSpPr>
            <p:cNvPr id="3063" name="Google Shape;3063;p111"/>
            <p:cNvSpPr/>
            <p:nvPr/>
          </p:nvSpPr>
          <p:spPr>
            <a:xfrm>
              <a:off x="1034375" y="2166300"/>
              <a:ext cx="1433054" cy="2253271"/>
            </a:xfrm>
            <a:custGeom>
              <a:avLst/>
              <a:gdLst/>
              <a:ahLst/>
              <a:cxnLst/>
              <a:rect l="l" t="t" r="r" b="b"/>
              <a:pathLst>
                <a:path w="18796" h="29554" extrusionOk="0">
                  <a:moveTo>
                    <a:pt x="910" y="0"/>
                  </a:moveTo>
                  <a:cubicBezTo>
                    <a:pt x="409" y="0"/>
                    <a:pt x="0" y="409"/>
                    <a:pt x="0" y="910"/>
                  </a:cubicBezTo>
                  <a:lnTo>
                    <a:pt x="0" y="28644"/>
                  </a:lnTo>
                  <a:cubicBezTo>
                    <a:pt x="0" y="29145"/>
                    <a:pt x="409" y="29554"/>
                    <a:pt x="910" y="29554"/>
                  </a:cubicBezTo>
                  <a:lnTo>
                    <a:pt x="17885" y="29554"/>
                  </a:lnTo>
                  <a:cubicBezTo>
                    <a:pt x="18389" y="29554"/>
                    <a:pt x="18795" y="29145"/>
                    <a:pt x="18795" y="28644"/>
                  </a:cubicBezTo>
                  <a:lnTo>
                    <a:pt x="18795" y="910"/>
                  </a:lnTo>
                  <a:cubicBezTo>
                    <a:pt x="18795" y="409"/>
                    <a:pt x="18389" y="0"/>
                    <a:pt x="17885" y="0"/>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11"/>
            <p:cNvSpPr/>
            <p:nvPr/>
          </p:nvSpPr>
          <p:spPr>
            <a:xfrm>
              <a:off x="1057400" y="2265947"/>
              <a:ext cx="1386927" cy="2063732"/>
            </a:xfrm>
            <a:custGeom>
              <a:avLst/>
              <a:gdLst/>
              <a:ahLst/>
              <a:cxnLst/>
              <a:rect l="l" t="t" r="r" b="b"/>
              <a:pathLst>
                <a:path w="18191" h="27068" extrusionOk="0">
                  <a:moveTo>
                    <a:pt x="1658" y="1"/>
                  </a:moveTo>
                  <a:cubicBezTo>
                    <a:pt x="818" y="1"/>
                    <a:pt x="129" y="631"/>
                    <a:pt x="12" y="1446"/>
                  </a:cubicBezTo>
                  <a:cubicBezTo>
                    <a:pt x="1" y="1516"/>
                    <a:pt x="1" y="1586"/>
                    <a:pt x="1" y="1670"/>
                  </a:cubicBezTo>
                  <a:lnTo>
                    <a:pt x="1" y="25402"/>
                  </a:lnTo>
                  <a:cubicBezTo>
                    <a:pt x="1" y="26323"/>
                    <a:pt x="748" y="27068"/>
                    <a:pt x="1658" y="27068"/>
                  </a:cubicBezTo>
                  <a:lnTo>
                    <a:pt x="16522" y="27068"/>
                  </a:lnTo>
                  <a:cubicBezTo>
                    <a:pt x="17443" y="27068"/>
                    <a:pt x="18191" y="26323"/>
                    <a:pt x="18191" y="25402"/>
                  </a:cubicBezTo>
                  <a:lnTo>
                    <a:pt x="18191" y="1670"/>
                  </a:lnTo>
                  <a:cubicBezTo>
                    <a:pt x="18191" y="1586"/>
                    <a:pt x="18180" y="1516"/>
                    <a:pt x="18180" y="1446"/>
                  </a:cubicBezTo>
                  <a:cubicBezTo>
                    <a:pt x="18062" y="631"/>
                    <a:pt x="17373" y="1"/>
                    <a:pt x="16522" y="1"/>
                  </a:cubicBezTo>
                  <a:close/>
                </a:path>
              </a:pathLst>
            </a:custGeom>
            <a:gradFill>
              <a:gsLst>
                <a:gs pos="0">
                  <a:srgbClr val="66BEE9">
                    <a:alpha val="34509"/>
                  </a:srgbClr>
                </a:gs>
                <a:gs pos="100000">
                  <a:srgbClr val="4EB3E4">
                    <a:alpha val="57647"/>
                  </a:srgbClr>
                </a:gs>
              </a:gsLst>
              <a:lin ang="5400700" scaled="0"/>
            </a:gra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11"/>
            <p:cNvSpPr/>
            <p:nvPr/>
          </p:nvSpPr>
          <p:spPr>
            <a:xfrm>
              <a:off x="1202335" y="4017424"/>
              <a:ext cx="394250" cy="312213"/>
            </a:xfrm>
            <a:custGeom>
              <a:avLst/>
              <a:gdLst/>
              <a:ahLst/>
              <a:cxnLst/>
              <a:rect l="l" t="t" r="r" b="b"/>
              <a:pathLst>
                <a:path w="5171" h="4095" extrusionOk="0">
                  <a:moveTo>
                    <a:pt x="1891" y="1"/>
                  </a:moveTo>
                  <a:cubicBezTo>
                    <a:pt x="841" y="1"/>
                    <a:pt x="1" y="852"/>
                    <a:pt x="1" y="1891"/>
                  </a:cubicBezTo>
                  <a:lnTo>
                    <a:pt x="1" y="3011"/>
                  </a:lnTo>
                  <a:cubicBezTo>
                    <a:pt x="1" y="3409"/>
                    <a:pt x="119" y="3792"/>
                    <a:pt x="340" y="4095"/>
                  </a:cubicBezTo>
                  <a:lnTo>
                    <a:pt x="4820" y="4095"/>
                  </a:lnTo>
                  <a:cubicBezTo>
                    <a:pt x="5041" y="3792"/>
                    <a:pt x="5170" y="3409"/>
                    <a:pt x="5170" y="3011"/>
                  </a:cubicBezTo>
                  <a:lnTo>
                    <a:pt x="5170" y="1891"/>
                  </a:lnTo>
                  <a:cubicBezTo>
                    <a:pt x="5170" y="852"/>
                    <a:pt x="4319" y="1"/>
                    <a:pt x="3269" y="1"/>
                  </a:cubicBezTo>
                  <a:close/>
                </a:path>
              </a:pathLst>
            </a:custGeom>
            <a:solidFill>
              <a:schemeClr val="accent5"/>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11"/>
            <p:cNvSpPr/>
            <p:nvPr/>
          </p:nvSpPr>
          <p:spPr>
            <a:xfrm>
              <a:off x="1668629" y="4017424"/>
              <a:ext cx="630754" cy="312213"/>
            </a:xfrm>
            <a:custGeom>
              <a:avLst/>
              <a:gdLst/>
              <a:ahLst/>
              <a:cxnLst/>
              <a:rect l="l" t="t" r="r" b="b"/>
              <a:pathLst>
                <a:path w="8273" h="4095" extrusionOk="0">
                  <a:moveTo>
                    <a:pt x="1902" y="1"/>
                  </a:moveTo>
                  <a:cubicBezTo>
                    <a:pt x="852" y="1"/>
                    <a:pt x="1" y="852"/>
                    <a:pt x="1" y="1891"/>
                  </a:cubicBezTo>
                  <a:lnTo>
                    <a:pt x="1" y="3011"/>
                  </a:lnTo>
                  <a:cubicBezTo>
                    <a:pt x="1" y="3409"/>
                    <a:pt x="129" y="3792"/>
                    <a:pt x="351" y="4095"/>
                  </a:cubicBezTo>
                  <a:lnTo>
                    <a:pt x="7934" y="4095"/>
                  </a:lnTo>
                  <a:cubicBezTo>
                    <a:pt x="8144" y="3792"/>
                    <a:pt x="8273" y="3409"/>
                    <a:pt x="8273" y="3011"/>
                  </a:cubicBezTo>
                  <a:lnTo>
                    <a:pt x="8273" y="1891"/>
                  </a:lnTo>
                  <a:cubicBezTo>
                    <a:pt x="8273" y="852"/>
                    <a:pt x="7432" y="1"/>
                    <a:pt x="6382" y="1"/>
                  </a:cubicBezTo>
                  <a:close/>
                </a:path>
              </a:pathLst>
            </a:custGeom>
            <a:solidFill>
              <a:schemeClr val="accent3"/>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11"/>
            <p:cNvSpPr/>
            <p:nvPr/>
          </p:nvSpPr>
          <p:spPr>
            <a:xfrm>
              <a:off x="1058239" y="2265947"/>
              <a:ext cx="1385250" cy="110247"/>
            </a:xfrm>
            <a:custGeom>
              <a:avLst/>
              <a:gdLst/>
              <a:ahLst/>
              <a:cxnLst/>
              <a:rect l="l" t="t" r="r" b="b"/>
              <a:pathLst>
                <a:path w="18169" h="1446" extrusionOk="0">
                  <a:moveTo>
                    <a:pt x="1647" y="1"/>
                  </a:moveTo>
                  <a:cubicBezTo>
                    <a:pt x="807" y="1"/>
                    <a:pt x="118" y="631"/>
                    <a:pt x="1" y="1446"/>
                  </a:cubicBezTo>
                  <a:lnTo>
                    <a:pt x="18169" y="1446"/>
                  </a:lnTo>
                  <a:cubicBezTo>
                    <a:pt x="18051" y="631"/>
                    <a:pt x="17362" y="1"/>
                    <a:pt x="16511" y="1"/>
                  </a:cubicBezTo>
                  <a:close/>
                </a:path>
              </a:pathLst>
            </a:custGeom>
            <a:solidFill>
              <a:schemeClr val="accen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11"/>
            <p:cNvSpPr/>
            <p:nvPr/>
          </p:nvSpPr>
          <p:spPr>
            <a:xfrm>
              <a:off x="1732671" y="2204497"/>
              <a:ext cx="36596" cy="37435"/>
            </a:xfrm>
            <a:custGeom>
              <a:avLst/>
              <a:gdLst/>
              <a:ahLst/>
              <a:cxnLst/>
              <a:rect l="l" t="t" r="r" b="b"/>
              <a:pathLst>
                <a:path w="480" h="491" extrusionOk="0">
                  <a:moveTo>
                    <a:pt x="233" y="0"/>
                  </a:moveTo>
                  <a:cubicBezTo>
                    <a:pt x="104" y="0"/>
                    <a:pt x="1" y="107"/>
                    <a:pt x="1" y="247"/>
                  </a:cubicBezTo>
                  <a:cubicBezTo>
                    <a:pt x="1" y="376"/>
                    <a:pt x="104" y="490"/>
                    <a:pt x="233" y="490"/>
                  </a:cubicBezTo>
                  <a:cubicBezTo>
                    <a:pt x="373" y="490"/>
                    <a:pt x="480" y="376"/>
                    <a:pt x="480" y="247"/>
                  </a:cubicBezTo>
                  <a:cubicBezTo>
                    <a:pt x="480" y="107"/>
                    <a:pt x="373" y="0"/>
                    <a:pt x="233" y="0"/>
                  </a:cubicBezTo>
                  <a:close/>
                </a:path>
              </a:pathLst>
            </a:custGeom>
            <a:solidFill>
              <a:schemeClr val="dk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11"/>
            <p:cNvSpPr/>
            <p:nvPr/>
          </p:nvSpPr>
          <p:spPr>
            <a:xfrm>
              <a:off x="1202335" y="2615434"/>
              <a:ext cx="1097053" cy="565033"/>
            </a:xfrm>
            <a:custGeom>
              <a:avLst/>
              <a:gdLst/>
              <a:ahLst/>
              <a:cxnLst/>
              <a:rect l="l" t="t" r="r" b="b"/>
              <a:pathLst>
                <a:path w="14389" h="7411" extrusionOk="0">
                  <a:moveTo>
                    <a:pt x="446" y="1"/>
                  </a:moveTo>
                  <a:cubicBezTo>
                    <a:pt x="200" y="1"/>
                    <a:pt x="1" y="211"/>
                    <a:pt x="1" y="457"/>
                  </a:cubicBezTo>
                  <a:lnTo>
                    <a:pt x="1" y="6968"/>
                  </a:lnTo>
                  <a:cubicBezTo>
                    <a:pt x="1" y="7211"/>
                    <a:pt x="200" y="7410"/>
                    <a:pt x="446" y="7410"/>
                  </a:cubicBezTo>
                  <a:lnTo>
                    <a:pt x="13946" y="7410"/>
                  </a:lnTo>
                  <a:cubicBezTo>
                    <a:pt x="14190" y="7410"/>
                    <a:pt x="14389" y="7211"/>
                    <a:pt x="14389" y="6968"/>
                  </a:cubicBezTo>
                  <a:lnTo>
                    <a:pt x="14389" y="457"/>
                  </a:lnTo>
                  <a:cubicBezTo>
                    <a:pt x="14389" y="211"/>
                    <a:pt x="14190" y="1"/>
                    <a:pt x="13946" y="1"/>
                  </a:cubicBezTo>
                  <a:close/>
                </a:path>
              </a:pathLst>
            </a:custGeom>
            <a:solidFill>
              <a:schemeClr val="accent6"/>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11"/>
            <p:cNvSpPr/>
            <p:nvPr/>
          </p:nvSpPr>
          <p:spPr>
            <a:xfrm>
              <a:off x="1202335" y="3244419"/>
              <a:ext cx="395089" cy="641428"/>
            </a:xfrm>
            <a:custGeom>
              <a:avLst/>
              <a:gdLst/>
              <a:ahLst/>
              <a:cxnLst/>
              <a:rect l="l" t="t" r="r" b="b"/>
              <a:pathLst>
                <a:path w="5182" h="8413" extrusionOk="0">
                  <a:moveTo>
                    <a:pt x="446" y="0"/>
                  </a:moveTo>
                  <a:cubicBezTo>
                    <a:pt x="200" y="0"/>
                    <a:pt x="1" y="199"/>
                    <a:pt x="1" y="457"/>
                  </a:cubicBezTo>
                  <a:lnTo>
                    <a:pt x="1" y="7959"/>
                  </a:lnTo>
                  <a:cubicBezTo>
                    <a:pt x="1" y="8213"/>
                    <a:pt x="200" y="8412"/>
                    <a:pt x="446" y="8412"/>
                  </a:cubicBezTo>
                  <a:lnTo>
                    <a:pt x="4739" y="8412"/>
                  </a:lnTo>
                  <a:cubicBezTo>
                    <a:pt x="4985" y="8412"/>
                    <a:pt x="5181" y="8213"/>
                    <a:pt x="5181" y="7959"/>
                  </a:cubicBezTo>
                  <a:lnTo>
                    <a:pt x="5181" y="457"/>
                  </a:lnTo>
                  <a:cubicBezTo>
                    <a:pt x="5181" y="199"/>
                    <a:pt x="4985" y="0"/>
                    <a:pt x="4739" y="0"/>
                  </a:cubicBezTo>
                  <a:close/>
                </a:path>
              </a:pathLst>
            </a:custGeom>
            <a:gradFill>
              <a:gsLst>
                <a:gs pos="0">
                  <a:srgbClr val="FFFFFF"/>
                </a:gs>
                <a:gs pos="100000">
                  <a:srgbClr val="FC809B"/>
                </a:gs>
              </a:gsLst>
              <a:lin ang="5400700" scaled="0"/>
            </a:gra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11"/>
            <p:cNvSpPr/>
            <p:nvPr/>
          </p:nvSpPr>
          <p:spPr>
            <a:xfrm>
              <a:off x="1596504" y="2743518"/>
              <a:ext cx="308782" cy="309697"/>
            </a:xfrm>
            <a:custGeom>
              <a:avLst/>
              <a:gdLst/>
              <a:ahLst/>
              <a:cxnLst/>
              <a:rect l="l" t="t" r="r" b="b"/>
              <a:pathLst>
                <a:path w="4050" h="4062" extrusionOk="0">
                  <a:moveTo>
                    <a:pt x="2019" y="1"/>
                  </a:moveTo>
                  <a:cubicBezTo>
                    <a:pt x="899" y="1"/>
                    <a:pt x="0" y="911"/>
                    <a:pt x="0" y="2031"/>
                  </a:cubicBezTo>
                  <a:cubicBezTo>
                    <a:pt x="0" y="3151"/>
                    <a:pt x="899" y="4061"/>
                    <a:pt x="2019" y="4061"/>
                  </a:cubicBezTo>
                  <a:cubicBezTo>
                    <a:pt x="3139" y="4061"/>
                    <a:pt x="4049" y="3151"/>
                    <a:pt x="4049" y="2031"/>
                  </a:cubicBezTo>
                  <a:cubicBezTo>
                    <a:pt x="4049" y="911"/>
                    <a:pt x="3139" y="1"/>
                    <a:pt x="2019" y="1"/>
                  </a:cubicBezTo>
                  <a:close/>
                </a:path>
              </a:pathLst>
            </a:custGeom>
            <a:solidFill>
              <a:schemeClr val="accent5"/>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11"/>
            <p:cNvSpPr/>
            <p:nvPr/>
          </p:nvSpPr>
          <p:spPr>
            <a:xfrm>
              <a:off x="1711324" y="2845299"/>
              <a:ext cx="100640" cy="121302"/>
            </a:xfrm>
            <a:custGeom>
              <a:avLst/>
              <a:gdLst/>
              <a:ahLst/>
              <a:cxnLst/>
              <a:rect l="l" t="t" r="r" b="b"/>
              <a:pathLst>
                <a:path w="1320" h="1591" extrusionOk="0">
                  <a:moveTo>
                    <a:pt x="81" y="1"/>
                  </a:moveTo>
                  <a:cubicBezTo>
                    <a:pt x="38" y="1"/>
                    <a:pt x="1" y="33"/>
                    <a:pt x="1" y="77"/>
                  </a:cubicBezTo>
                  <a:lnTo>
                    <a:pt x="1" y="1514"/>
                  </a:lnTo>
                  <a:cubicBezTo>
                    <a:pt x="1" y="1560"/>
                    <a:pt x="37" y="1591"/>
                    <a:pt x="80" y="1591"/>
                  </a:cubicBezTo>
                  <a:cubicBezTo>
                    <a:pt x="92" y="1591"/>
                    <a:pt x="104" y="1589"/>
                    <a:pt x="116" y="1584"/>
                  </a:cubicBezTo>
                  <a:lnTo>
                    <a:pt x="1272" y="861"/>
                  </a:lnTo>
                  <a:cubicBezTo>
                    <a:pt x="1320" y="836"/>
                    <a:pt x="1320" y="755"/>
                    <a:pt x="1272" y="732"/>
                  </a:cubicBezTo>
                  <a:lnTo>
                    <a:pt x="116" y="7"/>
                  </a:lnTo>
                  <a:cubicBezTo>
                    <a:pt x="104" y="3"/>
                    <a:pt x="92" y="1"/>
                    <a:pt x="81"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11"/>
            <p:cNvSpPr/>
            <p:nvPr/>
          </p:nvSpPr>
          <p:spPr>
            <a:xfrm>
              <a:off x="1244192" y="3309300"/>
              <a:ext cx="290255" cy="223391"/>
            </a:xfrm>
            <a:custGeom>
              <a:avLst/>
              <a:gdLst/>
              <a:ahLst/>
              <a:cxnLst/>
              <a:rect l="l" t="t" r="r" b="b"/>
              <a:pathLst>
                <a:path w="3807" h="2930" extrusionOk="0">
                  <a:moveTo>
                    <a:pt x="457" y="1"/>
                  </a:moveTo>
                  <a:cubicBezTo>
                    <a:pt x="200" y="1"/>
                    <a:pt x="1" y="199"/>
                    <a:pt x="1" y="457"/>
                  </a:cubicBezTo>
                  <a:lnTo>
                    <a:pt x="1" y="2476"/>
                  </a:lnTo>
                  <a:cubicBezTo>
                    <a:pt x="1" y="2720"/>
                    <a:pt x="200" y="2930"/>
                    <a:pt x="457" y="2930"/>
                  </a:cubicBezTo>
                  <a:lnTo>
                    <a:pt x="3361" y="2930"/>
                  </a:lnTo>
                  <a:cubicBezTo>
                    <a:pt x="3607" y="2930"/>
                    <a:pt x="3806" y="2720"/>
                    <a:pt x="3806" y="2476"/>
                  </a:cubicBezTo>
                  <a:lnTo>
                    <a:pt x="3806" y="457"/>
                  </a:lnTo>
                  <a:cubicBezTo>
                    <a:pt x="3806" y="199"/>
                    <a:pt x="3607" y="1"/>
                    <a:pt x="3361" y="1"/>
                  </a:cubicBezTo>
                  <a:close/>
                </a:path>
              </a:pathLst>
            </a:custGeom>
            <a:solidFill>
              <a:schemeClr val="accen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11"/>
            <p:cNvSpPr/>
            <p:nvPr/>
          </p:nvSpPr>
          <p:spPr>
            <a:xfrm>
              <a:off x="1250367" y="3579802"/>
              <a:ext cx="289417" cy="23101"/>
            </a:xfrm>
            <a:custGeom>
              <a:avLst/>
              <a:gdLst/>
              <a:ahLst/>
              <a:cxnLst/>
              <a:rect l="l" t="t" r="r" b="b"/>
              <a:pathLst>
                <a:path w="3796" h="303" extrusionOk="0">
                  <a:moveTo>
                    <a:pt x="155" y="0"/>
                  </a:moveTo>
                  <a:cubicBezTo>
                    <a:pt x="71" y="0"/>
                    <a:pt x="1" y="70"/>
                    <a:pt x="1" y="152"/>
                  </a:cubicBezTo>
                  <a:cubicBezTo>
                    <a:pt x="1" y="233"/>
                    <a:pt x="71" y="303"/>
                    <a:pt x="155" y="303"/>
                  </a:cubicBezTo>
                  <a:lnTo>
                    <a:pt x="3641" y="303"/>
                  </a:lnTo>
                  <a:cubicBezTo>
                    <a:pt x="3725" y="303"/>
                    <a:pt x="3795" y="233"/>
                    <a:pt x="3795" y="152"/>
                  </a:cubicBezTo>
                  <a:cubicBezTo>
                    <a:pt x="3795" y="70"/>
                    <a:pt x="3725" y="0"/>
                    <a:pt x="3641" y="0"/>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11"/>
            <p:cNvSpPr/>
            <p:nvPr/>
          </p:nvSpPr>
          <p:spPr>
            <a:xfrm>
              <a:off x="1250367" y="2317409"/>
              <a:ext cx="69533" cy="23330"/>
            </a:xfrm>
            <a:custGeom>
              <a:avLst/>
              <a:gdLst/>
              <a:ahLst/>
              <a:cxnLst/>
              <a:rect l="l" t="t" r="r" b="b"/>
              <a:pathLst>
                <a:path w="912" h="306" extrusionOk="0">
                  <a:moveTo>
                    <a:pt x="155" y="1"/>
                  </a:moveTo>
                  <a:cubicBezTo>
                    <a:pt x="71" y="1"/>
                    <a:pt x="1" y="71"/>
                    <a:pt x="1" y="155"/>
                  </a:cubicBezTo>
                  <a:cubicBezTo>
                    <a:pt x="1" y="247"/>
                    <a:pt x="71" y="306"/>
                    <a:pt x="155" y="306"/>
                  </a:cubicBezTo>
                  <a:lnTo>
                    <a:pt x="760" y="306"/>
                  </a:lnTo>
                  <a:cubicBezTo>
                    <a:pt x="841" y="306"/>
                    <a:pt x="911" y="247"/>
                    <a:pt x="911" y="155"/>
                  </a:cubicBezTo>
                  <a:cubicBezTo>
                    <a:pt x="911" y="71"/>
                    <a:pt x="841" y="1"/>
                    <a:pt x="760"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11"/>
            <p:cNvSpPr/>
            <p:nvPr/>
          </p:nvSpPr>
          <p:spPr>
            <a:xfrm>
              <a:off x="1467503" y="2317409"/>
              <a:ext cx="156602" cy="23330"/>
            </a:xfrm>
            <a:custGeom>
              <a:avLst/>
              <a:gdLst/>
              <a:ahLst/>
              <a:cxnLst/>
              <a:rect l="l" t="t" r="r" b="b"/>
              <a:pathLst>
                <a:path w="2054" h="306" extrusionOk="0">
                  <a:moveTo>
                    <a:pt x="152" y="1"/>
                  </a:moveTo>
                  <a:cubicBezTo>
                    <a:pt x="71" y="1"/>
                    <a:pt x="1" y="71"/>
                    <a:pt x="1" y="155"/>
                  </a:cubicBezTo>
                  <a:cubicBezTo>
                    <a:pt x="1" y="247"/>
                    <a:pt x="71" y="306"/>
                    <a:pt x="152" y="306"/>
                  </a:cubicBezTo>
                  <a:lnTo>
                    <a:pt x="1902" y="306"/>
                  </a:lnTo>
                  <a:cubicBezTo>
                    <a:pt x="1983" y="306"/>
                    <a:pt x="2053" y="247"/>
                    <a:pt x="2053" y="155"/>
                  </a:cubicBezTo>
                  <a:cubicBezTo>
                    <a:pt x="2053" y="71"/>
                    <a:pt x="1983" y="1"/>
                    <a:pt x="1902"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11"/>
            <p:cNvSpPr/>
            <p:nvPr/>
          </p:nvSpPr>
          <p:spPr>
            <a:xfrm>
              <a:off x="1684639" y="2317409"/>
              <a:ext cx="156602" cy="23330"/>
            </a:xfrm>
            <a:custGeom>
              <a:avLst/>
              <a:gdLst/>
              <a:ahLst/>
              <a:cxnLst/>
              <a:rect l="l" t="t" r="r" b="b"/>
              <a:pathLst>
                <a:path w="2054" h="306" extrusionOk="0">
                  <a:moveTo>
                    <a:pt x="152" y="1"/>
                  </a:moveTo>
                  <a:cubicBezTo>
                    <a:pt x="71" y="1"/>
                    <a:pt x="1" y="71"/>
                    <a:pt x="1" y="155"/>
                  </a:cubicBezTo>
                  <a:cubicBezTo>
                    <a:pt x="1" y="247"/>
                    <a:pt x="71" y="306"/>
                    <a:pt x="152" y="306"/>
                  </a:cubicBezTo>
                  <a:lnTo>
                    <a:pt x="1902" y="306"/>
                  </a:lnTo>
                  <a:cubicBezTo>
                    <a:pt x="1983" y="306"/>
                    <a:pt x="2053" y="247"/>
                    <a:pt x="2053" y="155"/>
                  </a:cubicBezTo>
                  <a:cubicBezTo>
                    <a:pt x="2053" y="71"/>
                    <a:pt x="1983" y="1"/>
                    <a:pt x="1902"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11"/>
            <p:cNvSpPr/>
            <p:nvPr/>
          </p:nvSpPr>
          <p:spPr>
            <a:xfrm>
              <a:off x="1902614" y="2317409"/>
              <a:ext cx="155763" cy="23330"/>
            </a:xfrm>
            <a:custGeom>
              <a:avLst/>
              <a:gdLst/>
              <a:ahLst/>
              <a:cxnLst/>
              <a:rect l="l" t="t" r="r" b="b"/>
              <a:pathLst>
                <a:path w="2043" h="306" extrusionOk="0">
                  <a:moveTo>
                    <a:pt x="152" y="1"/>
                  </a:moveTo>
                  <a:cubicBezTo>
                    <a:pt x="57" y="1"/>
                    <a:pt x="1" y="71"/>
                    <a:pt x="1" y="155"/>
                  </a:cubicBezTo>
                  <a:cubicBezTo>
                    <a:pt x="1" y="247"/>
                    <a:pt x="57" y="306"/>
                    <a:pt x="152" y="306"/>
                  </a:cubicBezTo>
                  <a:lnTo>
                    <a:pt x="1891" y="306"/>
                  </a:lnTo>
                  <a:cubicBezTo>
                    <a:pt x="1972" y="306"/>
                    <a:pt x="2042" y="247"/>
                    <a:pt x="2042" y="155"/>
                  </a:cubicBezTo>
                  <a:cubicBezTo>
                    <a:pt x="2042" y="71"/>
                    <a:pt x="1972" y="1"/>
                    <a:pt x="1891"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11"/>
            <p:cNvSpPr/>
            <p:nvPr/>
          </p:nvSpPr>
          <p:spPr>
            <a:xfrm>
              <a:off x="1644536" y="3232907"/>
              <a:ext cx="289112" cy="23101"/>
            </a:xfrm>
            <a:custGeom>
              <a:avLst/>
              <a:gdLst/>
              <a:ahLst/>
              <a:cxnLst/>
              <a:rect l="l" t="t" r="r" b="b"/>
              <a:pathLst>
                <a:path w="3792" h="303" extrusionOk="0">
                  <a:moveTo>
                    <a:pt x="151" y="0"/>
                  </a:moveTo>
                  <a:cubicBezTo>
                    <a:pt x="70" y="0"/>
                    <a:pt x="0" y="70"/>
                    <a:pt x="0" y="151"/>
                  </a:cubicBezTo>
                  <a:cubicBezTo>
                    <a:pt x="0" y="232"/>
                    <a:pt x="70" y="302"/>
                    <a:pt x="151" y="302"/>
                  </a:cubicBezTo>
                  <a:lnTo>
                    <a:pt x="3641" y="302"/>
                  </a:lnTo>
                  <a:cubicBezTo>
                    <a:pt x="3722" y="302"/>
                    <a:pt x="3792" y="232"/>
                    <a:pt x="3792" y="151"/>
                  </a:cubicBezTo>
                  <a:cubicBezTo>
                    <a:pt x="3792" y="70"/>
                    <a:pt x="3722" y="0"/>
                    <a:pt x="3641" y="0"/>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11"/>
            <p:cNvSpPr/>
            <p:nvPr/>
          </p:nvSpPr>
          <p:spPr>
            <a:xfrm>
              <a:off x="2021779" y="3546942"/>
              <a:ext cx="289112" cy="23101"/>
            </a:xfrm>
            <a:custGeom>
              <a:avLst/>
              <a:gdLst/>
              <a:ahLst/>
              <a:cxnLst/>
              <a:rect l="l" t="t" r="r" b="b"/>
              <a:pathLst>
                <a:path w="3792" h="303" extrusionOk="0">
                  <a:moveTo>
                    <a:pt x="151" y="0"/>
                  </a:moveTo>
                  <a:cubicBezTo>
                    <a:pt x="70" y="0"/>
                    <a:pt x="0" y="59"/>
                    <a:pt x="0" y="151"/>
                  </a:cubicBezTo>
                  <a:cubicBezTo>
                    <a:pt x="0" y="233"/>
                    <a:pt x="70" y="303"/>
                    <a:pt x="151" y="303"/>
                  </a:cubicBezTo>
                  <a:lnTo>
                    <a:pt x="3641" y="303"/>
                  </a:lnTo>
                  <a:cubicBezTo>
                    <a:pt x="3722" y="303"/>
                    <a:pt x="3792" y="233"/>
                    <a:pt x="3792" y="151"/>
                  </a:cubicBezTo>
                  <a:cubicBezTo>
                    <a:pt x="3792" y="59"/>
                    <a:pt x="3722" y="0"/>
                    <a:pt x="3641" y="0"/>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11"/>
            <p:cNvSpPr/>
            <p:nvPr/>
          </p:nvSpPr>
          <p:spPr>
            <a:xfrm>
              <a:off x="2021779" y="3601150"/>
              <a:ext cx="289112" cy="23101"/>
            </a:xfrm>
            <a:custGeom>
              <a:avLst/>
              <a:gdLst/>
              <a:ahLst/>
              <a:cxnLst/>
              <a:rect l="l" t="t" r="r" b="b"/>
              <a:pathLst>
                <a:path w="3792" h="303" extrusionOk="0">
                  <a:moveTo>
                    <a:pt x="151" y="0"/>
                  </a:moveTo>
                  <a:cubicBezTo>
                    <a:pt x="70" y="0"/>
                    <a:pt x="0" y="70"/>
                    <a:pt x="0" y="152"/>
                  </a:cubicBezTo>
                  <a:cubicBezTo>
                    <a:pt x="0" y="244"/>
                    <a:pt x="70" y="303"/>
                    <a:pt x="151" y="303"/>
                  </a:cubicBezTo>
                  <a:lnTo>
                    <a:pt x="3641" y="303"/>
                  </a:lnTo>
                  <a:cubicBezTo>
                    <a:pt x="3722" y="303"/>
                    <a:pt x="3792" y="244"/>
                    <a:pt x="3792" y="152"/>
                  </a:cubicBezTo>
                  <a:cubicBezTo>
                    <a:pt x="3792" y="70"/>
                    <a:pt x="3722" y="0"/>
                    <a:pt x="3641" y="0"/>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11"/>
            <p:cNvSpPr/>
            <p:nvPr/>
          </p:nvSpPr>
          <p:spPr>
            <a:xfrm>
              <a:off x="2021779" y="3656195"/>
              <a:ext cx="289112" cy="23406"/>
            </a:xfrm>
            <a:custGeom>
              <a:avLst/>
              <a:gdLst/>
              <a:ahLst/>
              <a:cxnLst/>
              <a:rect l="l" t="t" r="r" b="b"/>
              <a:pathLst>
                <a:path w="3792" h="307" extrusionOk="0">
                  <a:moveTo>
                    <a:pt x="151" y="1"/>
                  </a:moveTo>
                  <a:cubicBezTo>
                    <a:pt x="70" y="1"/>
                    <a:pt x="0" y="71"/>
                    <a:pt x="0" y="152"/>
                  </a:cubicBezTo>
                  <a:cubicBezTo>
                    <a:pt x="0" y="236"/>
                    <a:pt x="70" y="306"/>
                    <a:pt x="151" y="306"/>
                  </a:cubicBezTo>
                  <a:lnTo>
                    <a:pt x="3641" y="306"/>
                  </a:lnTo>
                  <a:cubicBezTo>
                    <a:pt x="3722" y="306"/>
                    <a:pt x="3792" y="236"/>
                    <a:pt x="3792" y="152"/>
                  </a:cubicBezTo>
                  <a:cubicBezTo>
                    <a:pt x="3792" y="71"/>
                    <a:pt x="3722" y="1"/>
                    <a:pt x="3641"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11"/>
            <p:cNvSpPr/>
            <p:nvPr/>
          </p:nvSpPr>
          <p:spPr>
            <a:xfrm>
              <a:off x="2021779" y="3711546"/>
              <a:ext cx="289112" cy="23101"/>
            </a:xfrm>
            <a:custGeom>
              <a:avLst/>
              <a:gdLst/>
              <a:ahLst/>
              <a:cxnLst/>
              <a:rect l="l" t="t" r="r" b="b"/>
              <a:pathLst>
                <a:path w="3792" h="303" extrusionOk="0">
                  <a:moveTo>
                    <a:pt x="151" y="0"/>
                  </a:moveTo>
                  <a:cubicBezTo>
                    <a:pt x="70" y="0"/>
                    <a:pt x="0" y="70"/>
                    <a:pt x="0" y="151"/>
                  </a:cubicBezTo>
                  <a:cubicBezTo>
                    <a:pt x="0" y="233"/>
                    <a:pt x="70" y="303"/>
                    <a:pt x="151" y="303"/>
                  </a:cubicBezTo>
                  <a:lnTo>
                    <a:pt x="3641" y="303"/>
                  </a:lnTo>
                  <a:cubicBezTo>
                    <a:pt x="3722" y="303"/>
                    <a:pt x="3792" y="233"/>
                    <a:pt x="3792" y="151"/>
                  </a:cubicBezTo>
                  <a:cubicBezTo>
                    <a:pt x="3792" y="70"/>
                    <a:pt x="3722" y="0"/>
                    <a:pt x="3641" y="0"/>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11"/>
            <p:cNvSpPr/>
            <p:nvPr/>
          </p:nvSpPr>
          <p:spPr>
            <a:xfrm>
              <a:off x="2021779" y="3765753"/>
              <a:ext cx="289112" cy="24016"/>
            </a:xfrm>
            <a:custGeom>
              <a:avLst/>
              <a:gdLst/>
              <a:ahLst/>
              <a:cxnLst/>
              <a:rect l="l" t="t" r="r" b="b"/>
              <a:pathLst>
                <a:path w="3792" h="315" extrusionOk="0">
                  <a:moveTo>
                    <a:pt x="151" y="0"/>
                  </a:moveTo>
                  <a:cubicBezTo>
                    <a:pt x="70" y="0"/>
                    <a:pt x="0" y="70"/>
                    <a:pt x="0" y="152"/>
                  </a:cubicBezTo>
                  <a:cubicBezTo>
                    <a:pt x="0" y="244"/>
                    <a:pt x="70" y="314"/>
                    <a:pt x="151" y="314"/>
                  </a:cubicBezTo>
                  <a:lnTo>
                    <a:pt x="3641" y="314"/>
                  </a:lnTo>
                  <a:cubicBezTo>
                    <a:pt x="3722" y="314"/>
                    <a:pt x="3792" y="244"/>
                    <a:pt x="3792" y="152"/>
                  </a:cubicBezTo>
                  <a:cubicBezTo>
                    <a:pt x="3792" y="70"/>
                    <a:pt x="3722" y="0"/>
                    <a:pt x="3641" y="0"/>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11"/>
            <p:cNvSpPr/>
            <p:nvPr/>
          </p:nvSpPr>
          <p:spPr>
            <a:xfrm>
              <a:off x="1644536" y="3296034"/>
              <a:ext cx="666359" cy="24016"/>
            </a:xfrm>
            <a:custGeom>
              <a:avLst/>
              <a:gdLst/>
              <a:ahLst/>
              <a:cxnLst/>
              <a:rect l="l" t="t" r="r" b="b"/>
              <a:pathLst>
                <a:path w="8740" h="315" extrusionOk="0">
                  <a:moveTo>
                    <a:pt x="151" y="1"/>
                  </a:moveTo>
                  <a:cubicBezTo>
                    <a:pt x="70" y="1"/>
                    <a:pt x="0" y="71"/>
                    <a:pt x="0" y="163"/>
                  </a:cubicBezTo>
                  <a:cubicBezTo>
                    <a:pt x="0" y="245"/>
                    <a:pt x="70" y="315"/>
                    <a:pt x="151" y="315"/>
                  </a:cubicBezTo>
                  <a:lnTo>
                    <a:pt x="8589" y="315"/>
                  </a:lnTo>
                  <a:cubicBezTo>
                    <a:pt x="8670" y="315"/>
                    <a:pt x="8740" y="245"/>
                    <a:pt x="8740" y="163"/>
                  </a:cubicBezTo>
                  <a:cubicBezTo>
                    <a:pt x="8740" y="71"/>
                    <a:pt x="8670" y="1"/>
                    <a:pt x="8589"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11"/>
            <p:cNvSpPr/>
            <p:nvPr/>
          </p:nvSpPr>
          <p:spPr>
            <a:xfrm>
              <a:off x="1644536" y="3360077"/>
              <a:ext cx="666359" cy="23178"/>
            </a:xfrm>
            <a:custGeom>
              <a:avLst/>
              <a:gdLst/>
              <a:ahLst/>
              <a:cxnLst/>
              <a:rect l="l" t="t" r="r" b="b"/>
              <a:pathLst>
                <a:path w="8740" h="304" extrusionOk="0">
                  <a:moveTo>
                    <a:pt x="151" y="1"/>
                  </a:moveTo>
                  <a:cubicBezTo>
                    <a:pt x="70" y="1"/>
                    <a:pt x="0" y="71"/>
                    <a:pt x="0" y="152"/>
                  </a:cubicBezTo>
                  <a:cubicBezTo>
                    <a:pt x="0" y="233"/>
                    <a:pt x="70" y="303"/>
                    <a:pt x="151" y="303"/>
                  </a:cubicBezTo>
                  <a:lnTo>
                    <a:pt x="8589" y="303"/>
                  </a:lnTo>
                  <a:cubicBezTo>
                    <a:pt x="8670" y="303"/>
                    <a:pt x="8740" y="233"/>
                    <a:pt x="8740" y="152"/>
                  </a:cubicBezTo>
                  <a:cubicBezTo>
                    <a:pt x="8740" y="71"/>
                    <a:pt x="8670" y="1"/>
                    <a:pt x="8589"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11"/>
            <p:cNvSpPr/>
            <p:nvPr/>
          </p:nvSpPr>
          <p:spPr>
            <a:xfrm>
              <a:off x="1644536" y="3424195"/>
              <a:ext cx="666359" cy="23101"/>
            </a:xfrm>
            <a:custGeom>
              <a:avLst/>
              <a:gdLst/>
              <a:ahLst/>
              <a:cxnLst/>
              <a:rect l="l" t="t" r="r" b="b"/>
              <a:pathLst>
                <a:path w="8740" h="303" extrusionOk="0">
                  <a:moveTo>
                    <a:pt x="151" y="0"/>
                  </a:moveTo>
                  <a:cubicBezTo>
                    <a:pt x="70" y="0"/>
                    <a:pt x="0" y="70"/>
                    <a:pt x="0" y="151"/>
                  </a:cubicBezTo>
                  <a:cubicBezTo>
                    <a:pt x="0" y="232"/>
                    <a:pt x="70" y="302"/>
                    <a:pt x="151" y="302"/>
                  </a:cubicBezTo>
                  <a:lnTo>
                    <a:pt x="8589" y="302"/>
                  </a:lnTo>
                  <a:cubicBezTo>
                    <a:pt x="8670" y="302"/>
                    <a:pt x="8740" y="232"/>
                    <a:pt x="8740" y="151"/>
                  </a:cubicBezTo>
                  <a:cubicBezTo>
                    <a:pt x="8740" y="70"/>
                    <a:pt x="8670" y="0"/>
                    <a:pt x="8589" y="0"/>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11"/>
            <p:cNvSpPr/>
            <p:nvPr/>
          </p:nvSpPr>
          <p:spPr>
            <a:xfrm>
              <a:off x="1644536" y="3487322"/>
              <a:ext cx="666359" cy="23178"/>
            </a:xfrm>
            <a:custGeom>
              <a:avLst/>
              <a:gdLst/>
              <a:ahLst/>
              <a:cxnLst/>
              <a:rect l="l" t="t" r="r" b="b"/>
              <a:pathLst>
                <a:path w="8740" h="304" extrusionOk="0">
                  <a:moveTo>
                    <a:pt x="151" y="1"/>
                  </a:moveTo>
                  <a:cubicBezTo>
                    <a:pt x="70" y="1"/>
                    <a:pt x="0" y="71"/>
                    <a:pt x="0" y="152"/>
                  </a:cubicBezTo>
                  <a:cubicBezTo>
                    <a:pt x="0" y="245"/>
                    <a:pt x="70" y="303"/>
                    <a:pt x="151" y="303"/>
                  </a:cubicBezTo>
                  <a:lnTo>
                    <a:pt x="8589" y="303"/>
                  </a:lnTo>
                  <a:cubicBezTo>
                    <a:pt x="8670" y="303"/>
                    <a:pt x="8740" y="245"/>
                    <a:pt x="8740" y="152"/>
                  </a:cubicBezTo>
                  <a:cubicBezTo>
                    <a:pt x="8740" y="71"/>
                    <a:pt x="8670" y="1"/>
                    <a:pt x="8589"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11"/>
            <p:cNvSpPr/>
            <p:nvPr/>
          </p:nvSpPr>
          <p:spPr>
            <a:xfrm>
              <a:off x="1644536" y="3820799"/>
              <a:ext cx="666359" cy="23178"/>
            </a:xfrm>
            <a:custGeom>
              <a:avLst/>
              <a:gdLst/>
              <a:ahLst/>
              <a:cxnLst/>
              <a:rect l="l" t="t" r="r" b="b"/>
              <a:pathLst>
                <a:path w="8740" h="304" extrusionOk="0">
                  <a:moveTo>
                    <a:pt x="151" y="1"/>
                  </a:moveTo>
                  <a:cubicBezTo>
                    <a:pt x="70" y="1"/>
                    <a:pt x="0" y="71"/>
                    <a:pt x="0" y="152"/>
                  </a:cubicBezTo>
                  <a:cubicBezTo>
                    <a:pt x="0" y="233"/>
                    <a:pt x="70" y="303"/>
                    <a:pt x="151" y="303"/>
                  </a:cubicBezTo>
                  <a:lnTo>
                    <a:pt x="8589" y="303"/>
                  </a:lnTo>
                  <a:cubicBezTo>
                    <a:pt x="8670" y="303"/>
                    <a:pt x="8740" y="233"/>
                    <a:pt x="8740" y="152"/>
                  </a:cubicBezTo>
                  <a:cubicBezTo>
                    <a:pt x="8740" y="71"/>
                    <a:pt x="8670" y="1"/>
                    <a:pt x="8589"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11"/>
            <p:cNvSpPr/>
            <p:nvPr/>
          </p:nvSpPr>
          <p:spPr>
            <a:xfrm>
              <a:off x="1644536" y="3874167"/>
              <a:ext cx="666359" cy="23178"/>
            </a:xfrm>
            <a:custGeom>
              <a:avLst/>
              <a:gdLst/>
              <a:ahLst/>
              <a:cxnLst/>
              <a:rect l="l" t="t" r="r" b="b"/>
              <a:pathLst>
                <a:path w="8740" h="304" extrusionOk="0">
                  <a:moveTo>
                    <a:pt x="151" y="1"/>
                  </a:moveTo>
                  <a:cubicBezTo>
                    <a:pt x="70" y="1"/>
                    <a:pt x="0" y="71"/>
                    <a:pt x="0" y="152"/>
                  </a:cubicBezTo>
                  <a:cubicBezTo>
                    <a:pt x="0" y="233"/>
                    <a:pt x="70" y="303"/>
                    <a:pt x="151" y="303"/>
                  </a:cubicBezTo>
                  <a:lnTo>
                    <a:pt x="8589" y="303"/>
                  </a:lnTo>
                  <a:cubicBezTo>
                    <a:pt x="8670" y="303"/>
                    <a:pt x="8740" y="233"/>
                    <a:pt x="8740" y="152"/>
                  </a:cubicBezTo>
                  <a:cubicBezTo>
                    <a:pt x="8740" y="71"/>
                    <a:pt x="8670" y="1"/>
                    <a:pt x="8589"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11"/>
            <p:cNvSpPr/>
            <p:nvPr/>
          </p:nvSpPr>
          <p:spPr>
            <a:xfrm>
              <a:off x="1644536" y="3927612"/>
              <a:ext cx="443045" cy="23101"/>
            </a:xfrm>
            <a:custGeom>
              <a:avLst/>
              <a:gdLst/>
              <a:ahLst/>
              <a:cxnLst/>
              <a:rect l="l" t="t" r="r" b="b"/>
              <a:pathLst>
                <a:path w="5811" h="303" extrusionOk="0">
                  <a:moveTo>
                    <a:pt x="151" y="0"/>
                  </a:moveTo>
                  <a:cubicBezTo>
                    <a:pt x="70" y="0"/>
                    <a:pt x="0" y="59"/>
                    <a:pt x="0" y="151"/>
                  </a:cubicBezTo>
                  <a:cubicBezTo>
                    <a:pt x="0" y="232"/>
                    <a:pt x="70" y="302"/>
                    <a:pt x="151" y="302"/>
                  </a:cubicBezTo>
                  <a:lnTo>
                    <a:pt x="5659" y="302"/>
                  </a:lnTo>
                  <a:cubicBezTo>
                    <a:pt x="5741" y="302"/>
                    <a:pt x="5811" y="232"/>
                    <a:pt x="5811" y="151"/>
                  </a:cubicBezTo>
                  <a:cubicBezTo>
                    <a:pt x="5811" y="59"/>
                    <a:pt x="5741" y="0"/>
                    <a:pt x="5659" y="0"/>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11"/>
            <p:cNvSpPr/>
            <p:nvPr/>
          </p:nvSpPr>
          <p:spPr>
            <a:xfrm>
              <a:off x="1649034" y="3560132"/>
              <a:ext cx="291856" cy="46432"/>
            </a:xfrm>
            <a:custGeom>
              <a:avLst/>
              <a:gdLst/>
              <a:ahLst/>
              <a:cxnLst/>
              <a:rect l="l" t="t" r="r" b="b"/>
              <a:pathLst>
                <a:path w="3828" h="609" extrusionOk="0">
                  <a:moveTo>
                    <a:pt x="316" y="1"/>
                  </a:moveTo>
                  <a:cubicBezTo>
                    <a:pt x="140" y="1"/>
                    <a:pt x="0" y="130"/>
                    <a:pt x="0" y="306"/>
                  </a:cubicBezTo>
                  <a:cubicBezTo>
                    <a:pt x="0" y="468"/>
                    <a:pt x="140" y="608"/>
                    <a:pt x="316" y="608"/>
                  </a:cubicBezTo>
                  <a:lnTo>
                    <a:pt x="3512" y="608"/>
                  </a:lnTo>
                  <a:cubicBezTo>
                    <a:pt x="3688" y="608"/>
                    <a:pt x="3828" y="468"/>
                    <a:pt x="3828" y="306"/>
                  </a:cubicBezTo>
                  <a:cubicBezTo>
                    <a:pt x="3828" y="130"/>
                    <a:pt x="3688" y="1"/>
                    <a:pt x="3512"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11"/>
            <p:cNvSpPr/>
            <p:nvPr/>
          </p:nvSpPr>
          <p:spPr>
            <a:xfrm>
              <a:off x="1649034" y="3636830"/>
              <a:ext cx="291856" cy="47042"/>
            </a:xfrm>
            <a:custGeom>
              <a:avLst/>
              <a:gdLst/>
              <a:ahLst/>
              <a:cxnLst/>
              <a:rect l="l" t="t" r="r" b="b"/>
              <a:pathLst>
                <a:path w="3828" h="617" extrusionOk="0">
                  <a:moveTo>
                    <a:pt x="316" y="0"/>
                  </a:moveTo>
                  <a:cubicBezTo>
                    <a:pt x="140" y="0"/>
                    <a:pt x="0" y="140"/>
                    <a:pt x="0" y="314"/>
                  </a:cubicBezTo>
                  <a:cubicBezTo>
                    <a:pt x="0" y="476"/>
                    <a:pt x="140" y="616"/>
                    <a:pt x="316" y="616"/>
                  </a:cubicBezTo>
                  <a:lnTo>
                    <a:pt x="3512" y="616"/>
                  </a:lnTo>
                  <a:cubicBezTo>
                    <a:pt x="3688" y="616"/>
                    <a:pt x="3828" y="476"/>
                    <a:pt x="3828" y="314"/>
                  </a:cubicBezTo>
                  <a:cubicBezTo>
                    <a:pt x="3828" y="140"/>
                    <a:pt x="3688" y="0"/>
                    <a:pt x="3512" y="0"/>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11"/>
            <p:cNvSpPr/>
            <p:nvPr/>
          </p:nvSpPr>
          <p:spPr>
            <a:xfrm>
              <a:off x="1649034" y="3714062"/>
              <a:ext cx="221637" cy="47270"/>
            </a:xfrm>
            <a:custGeom>
              <a:avLst/>
              <a:gdLst/>
              <a:ahLst/>
              <a:cxnLst/>
              <a:rect l="l" t="t" r="r" b="b"/>
              <a:pathLst>
                <a:path w="2907" h="620" extrusionOk="0">
                  <a:moveTo>
                    <a:pt x="316" y="1"/>
                  </a:moveTo>
                  <a:cubicBezTo>
                    <a:pt x="140" y="1"/>
                    <a:pt x="0" y="141"/>
                    <a:pt x="0" y="303"/>
                  </a:cubicBezTo>
                  <a:cubicBezTo>
                    <a:pt x="0" y="480"/>
                    <a:pt x="140" y="620"/>
                    <a:pt x="316" y="620"/>
                  </a:cubicBezTo>
                  <a:lnTo>
                    <a:pt x="2601" y="620"/>
                  </a:lnTo>
                  <a:cubicBezTo>
                    <a:pt x="2767" y="620"/>
                    <a:pt x="2907" y="480"/>
                    <a:pt x="2907" y="303"/>
                  </a:cubicBezTo>
                  <a:cubicBezTo>
                    <a:pt x="2907" y="141"/>
                    <a:pt x="2767" y="1"/>
                    <a:pt x="2601"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11"/>
            <p:cNvSpPr/>
            <p:nvPr/>
          </p:nvSpPr>
          <p:spPr>
            <a:xfrm>
              <a:off x="1250367" y="3638507"/>
              <a:ext cx="289417" cy="24016"/>
            </a:xfrm>
            <a:custGeom>
              <a:avLst/>
              <a:gdLst/>
              <a:ahLst/>
              <a:cxnLst/>
              <a:rect l="l" t="t" r="r" b="b"/>
              <a:pathLst>
                <a:path w="3796" h="315" extrusionOk="0">
                  <a:moveTo>
                    <a:pt x="155" y="0"/>
                  </a:moveTo>
                  <a:cubicBezTo>
                    <a:pt x="71" y="0"/>
                    <a:pt x="1" y="70"/>
                    <a:pt x="1" y="152"/>
                  </a:cubicBezTo>
                  <a:cubicBezTo>
                    <a:pt x="1" y="244"/>
                    <a:pt x="71" y="314"/>
                    <a:pt x="155" y="314"/>
                  </a:cubicBezTo>
                  <a:lnTo>
                    <a:pt x="3641" y="314"/>
                  </a:lnTo>
                  <a:cubicBezTo>
                    <a:pt x="3725" y="314"/>
                    <a:pt x="3795" y="244"/>
                    <a:pt x="3795" y="152"/>
                  </a:cubicBezTo>
                  <a:cubicBezTo>
                    <a:pt x="3795" y="70"/>
                    <a:pt x="3725" y="0"/>
                    <a:pt x="3641" y="0"/>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11"/>
            <p:cNvSpPr/>
            <p:nvPr/>
          </p:nvSpPr>
          <p:spPr>
            <a:xfrm>
              <a:off x="1250367" y="3698051"/>
              <a:ext cx="289417" cy="23178"/>
            </a:xfrm>
            <a:custGeom>
              <a:avLst/>
              <a:gdLst/>
              <a:ahLst/>
              <a:cxnLst/>
              <a:rect l="l" t="t" r="r" b="b"/>
              <a:pathLst>
                <a:path w="3796" h="304" extrusionOk="0">
                  <a:moveTo>
                    <a:pt x="155" y="1"/>
                  </a:moveTo>
                  <a:cubicBezTo>
                    <a:pt x="71" y="1"/>
                    <a:pt x="1" y="71"/>
                    <a:pt x="1" y="152"/>
                  </a:cubicBezTo>
                  <a:cubicBezTo>
                    <a:pt x="1" y="233"/>
                    <a:pt x="71" y="303"/>
                    <a:pt x="155" y="303"/>
                  </a:cubicBezTo>
                  <a:lnTo>
                    <a:pt x="3641" y="303"/>
                  </a:lnTo>
                  <a:cubicBezTo>
                    <a:pt x="3725" y="303"/>
                    <a:pt x="3795" y="233"/>
                    <a:pt x="3795" y="152"/>
                  </a:cubicBezTo>
                  <a:cubicBezTo>
                    <a:pt x="3795" y="71"/>
                    <a:pt x="3725" y="1"/>
                    <a:pt x="3641"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11"/>
            <p:cNvSpPr/>
            <p:nvPr/>
          </p:nvSpPr>
          <p:spPr>
            <a:xfrm>
              <a:off x="1250367" y="3756757"/>
              <a:ext cx="186947" cy="23178"/>
            </a:xfrm>
            <a:custGeom>
              <a:avLst/>
              <a:gdLst/>
              <a:ahLst/>
              <a:cxnLst/>
              <a:rect l="l" t="t" r="r" b="b"/>
              <a:pathLst>
                <a:path w="2452" h="304" extrusionOk="0">
                  <a:moveTo>
                    <a:pt x="155" y="1"/>
                  </a:moveTo>
                  <a:cubicBezTo>
                    <a:pt x="71" y="1"/>
                    <a:pt x="1" y="71"/>
                    <a:pt x="1" y="152"/>
                  </a:cubicBezTo>
                  <a:cubicBezTo>
                    <a:pt x="1" y="247"/>
                    <a:pt x="71" y="303"/>
                    <a:pt x="155" y="303"/>
                  </a:cubicBezTo>
                  <a:lnTo>
                    <a:pt x="2300" y="303"/>
                  </a:lnTo>
                  <a:cubicBezTo>
                    <a:pt x="2395" y="303"/>
                    <a:pt x="2451" y="247"/>
                    <a:pt x="2451" y="152"/>
                  </a:cubicBezTo>
                  <a:cubicBezTo>
                    <a:pt x="2451" y="71"/>
                    <a:pt x="2395" y="1"/>
                    <a:pt x="2300" y="1"/>
                  </a:cubicBezTo>
                  <a:close/>
                </a:path>
              </a:pathLst>
            </a:custGeom>
            <a:solidFill>
              <a:schemeClr val="lt1"/>
            </a:soli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8" name="Google Shape;3098;p111"/>
          <p:cNvSpPr/>
          <p:nvPr/>
        </p:nvSpPr>
        <p:spPr>
          <a:xfrm>
            <a:off x="2718125" y="22813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2"/>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11"/>
          <p:cNvSpPr/>
          <p:nvPr/>
        </p:nvSpPr>
        <p:spPr>
          <a:xfrm>
            <a:off x="8267629" y="4419578"/>
            <a:ext cx="345411" cy="344696"/>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21600000">
                                      <p:cBhvr>
                                        <p:cTn id="6" dur="800" fill="hold"/>
                                        <p:tgtEl>
                                          <p:spTgt spid="3099"/>
                                        </p:tgtEl>
                                        <p:attrNameLst>
                                          <p:attrName>r</p:attrName>
                                        </p:attrNameLst>
                                      </p:cBhvr>
                                    </p:animRot>
                                  </p:childTnLst>
                                </p:cTn>
                              </p:par>
                              <p:par>
                                <p:cTn id="7" presetID="8" presetClass="emph" presetSubtype="0" fill="hold" nodeType="withEffect">
                                  <p:stCondLst>
                                    <p:cond delay="0"/>
                                  </p:stCondLst>
                                  <p:childTnLst>
                                    <p:animRot by="-21600000">
                                      <p:cBhvr>
                                        <p:cTn id="8" dur="800" fill="hold"/>
                                        <p:tgtEl>
                                          <p:spTgt spid="309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103"/>
        <p:cNvGrpSpPr/>
        <p:nvPr/>
      </p:nvGrpSpPr>
      <p:grpSpPr>
        <a:xfrm>
          <a:off x="0" y="0"/>
          <a:ext cx="0" cy="0"/>
          <a:chOff x="0" y="0"/>
          <a:chExt cx="0" cy="0"/>
        </a:xfrm>
      </p:grpSpPr>
      <p:sp>
        <p:nvSpPr>
          <p:cNvPr id="3104" name="Google Shape;3104;p112"/>
          <p:cNvSpPr/>
          <p:nvPr/>
        </p:nvSpPr>
        <p:spPr>
          <a:xfrm>
            <a:off x="986775" y="3839454"/>
            <a:ext cx="435300" cy="435300"/>
          </a:xfrm>
          <a:prstGeom prst="ellipse">
            <a:avLst/>
          </a:prstGeom>
          <a:solidFill>
            <a:schemeClr val="l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12"/>
          <p:cNvSpPr/>
          <p:nvPr/>
        </p:nvSpPr>
        <p:spPr>
          <a:xfrm>
            <a:off x="3571338" y="3837266"/>
            <a:ext cx="435300" cy="435300"/>
          </a:xfrm>
          <a:prstGeom prst="ellipse">
            <a:avLst/>
          </a:pr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12"/>
          <p:cNvSpPr/>
          <p:nvPr/>
        </p:nvSpPr>
        <p:spPr>
          <a:xfrm>
            <a:off x="6155900" y="3839454"/>
            <a:ext cx="435300" cy="435300"/>
          </a:xfrm>
          <a:prstGeom prst="ellipse">
            <a:avLst/>
          </a:prstGeom>
          <a:solidFill>
            <a:schemeClr val="accent4"/>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12"/>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TARGET</a:t>
            </a:r>
            <a:endParaRPr/>
          </a:p>
        </p:txBody>
      </p:sp>
      <p:sp>
        <p:nvSpPr>
          <p:cNvPr id="3108" name="Google Shape;3108;p112"/>
          <p:cNvSpPr/>
          <p:nvPr/>
        </p:nvSpPr>
        <p:spPr>
          <a:xfrm>
            <a:off x="4638675" y="1424875"/>
            <a:ext cx="3785700" cy="1542000"/>
          </a:xfrm>
          <a:prstGeom prst="roundRect">
            <a:avLst>
              <a:gd name="adj" fmla="val 6898"/>
            </a:avLst>
          </a:prstGeom>
          <a:gradFill>
            <a:gsLst>
              <a:gs pos="0">
                <a:schemeClr val="lt1">
                  <a:alpha val="24020"/>
                </a:schemeClr>
              </a:gs>
              <a:gs pos="100000">
                <a:srgbClr val="F9F8FF">
                  <a:alpha val="86666"/>
                  <a:alpha val="24020"/>
                </a:srgbClr>
              </a:gs>
            </a:gsLst>
            <a:lin ang="5400700"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12"/>
          <p:cNvSpPr/>
          <p:nvPr/>
        </p:nvSpPr>
        <p:spPr>
          <a:xfrm>
            <a:off x="720000" y="1429375"/>
            <a:ext cx="3785700" cy="1542000"/>
          </a:xfrm>
          <a:prstGeom prst="roundRect">
            <a:avLst>
              <a:gd name="adj" fmla="val 6898"/>
            </a:avLst>
          </a:prstGeom>
          <a:gradFill>
            <a:gsLst>
              <a:gs pos="0">
                <a:schemeClr val="lt1">
                  <a:alpha val="24020"/>
                </a:schemeClr>
              </a:gs>
              <a:gs pos="100000">
                <a:srgbClr val="F9F8FF">
                  <a:alpha val="86666"/>
                  <a:alpha val="24020"/>
                </a:srgbClr>
              </a:gs>
            </a:gsLst>
            <a:lin ang="5400700"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12"/>
          <p:cNvSpPr txBox="1"/>
          <p:nvPr/>
        </p:nvSpPr>
        <p:spPr>
          <a:xfrm flipH="1">
            <a:off x="879700" y="1438137"/>
            <a:ext cx="1316400" cy="37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GENDER</a:t>
            </a:r>
            <a:endParaRPr sz="1800" b="1">
              <a:solidFill>
                <a:schemeClr val="dk1"/>
              </a:solidFill>
              <a:latin typeface="Orbitron"/>
              <a:ea typeface="Orbitron"/>
              <a:cs typeface="Orbitron"/>
              <a:sym typeface="Orbitron"/>
            </a:endParaRPr>
          </a:p>
        </p:txBody>
      </p:sp>
      <p:sp>
        <p:nvSpPr>
          <p:cNvPr id="3111" name="Google Shape;3111;p112"/>
          <p:cNvSpPr/>
          <p:nvPr/>
        </p:nvSpPr>
        <p:spPr>
          <a:xfrm>
            <a:off x="3654750" y="3275360"/>
            <a:ext cx="1834500" cy="338100"/>
          </a:xfrm>
          <a:prstGeom prst="roundRect">
            <a:avLst>
              <a:gd name="adj" fmla="val 40003"/>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12"/>
          <p:cNvSpPr txBox="1"/>
          <p:nvPr/>
        </p:nvSpPr>
        <p:spPr>
          <a:xfrm>
            <a:off x="3676000" y="3276850"/>
            <a:ext cx="1779300" cy="33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INTERESTS</a:t>
            </a:r>
            <a:endParaRPr sz="1800" b="1">
              <a:solidFill>
                <a:schemeClr val="lt1"/>
              </a:solidFill>
              <a:latin typeface="Orbitron"/>
              <a:ea typeface="Orbitron"/>
              <a:cs typeface="Orbitron"/>
              <a:sym typeface="Orbitron"/>
            </a:endParaRPr>
          </a:p>
        </p:txBody>
      </p:sp>
      <p:sp>
        <p:nvSpPr>
          <p:cNvPr id="3113" name="Google Shape;3113;p112"/>
          <p:cNvSpPr txBox="1"/>
          <p:nvPr/>
        </p:nvSpPr>
        <p:spPr>
          <a:xfrm flipH="1">
            <a:off x="4798475" y="1438137"/>
            <a:ext cx="919500" cy="378900"/>
          </a:xfrm>
          <a:prstGeom prst="rect">
            <a:avLst/>
          </a:prstGeom>
          <a:noFill/>
          <a:ln>
            <a:noFill/>
          </a:ln>
        </p:spPr>
        <p:txBody>
          <a:bodyPr spcFirstLastPara="1" wrap="square" lIns="91425" tIns="91425" rIns="0" bIns="91425" anchor="ctr"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AGE</a:t>
            </a:r>
            <a:endParaRPr sz="1800" b="1">
              <a:solidFill>
                <a:schemeClr val="dk1"/>
              </a:solidFill>
              <a:latin typeface="Orbitron"/>
              <a:ea typeface="Orbitron"/>
              <a:cs typeface="Orbitron"/>
              <a:sym typeface="Orbitron"/>
            </a:endParaRPr>
          </a:p>
        </p:txBody>
      </p:sp>
      <p:grpSp>
        <p:nvGrpSpPr>
          <p:cNvPr id="3114" name="Google Shape;3114;p112"/>
          <p:cNvGrpSpPr/>
          <p:nvPr/>
        </p:nvGrpSpPr>
        <p:grpSpPr>
          <a:xfrm>
            <a:off x="1088620" y="3943629"/>
            <a:ext cx="231611" cy="222562"/>
            <a:chOff x="-62890750" y="3747425"/>
            <a:chExt cx="330825" cy="317900"/>
          </a:xfrm>
        </p:grpSpPr>
        <p:sp>
          <p:nvSpPr>
            <p:cNvPr id="3115" name="Google Shape;3115;p11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1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1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1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1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1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1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1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1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1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1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1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1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1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9" name="Google Shape;3129;p112"/>
          <p:cNvGrpSpPr/>
          <p:nvPr/>
        </p:nvGrpSpPr>
        <p:grpSpPr>
          <a:xfrm>
            <a:off x="3675999" y="3949204"/>
            <a:ext cx="231613" cy="228166"/>
            <a:chOff x="-60991775" y="3376900"/>
            <a:chExt cx="315850" cy="311150"/>
          </a:xfrm>
        </p:grpSpPr>
        <p:sp>
          <p:nvSpPr>
            <p:cNvPr id="3130" name="Google Shape;3130;p11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1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1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3" name="Google Shape;3133;p112"/>
          <p:cNvGrpSpPr/>
          <p:nvPr/>
        </p:nvGrpSpPr>
        <p:grpSpPr>
          <a:xfrm>
            <a:off x="6257725" y="3947730"/>
            <a:ext cx="231650" cy="231104"/>
            <a:chOff x="-62154300" y="3743950"/>
            <a:chExt cx="318200" cy="317450"/>
          </a:xfrm>
        </p:grpSpPr>
        <p:sp>
          <p:nvSpPr>
            <p:cNvPr id="3134" name="Google Shape;3134;p11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1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6" name="Google Shape;3136;p112"/>
          <p:cNvSpPr/>
          <p:nvPr/>
        </p:nvSpPr>
        <p:spPr>
          <a:xfrm>
            <a:off x="2925388" y="1582971"/>
            <a:ext cx="1280400" cy="1280400"/>
          </a:xfrm>
          <a:prstGeom prst="donut">
            <a:avLst>
              <a:gd name="adj" fmla="val 2335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12"/>
          <p:cNvSpPr/>
          <p:nvPr/>
        </p:nvSpPr>
        <p:spPr>
          <a:xfrm>
            <a:off x="2925497" y="1582971"/>
            <a:ext cx="1280400" cy="1280400"/>
          </a:xfrm>
          <a:prstGeom prst="blockArc">
            <a:avLst>
              <a:gd name="adj1" fmla="val 16190033"/>
              <a:gd name="adj2" fmla="val 5926997"/>
              <a:gd name="adj3" fmla="val 23213"/>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12"/>
          <p:cNvSpPr txBox="1"/>
          <p:nvPr/>
        </p:nvSpPr>
        <p:spPr>
          <a:xfrm>
            <a:off x="1605011" y="1861150"/>
            <a:ext cx="727800" cy="43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45%</a:t>
            </a:r>
            <a:endParaRPr sz="1800" b="1">
              <a:solidFill>
                <a:schemeClr val="dk1"/>
              </a:solidFill>
              <a:latin typeface="Orbitron"/>
              <a:ea typeface="Orbitron"/>
              <a:cs typeface="Orbitron"/>
              <a:sym typeface="Orbitron"/>
            </a:endParaRPr>
          </a:p>
        </p:txBody>
      </p:sp>
      <p:sp>
        <p:nvSpPr>
          <p:cNvPr id="3139" name="Google Shape;3139;p112"/>
          <p:cNvSpPr txBox="1"/>
          <p:nvPr/>
        </p:nvSpPr>
        <p:spPr>
          <a:xfrm>
            <a:off x="1603061" y="2362075"/>
            <a:ext cx="729600" cy="43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55%</a:t>
            </a:r>
            <a:endParaRPr sz="1800" b="1">
              <a:solidFill>
                <a:schemeClr val="dk1"/>
              </a:solidFill>
              <a:latin typeface="Orbitron"/>
              <a:ea typeface="Orbitron"/>
              <a:cs typeface="Orbitron"/>
              <a:sym typeface="Orbitron"/>
            </a:endParaRPr>
          </a:p>
        </p:txBody>
      </p:sp>
      <p:sp>
        <p:nvSpPr>
          <p:cNvPr id="3140" name="Google Shape;3140;p112"/>
          <p:cNvSpPr/>
          <p:nvPr/>
        </p:nvSpPr>
        <p:spPr>
          <a:xfrm>
            <a:off x="988327" y="1860008"/>
            <a:ext cx="435300" cy="435300"/>
          </a:xfrm>
          <a:prstGeom prst="ellipse">
            <a:avLst/>
          </a:pr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12"/>
          <p:cNvSpPr/>
          <p:nvPr/>
        </p:nvSpPr>
        <p:spPr>
          <a:xfrm>
            <a:off x="988354" y="2362083"/>
            <a:ext cx="435300" cy="435300"/>
          </a:xfrm>
          <a:prstGeom prst="ellipse">
            <a:avLst/>
          </a:prstGeom>
          <a:solidFill>
            <a:schemeClr val="l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2" name="Google Shape;3142;p112"/>
          <p:cNvGrpSpPr/>
          <p:nvPr/>
        </p:nvGrpSpPr>
        <p:grpSpPr>
          <a:xfrm>
            <a:off x="1066968" y="2416378"/>
            <a:ext cx="274899" cy="313641"/>
            <a:chOff x="-57940525" y="3590375"/>
            <a:chExt cx="279625" cy="319000"/>
          </a:xfrm>
        </p:grpSpPr>
        <p:sp>
          <p:nvSpPr>
            <p:cNvPr id="3143" name="Google Shape;3143;p11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1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1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1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1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8" name="Google Shape;3148;p112"/>
          <p:cNvGrpSpPr/>
          <p:nvPr/>
        </p:nvGrpSpPr>
        <p:grpSpPr>
          <a:xfrm>
            <a:off x="1067997" y="1927401"/>
            <a:ext cx="274915" cy="274915"/>
            <a:chOff x="-57568775" y="3198925"/>
            <a:chExt cx="318225" cy="318225"/>
          </a:xfrm>
        </p:grpSpPr>
        <p:sp>
          <p:nvSpPr>
            <p:cNvPr id="3149" name="Google Shape;3149;p11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1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1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1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1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1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5" name="Google Shape;3155;p112"/>
          <p:cNvSpPr txBox="1"/>
          <p:nvPr/>
        </p:nvSpPr>
        <p:spPr>
          <a:xfrm>
            <a:off x="4855675" y="1861150"/>
            <a:ext cx="727800" cy="43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25-</a:t>
            </a:r>
            <a:endParaRPr sz="1800" b="1">
              <a:solidFill>
                <a:schemeClr val="dk1"/>
              </a:solidFill>
              <a:latin typeface="Orbitron"/>
              <a:ea typeface="Orbitron"/>
              <a:cs typeface="Orbitron"/>
              <a:sym typeface="Orbitron"/>
            </a:endParaRPr>
          </a:p>
        </p:txBody>
      </p:sp>
      <p:sp>
        <p:nvSpPr>
          <p:cNvPr id="3156" name="Google Shape;3156;p112"/>
          <p:cNvSpPr txBox="1"/>
          <p:nvPr/>
        </p:nvSpPr>
        <p:spPr>
          <a:xfrm>
            <a:off x="4855675" y="2362075"/>
            <a:ext cx="727800" cy="43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26+</a:t>
            </a:r>
            <a:endParaRPr sz="1800" b="1">
              <a:solidFill>
                <a:schemeClr val="dk1"/>
              </a:solidFill>
              <a:latin typeface="Orbitron"/>
              <a:ea typeface="Orbitron"/>
              <a:cs typeface="Orbitron"/>
              <a:sym typeface="Orbitron"/>
            </a:endParaRPr>
          </a:p>
        </p:txBody>
      </p:sp>
      <p:sp>
        <p:nvSpPr>
          <p:cNvPr id="3157" name="Google Shape;3157;p112"/>
          <p:cNvSpPr/>
          <p:nvPr/>
        </p:nvSpPr>
        <p:spPr>
          <a:xfrm rot="5400000" flipH="1">
            <a:off x="6516806" y="1189150"/>
            <a:ext cx="72900" cy="1779300"/>
          </a:xfrm>
          <a:prstGeom prst="round2SameRect">
            <a:avLst>
              <a:gd name="adj1" fmla="val 50000"/>
              <a:gd name="adj2" fmla="val 50000"/>
            </a:avLst>
          </a:prstGeom>
          <a:solidFill>
            <a:schemeClr val="lt2"/>
          </a:solidFill>
          <a:ln w="9525" cap="flat" cmpd="sng">
            <a:solidFill>
              <a:schemeClr val="lt1"/>
            </a:solidFill>
            <a:prstDash val="solid"/>
            <a:round/>
            <a:headEnd type="none" w="sm" len="sm"/>
            <a:tailEnd type="none" w="sm" len="sm"/>
          </a:ln>
          <a:effectLst>
            <a:outerShdw blurRad="11430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12"/>
          <p:cNvSpPr/>
          <p:nvPr/>
        </p:nvSpPr>
        <p:spPr>
          <a:xfrm rot="5400000" flipH="1">
            <a:off x="5967980" y="1713100"/>
            <a:ext cx="73200" cy="730800"/>
          </a:xfrm>
          <a:prstGeom prst="round2SameRect">
            <a:avLst>
              <a:gd name="adj1" fmla="val 50000"/>
              <a:gd name="adj2" fmla="val 50000"/>
            </a:avLst>
          </a:prstGeom>
          <a:solidFill>
            <a:schemeClr val="accent3"/>
          </a:solidFill>
          <a:ln>
            <a:noFill/>
          </a:ln>
          <a:effectLst>
            <a:outerShdw blurRad="114300" dist="47625" dir="27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12"/>
          <p:cNvSpPr/>
          <p:nvPr/>
        </p:nvSpPr>
        <p:spPr>
          <a:xfrm>
            <a:off x="6233254" y="1975804"/>
            <a:ext cx="203700" cy="203700"/>
          </a:xfrm>
          <a:prstGeom prst="ellipse">
            <a:avLst/>
          </a:pr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12"/>
          <p:cNvSpPr txBox="1"/>
          <p:nvPr/>
        </p:nvSpPr>
        <p:spPr>
          <a:xfrm>
            <a:off x="7494625" y="1861150"/>
            <a:ext cx="727800" cy="435300"/>
          </a:xfrm>
          <a:prstGeom prst="rect">
            <a:avLst/>
          </a:prstGeom>
          <a:noFill/>
          <a:ln>
            <a:noFill/>
          </a:ln>
        </p:spPr>
        <p:txBody>
          <a:bodyPr spcFirstLastPara="1" wrap="square" lIns="45700" tIns="91425" rIns="45700" bIns="91425"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43%</a:t>
            </a:r>
            <a:endParaRPr sz="1800" b="1">
              <a:solidFill>
                <a:schemeClr val="dk1"/>
              </a:solidFill>
              <a:latin typeface="Orbitron"/>
              <a:ea typeface="Orbitron"/>
              <a:cs typeface="Orbitron"/>
              <a:sym typeface="Orbitron"/>
            </a:endParaRPr>
          </a:p>
        </p:txBody>
      </p:sp>
      <p:sp>
        <p:nvSpPr>
          <p:cNvPr id="3161" name="Google Shape;3161;p112"/>
          <p:cNvSpPr txBox="1"/>
          <p:nvPr/>
        </p:nvSpPr>
        <p:spPr>
          <a:xfrm>
            <a:off x="7494625" y="2362075"/>
            <a:ext cx="727800" cy="435300"/>
          </a:xfrm>
          <a:prstGeom prst="rect">
            <a:avLst/>
          </a:prstGeom>
          <a:noFill/>
          <a:ln>
            <a:noFill/>
          </a:ln>
        </p:spPr>
        <p:txBody>
          <a:bodyPr spcFirstLastPara="1" wrap="square" lIns="45700" tIns="91425" rIns="45700" bIns="91425"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57%</a:t>
            </a:r>
            <a:endParaRPr sz="1800" b="1">
              <a:solidFill>
                <a:schemeClr val="dk1"/>
              </a:solidFill>
              <a:latin typeface="Orbitron"/>
              <a:ea typeface="Orbitron"/>
              <a:cs typeface="Orbitron"/>
              <a:sym typeface="Orbitron"/>
            </a:endParaRPr>
          </a:p>
        </p:txBody>
      </p:sp>
      <p:sp>
        <p:nvSpPr>
          <p:cNvPr id="3162" name="Google Shape;3162;p112"/>
          <p:cNvSpPr/>
          <p:nvPr/>
        </p:nvSpPr>
        <p:spPr>
          <a:xfrm rot="5400000" flipH="1">
            <a:off x="6507293" y="1691225"/>
            <a:ext cx="72900" cy="1779300"/>
          </a:xfrm>
          <a:prstGeom prst="round2SameRect">
            <a:avLst>
              <a:gd name="adj1" fmla="val 50000"/>
              <a:gd name="adj2" fmla="val 50000"/>
            </a:avLst>
          </a:prstGeom>
          <a:solidFill>
            <a:schemeClr val="lt2"/>
          </a:solidFill>
          <a:ln w="9525" cap="flat" cmpd="sng">
            <a:solidFill>
              <a:schemeClr val="lt1"/>
            </a:solidFill>
            <a:prstDash val="solid"/>
            <a:round/>
            <a:headEnd type="none" w="sm" len="sm"/>
            <a:tailEnd type="none" w="sm" len="sm"/>
          </a:ln>
          <a:effectLst>
            <a:outerShdw blurRad="114300"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12"/>
          <p:cNvSpPr/>
          <p:nvPr/>
        </p:nvSpPr>
        <p:spPr>
          <a:xfrm rot="5400000" flipH="1">
            <a:off x="6137477" y="2039825"/>
            <a:ext cx="69600" cy="1085100"/>
          </a:xfrm>
          <a:prstGeom prst="round2SameRect">
            <a:avLst>
              <a:gd name="adj1" fmla="val 50000"/>
              <a:gd name="adj2" fmla="val 50000"/>
            </a:avLst>
          </a:prstGeom>
          <a:solidFill>
            <a:schemeClr val="accent3"/>
          </a:solidFill>
          <a:ln>
            <a:noFill/>
          </a:ln>
          <a:effectLst>
            <a:outerShdw blurRad="114300" dist="47625" dir="27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12"/>
          <p:cNvSpPr/>
          <p:nvPr/>
        </p:nvSpPr>
        <p:spPr>
          <a:xfrm>
            <a:off x="6591191" y="2477879"/>
            <a:ext cx="203700" cy="203700"/>
          </a:xfrm>
          <a:prstGeom prst="ellipse">
            <a:avLst/>
          </a:pr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12"/>
          <p:cNvSpPr txBox="1"/>
          <p:nvPr/>
        </p:nvSpPr>
        <p:spPr>
          <a:xfrm>
            <a:off x="1573300" y="3820696"/>
            <a:ext cx="1414800" cy="472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Quicksand"/>
                <a:ea typeface="Quicksand"/>
                <a:cs typeface="Quicksand"/>
                <a:sym typeface="Quicksand"/>
              </a:rPr>
              <a:t>Mars is a very cold place</a:t>
            </a:r>
            <a:endParaRPr>
              <a:solidFill>
                <a:schemeClr val="dk1"/>
              </a:solidFill>
              <a:latin typeface="Quicksand"/>
              <a:ea typeface="Quicksand"/>
              <a:cs typeface="Quicksand"/>
              <a:sym typeface="Quicksand"/>
            </a:endParaRPr>
          </a:p>
        </p:txBody>
      </p:sp>
      <p:sp>
        <p:nvSpPr>
          <p:cNvPr id="3166" name="Google Shape;3166;p112"/>
          <p:cNvSpPr txBox="1"/>
          <p:nvPr/>
        </p:nvSpPr>
        <p:spPr>
          <a:xfrm>
            <a:off x="4151525" y="3820696"/>
            <a:ext cx="1414800" cy="472800"/>
          </a:xfrm>
          <a:prstGeom prst="rect">
            <a:avLst/>
          </a:prstGeom>
          <a:noFill/>
          <a:ln>
            <a:noFill/>
          </a:ln>
        </p:spPr>
        <p:txBody>
          <a:bodyPr spcFirstLastPara="1" wrap="square" lIns="91425" tIns="91425" rIns="45700" bIns="91425" anchor="ctr" anchorCtr="0">
            <a:noAutofit/>
          </a:bodyPr>
          <a:lstStyle/>
          <a:p>
            <a:pPr marL="0" lvl="0" indent="0" algn="l" rtl="0">
              <a:spcBef>
                <a:spcPts val="0"/>
              </a:spcBef>
              <a:spcAft>
                <a:spcPts val="0"/>
              </a:spcAft>
              <a:buNone/>
            </a:pPr>
            <a:r>
              <a:rPr lang="en">
                <a:solidFill>
                  <a:schemeClr val="dk1"/>
                </a:solidFill>
                <a:latin typeface="Quicksand"/>
                <a:ea typeface="Quicksand"/>
                <a:cs typeface="Quicksand"/>
                <a:sym typeface="Quicksand"/>
              </a:rPr>
              <a:t>Venus has a beautiful name</a:t>
            </a:r>
            <a:endParaRPr>
              <a:solidFill>
                <a:schemeClr val="dk1"/>
              </a:solidFill>
              <a:latin typeface="Quicksand"/>
              <a:ea typeface="Quicksand"/>
              <a:cs typeface="Quicksand"/>
              <a:sym typeface="Quicksand"/>
            </a:endParaRPr>
          </a:p>
        </p:txBody>
      </p:sp>
      <p:sp>
        <p:nvSpPr>
          <p:cNvPr id="3167" name="Google Shape;3167;p112"/>
          <p:cNvSpPr txBox="1"/>
          <p:nvPr/>
        </p:nvSpPr>
        <p:spPr>
          <a:xfrm>
            <a:off x="6729750" y="3820696"/>
            <a:ext cx="1414800" cy="472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None/>
            </a:pPr>
            <a:r>
              <a:rPr lang="en">
                <a:solidFill>
                  <a:schemeClr val="dk1"/>
                </a:solidFill>
                <a:latin typeface="Quicksand"/>
                <a:ea typeface="Quicksand"/>
                <a:cs typeface="Quicksand"/>
                <a:sym typeface="Quicksand"/>
              </a:rPr>
              <a:t>Mercury is the smallest planet</a:t>
            </a:r>
            <a:endParaRPr>
              <a:solidFill>
                <a:schemeClr val="dk1"/>
              </a:solidFill>
              <a:latin typeface="Quicksand"/>
              <a:ea typeface="Quicksand"/>
              <a:cs typeface="Quicksand"/>
              <a:sym typeface="Quicksan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171"/>
        <p:cNvGrpSpPr/>
        <p:nvPr/>
      </p:nvGrpSpPr>
      <p:grpSpPr>
        <a:xfrm>
          <a:off x="0" y="0"/>
          <a:ext cx="0" cy="0"/>
          <a:chOff x="0" y="0"/>
          <a:chExt cx="0" cy="0"/>
        </a:xfrm>
      </p:grpSpPr>
      <p:grpSp>
        <p:nvGrpSpPr>
          <p:cNvPr id="3172" name="Google Shape;3172;p113"/>
          <p:cNvGrpSpPr/>
          <p:nvPr/>
        </p:nvGrpSpPr>
        <p:grpSpPr>
          <a:xfrm>
            <a:off x="1114200" y="1404900"/>
            <a:ext cx="3306000" cy="2865600"/>
            <a:chOff x="1114200" y="1404900"/>
            <a:chExt cx="3306000" cy="2865600"/>
          </a:xfrm>
        </p:grpSpPr>
        <p:sp>
          <p:nvSpPr>
            <p:cNvPr id="3173" name="Google Shape;3173;p113"/>
            <p:cNvSpPr/>
            <p:nvPr/>
          </p:nvSpPr>
          <p:spPr>
            <a:xfrm>
              <a:off x="1114200" y="1404900"/>
              <a:ext cx="3306000" cy="2865600"/>
            </a:xfrm>
            <a:prstGeom prst="roundRect">
              <a:avLst>
                <a:gd name="adj" fmla="val 3771"/>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13"/>
            <p:cNvSpPr/>
            <p:nvPr/>
          </p:nvSpPr>
          <p:spPr>
            <a:xfrm>
              <a:off x="1114200" y="1404900"/>
              <a:ext cx="3306000" cy="2313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5" name="Google Shape;3175;p113"/>
            <p:cNvGrpSpPr/>
            <p:nvPr/>
          </p:nvGrpSpPr>
          <p:grpSpPr>
            <a:xfrm rot="10800000" flipH="1">
              <a:off x="1232024" y="1479309"/>
              <a:ext cx="376790" cy="82489"/>
              <a:chOff x="5578333" y="744468"/>
              <a:chExt cx="431653" cy="94500"/>
            </a:xfrm>
          </p:grpSpPr>
          <p:sp>
            <p:nvSpPr>
              <p:cNvPr id="3176" name="Google Shape;3176;p113"/>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13"/>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13"/>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79" name="Google Shape;3179;p113"/>
          <p:cNvSpPr/>
          <p:nvPr/>
        </p:nvSpPr>
        <p:spPr>
          <a:xfrm>
            <a:off x="1468263" y="3241188"/>
            <a:ext cx="1818000" cy="338100"/>
          </a:xfrm>
          <a:prstGeom prst="roundRect">
            <a:avLst>
              <a:gd name="adj" fmla="val 50000"/>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80" name="Google Shape;3180;p113"/>
          <p:cNvSpPr/>
          <p:nvPr/>
        </p:nvSpPr>
        <p:spPr>
          <a:xfrm>
            <a:off x="2212725" y="2365288"/>
            <a:ext cx="1818000" cy="338100"/>
          </a:xfrm>
          <a:prstGeom prst="roundRect">
            <a:avLst>
              <a:gd name="adj" fmla="val 50000"/>
            </a:avLst>
          </a:prstGeom>
          <a:solidFill>
            <a:schemeClr val="accent1"/>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81" name="Google Shape;3181;p113"/>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TARGET</a:t>
            </a:r>
            <a:endParaRPr/>
          </a:p>
        </p:txBody>
      </p:sp>
      <p:sp>
        <p:nvSpPr>
          <p:cNvPr id="3182" name="Google Shape;3182;p113"/>
          <p:cNvSpPr txBox="1"/>
          <p:nvPr/>
        </p:nvSpPr>
        <p:spPr>
          <a:xfrm flipH="1">
            <a:off x="2109000" y="1743712"/>
            <a:ext cx="1316400" cy="37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GENDER</a:t>
            </a:r>
            <a:endParaRPr sz="1800" b="1">
              <a:solidFill>
                <a:schemeClr val="dk1"/>
              </a:solidFill>
              <a:latin typeface="Orbitron"/>
              <a:ea typeface="Orbitron"/>
              <a:cs typeface="Orbitron"/>
              <a:sym typeface="Orbitron"/>
            </a:endParaRPr>
          </a:p>
        </p:txBody>
      </p:sp>
      <p:sp>
        <p:nvSpPr>
          <p:cNvPr id="3183" name="Google Shape;3183;p113"/>
          <p:cNvSpPr txBox="1"/>
          <p:nvPr/>
        </p:nvSpPr>
        <p:spPr>
          <a:xfrm>
            <a:off x="1484936" y="2295625"/>
            <a:ext cx="727800" cy="43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80%</a:t>
            </a:r>
            <a:endParaRPr sz="1800" b="1">
              <a:solidFill>
                <a:schemeClr val="dk1"/>
              </a:solidFill>
              <a:latin typeface="Orbitron"/>
              <a:ea typeface="Orbitron"/>
              <a:cs typeface="Orbitron"/>
              <a:sym typeface="Orbitron"/>
            </a:endParaRPr>
          </a:p>
        </p:txBody>
      </p:sp>
      <p:sp>
        <p:nvSpPr>
          <p:cNvPr id="3184" name="Google Shape;3184;p113"/>
          <p:cNvSpPr txBox="1"/>
          <p:nvPr/>
        </p:nvSpPr>
        <p:spPr>
          <a:xfrm>
            <a:off x="3286286" y="3192600"/>
            <a:ext cx="729600" cy="43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dk1"/>
                </a:solidFill>
                <a:latin typeface="Orbitron"/>
                <a:ea typeface="Orbitron"/>
                <a:cs typeface="Orbitron"/>
                <a:sym typeface="Orbitron"/>
              </a:rPr>
              <a:t>20%</a:t>
            </a:r>
            <a:endParaRPr sz="1800" b="1">
              <a:solidFill>
                <a:schemeClr val="dk1"/>
              </a:solidFill>
              <a:latin typeface="Orbitron"/>
              <a:ea typeface="Orbitron"/>
              <a:cs typeface="Orbitron"/>
              <a:sym typeface="Orbitron"/>
            </a:endParaRPr>
          </a:p>
        </p:txBody>
      </p:sp>
      <p:sp>
        <p:nvSpPr>
          <p:cNvPr id="3185" name="Google Shape;3185;p113"/>
          <p:cNvSpPr txBox="1"/>
          <p:nvPr/>
        </p:nvSpPr>
        <p:spPr>
          <a:xfrm>
            <a:off x="2279925" y="2353450"/>
            <a:ext cx="1683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FEMALE</a:t>
            </a:r>
            <a:endParaRPr sz="1800" b="1">
              <a:solidFill>
                <a:schemeClr val="lt1"/>
              </a:solidFill>
              <a:latin typeface="Orbitron"/>
              <a:ea typeface="Orbitron"/>
              <a:cs typeface="Orbitron"/>
              <a:sym typeface="Orbitron"/>
            </a:endParaRPr>
          </a:p>
        </p:txBody>
      </p:sp>
      <p:sp>
        <p:nvSpPr>
          <p:cNvPr id="3186" name="Google Shape;3186;p113"/>
          <p:cNvSpPr txBox="1"/>
          <p:nvPr/>
        </p:nvSpPr>
        <p:spPr>
          <a:xfrm>
            <a:off x="1535463" y="3229338"/>
            <a:ext cx="1683600" cy="36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rbitron"/>
                <a:ea typeface="Orbitron"/>
                <a:cs typeface="Orbitron"/>
                <a:sym typeface="Orbitron"/>
              </a:rPr>
              <a:t>MALE</a:t>
            </a:r>
            <a:endParaRPr sz="1800" b="1">
              <a:solidFill>
                <a:schemeClr val="lt1"/>
              </a:solidFill>
              <a:latin typeface="Orbitron"/>
              <a:ea typeface="Orbitron"/>
              <a:cs typeface="Orbitron"/>
              <a:sym typeface="Orbitron"/>
            </a:endParaRPr>
          </a:p>
        </p:txBody>
      </p:sp>
      <p:cxnSp>
        <p:nvCxnSpPr>
          <p:cNvPr id="3187" name="Google Shape;3187;p113"/>
          <p:cNvCxnSpPr/>
          <p:nvPr/>
        </p:nvCxnSpPr>
        <p:spPr>
          <a:xfrm>
            <a:off x="1484925" y="2934000"/>
            <a:ext cx="2581200" cy="0"/>
          </a:xfrm>
          <a:prstGeom prst="straightConnector1">
            <a:avLst/>
          </a:prstGeom>
          <a:noFill/>
          <a:ln w="19050" cap="flat" cmpd="sng">
            <a:solidFill>
              <a:schemeClr val="dk1"/>
            </a:solidFill>
            <a:prstDash val="solid"/>
            <a:round/>
            <a:headEnd type="none" w="med" len="med"/>
            <a:tailEnd type="none" w="med" len="med"/>
          </a:ln>
        </p:spPr>
      </p:cxnSp>
      <p:cxnSp>
        <p:nvCxnSpPr>
          <p:cNvPr id="3188" name="Google Shape;3188;p113"/>
          <p:cNvCxnSpPr>
            <a:endCxn id="3189" idx="2"/>
          </p:cNvCxnSpPr>
          <p:nvPr/>
        </p:nvCxnSpPr>
        <p:spPr>
          <a:xfrm>
            <a:off x="1472641" y="2933991"/>
            <a:ext cx="1994100" cy="0"/>
          </a:xfrm>
          <a:prstGeom prst="straightConnector1">
            <a:avLst/>
          </a:prstGeom>
          <a:noFill/>
          <a:ln w="28575" cap="flat" cmpd="sng">
            <a:solidFill>
              <a:schemeClr val="accent1"/>
            </a:solidFill>
            <a:prstDash val="solid"/>
            <a:round/>
            <a:headEnd type="none" w="med" len="med"/>
            <a:tailEnd type="none" w="med" len="med"/>
          </a:ln>
        </p:spPr>
      </p:cxnSp>
      <p:cxnSp>
        <p:nvCxnSpPr>
          <p:cNvPr id="3190" name="Google Shape;3190;p113"/>
          <p:cNvCxnSpPr/>
          <p:nvPr/>
        </p:nvCxnSpPr>
        <p:spPr>
          <a:xfrm>
            <a:off x="1484925" y="3836300"/>
            <a:ext cx="2581200" cy="0"/>
          </a:xfrm>
          <a:prstGeom prst="straightConnector1">
            <a:avLst/>
          </a:prstGeom>
          <a:noFill/>
          <a:ln w="19050" cap="flat" cmpd="sng">
            <a:solidFill>
              <a:schemeClr val="dk1"/>
            </a:solidFill>
            <a:prstDash val="solid"/>
            <a:round/>
            <a:headEnd type="none" w="med" len="med"/>
            <a:tailEnd type="none" w="med" len="med"/>
          </a:ln>
        </p:spPr>
      </p:cxnSp>
      <p:cxnSp>
        <p:nvCxnSpPr>
          <p:cNvPr id="3191" name="Google Shape;3191;p113"/>
          <p:cNvCxnSpPr>
            <a:endCxn id="3192" idx="6"/>
          </p:cNvCxnSpPr>
          <p:nvPr/>
        </p:nvCxnSpPr>
        <p:spPr>
          <a:xfrm>
            <a:off x="1484725" y="3836298"/>
            <a:ext cx="489600" cy="0"/>
          </a:xfrm>
          <a:prstGeom prst="straightConnector1">
            <a:avLst/>
          </a:prstGeom>
          <a:noFill/>
          <a:ln w="28575" cap="flat" cmpd="sng">
            <a:solidFill>
              <a:schemeClr val="accent3"/>
            </a:solidFill>
            <a:prstDash val="solid"/>
            <a:round/>
            <a:headEnd type="none" w="med" len="med"/>
            <a:tailEnd type="none" w="med" len="med"/>
          </a:ln>
        </p:spPr>
      </p:cxnSp>
      <p:sp>
        <p:nvSpPr>
          <p:cNvPr id="3193" name="Google Shape;3193;p113"/>
          <p:cNvSpPr txBox="1"/>
          <p:nvPr/>
        </p:nvSpPr>
        <p:spPr>
          <a:xfrm>
            <a:off x="7510872" y="1450475"/>
            <a:ext cx="796800" cy="435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80%</a:t>
            </a:r>
            <a:endParaRPr sz="1800" b="1">
              <a:solidFill>
                <a:schemeClr val="dk1"/>
              </a:solidFill>
              <a:latin typeface="Orbitron"/>
              <a:ea typeface="Orbitron"/>
              <a:cs typeface="Orbitron"/>
              <a:sym typeface="Orbitron"/>
            </a:endParaRPr>
          </a:p>
        </p:txBody>
      </p:sp>
      <p:sp>
        <p:nvSpPr>
          <p:cNvPr id="3194" name="Google Shape;3194;p113"/>
          <p:cNvSpPr/>
          <p:nvPr/>
        </p:nvSpPr>
        <p:spPr>
          <a:xfrm>
            <a:off x="5989125" y="1487225"/>
            <a:ext cx="1412700" cy="338100"/>
          </a:xfrm>
          <a:prstGeom prst="roundRect">
            <a:avLst>
              <a:gd name="adj" fmla="val 50000"/>
            </a:avLst>
          </a:prstGeom>
          <a:solidFill>
            <a:schemeClr val="accent5"/>
          </a:solidFill>
          <a:ln w="9525" cap="flat" cmpd="sng">
            <a:solidFill>
              <a:schemeClr val="lt1"/>
            </a:solidFill>
            <a:prstDash val="solid"/>
            <a:round/>
            <a:headEnd type="none" w="sm" len="sm"/>
            <a:tailEnd type="none" w="sm" len="sm"/>
          </a:ln>
          <a:effectLst>
            <a:outerShdw blurRad="57150" dist="47625" dir="5400000" algn="bl" rotWithShape="0">
              <a:srgbClr val="17336B">
                <a:alpha val="18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95" name="Google Shape;3195;p113"/>
          <p:cNvSpPr txBox="1"/>
          <p:nvPr/>
        </p:nvSpPr>
        <p:spPr>
          <a:xfrm>
            <a:off x="6056775" y="1487225"/>
            <a:ext cx="12774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20-35</a:t>
            </a:r>
            <a:endParaRPr sz="1800" b="1">
              <a:solidFill>
                <a:schemeClr val="lt1"/>
              </a:solidFill>
              <a:latin typeface="Orbitron"/>
              <a:ea typeface="Orbitron"/>
              <a:cs typeface="Orbitron"/>
              <a:sym typeface="Orbitron"/>
            </a:endParaRPr>
          </a:p>
        </p:txBody>
      </p:sp>
      <p:sp>
        <p:nvSpPr>
          <p:cNvPr id="3196" name="Google Shape;3196;p113"/>
          <p:cNvSpPr txBox="1"/>
          <p:nvPr/>
        </p:nvSpPr>
        <p:spPr>
          <a:xfrm>
            <a:off x="7510872" y="1995925"/>
            <a:ext cx="796800" cy="435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20%</a:t>
            </a:r>
            <a:endParaRPr sz="1800" b="1">
              <a:solidFill>
                <a:schemeClr val="dk1"/>
              </a:solidFill>
              <a:latin typeface="Orbitron"/>
              <a:ea typeface="Orbitron"/>
              <a:cs typeface="Orbitron"/>
              <a:sym typeface="Orbitron"/>
            </a:endParaRPr>
          </a:p>
        </p:txBody>
      </p:sp>
      <p:sp>
        <p:nvSpPr>
          <p:cNvPr id="3197" name="Google Shape;3197;p113"/>
          <p:cNvSpPr/>
          <p:nvPr/>
        </p:nvSpPr>
        <p:spPr>
          <a:xfrm>
            <a:off x="5989125" y="2032675"/>
            <a:ext cx="1412700" cy="338100"/>
          </a:xfrm>
          <a:prstGeom prst="roundRect">
            <a:avLst>
              <a:gd name="adj" fmla="val 50000"/>
            </a:avLst>
          </a:prstGeom>
          <a:solidFill>
            <a:schemeClr val="accent6"/>
          </a:solidFill>
          <a:ln w="9525" cap="flat" cmpd="sng">
            <a:solidFill>
              <a:schemeClr val="lt1"/>
            </a:solidFill>
            <a:prstDash val="solid"/>
            <a:round/>
            <a:headEnd type="none" w="sm" len="sm"/>
            <a:tailEnd type="none" w="sm" len="sm"/>
          </a:ln>
          <a:effectLst>
            <a:outerShdw blurRad="57150" dist="47625" dir="5400000" algn="bl" rotWithShape="0">
              <a:srgbClr val="17336B">
                <a:alpha val="18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98" name="Google Shape;3198;p113"/>
          <p:cNvSpPr txBox="1"/>
          <p:nvPr/>
        </p:nvSpPr>
        <p:spPr>
          <a:xfrm>
            <a:off x="6056775" y="2032675"/>
            <a:ext cx="12774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36-50</a:t>
            </a:r>
            <a:endParaRPr sz="1800" b="1">
              <a:solidFill>
                <a:schemeClr val="lt1"/>
              </a:solidFill>
              <a:latin typeface="Orbitron"/>
              <a:ea typeface="Orbitron"/>
              <a:cs typeface="Orbitron"/>
              <a:sym typeface="Orbitron"/>
            </a:endParaRPr>
          </a:p>
        </p:txBody>
      </p:sp>
      <p:sp>
        <p:nvSpPr>
          <p:cNvPr id="3199" name="Google Shape;3199;p113"/>
          <p:cNvSpPr/>
          <p:nvPr/>
        </p:nvSpPr>
        <p:spPr>
          <a:xfrm>
            <a:off x="719988" y="2235488"/>
            <a:ext cx="689400" cy="689400"/>
          </a:xfrm>
          <a:prstGeom prst="ellipse">
            <a:avLst/>
          </a:prstGeom>
          <a:solidFill>
            <a:schemeClr val="accent1"/>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00" name="Google Shape;3200;p113"/>
          <p:cNvSpPr/>
          <p:nvPr/>
        </p:nvSpPr>
        <p:spPr>
          <a:xfrm>
            <a:off x="719988" y="3146888"/>
            <a:ext cx="689400" cy="689400"/>
          </a:xfrm>
          <a:prstGeom prst="ellipse">
            <a:avLst/>
          </a:prstGeom>
          <a:solidFill>
            <a:schemeClr val="accent3"/>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3201" name="Google Shape;3201;p113"/>
          <p:cNvGrpSpPr/>
          <p:nvPr/>
        </p:nvGrpSpPr>
        <p:grpSpPr>
          <a:xfrm>
            <a:off x="924788" y="3317000"/>
            <a:ext cx="279800" cy="349175"/>
            <a:chOff x="4058388" y="2568550"/>
            <a:chExt cx="279800" cy="349175"/>
          </a:xfrm>
        </p:grpSpPr>
        <p:sp>
          <p:nvSpPr>
            <p:cNvPr id="3202" name="Google Shape;3202;p113"/>
            <p:cNvSpPr/>
            <p:nvPr/>
          </p:nvSpPr>
          <p:spPr>
            <a:xfrm>
              <a:off x="4102688" y="2568550"/>
              <a:ext cx="191200" cy="84175"/>
            </a:xfrm>
            <a:custGeom>
              <a:avLst/>
              <a:gdLst/>
              <a:ahLst/>
              <a:cxnLst/>
              <a:rect l="l" t="t" r="r" b="b"/>
              <a:pathLst>
                <a:path w="7648" h="3367" extrusionOk="0">
                  <a:moveTo>
                    <a:pt x="3135" y="1"/>
                  </a:moveTo>
                  <a:cubicBezTo>
                    <a:pt x="1411" y="1"/>
                    <a:pt x="0" y="1400"/>
                    <a:pt x="0" y="3136"/>
                  </a:cubicBezTo>
                  <a:lnTo>
                    <a:pt x="0" y="3366"/>
                  </a:lnTo>
                  <a:cubicBezTo>
                    <a:pt x="172" y="3308"/>
                    <a:pt x="358" y="3275"/>
                    <a:pt x="544" y="3275"/>
                  </a:cubicBezTo>
                  <a:lnTo>
                    <a:pt x="614" y="3275"/>
                  </a:lnTo>
                  <a:cubicBezTo>
                    <a:pt x="672" y="3078"/>
                    <a:pt x="786" y="2892"/>
                    <a:pt x="936" y="2753"/>
                  </a:cubicBezTo>
                  <a:lnTo>
                    <a:pt x="1783" y="1967"/>
                  </a:lnTo>
                  <a:cubicBezTo>
                    <a:pt x="2002" y="1748"/>
                    <a:pt x="2302" y="1631"/>
                    <a:pt x="2616" y="1631"/>
                  </a:cubicBezTo>
                  <a:lnTo>
                    <a:pt x="5021" y="1631"/>
                  </a:lnTo>
                  <a:cubicBezTo>
                    <a:pt x="5335" y="1631"/>
                    <a:pt x="5635" y="1748"/>
                    <a:pt x="5865" y="1967"/>
                  </a:cubicBezTo>
                  <a:lnTo>
                    <a:pt x="6712" y="2753"/>
                  </a:lnTo>
                  <a:cubicBezTo>
                    <a:pt x="6862" y="2892"/>
                    <a:pt x="6976" y="3078"/>
                    <a:pt x="7034" y="3275"/>
                  </a:cubicBezTo>
                  <a:lnTo>
                    <a:pt x="7093" y="3275"/>
                  </a:lnTo>
                  <a:cubicBezTo>
                    <a:pt x="7290" y="3275"/>
                    <a:pt x="7476" y="3308"/>
                    <a:pt x="7648" y="3366"/>
                  </a:cubicBezTo>
                  <a:lnTo>
                    <a:pt x="7648" y="2892"/>
                  </a:lnTo>
                  <a:cubicBezTo>
                    <a:pt x="7648" y="2383"/>
                    <a:pt x="7429" y="1909"/>
                    <a:pt x="7081" y="1573"/>
                  </a:cubicBezTo>
                  <a:cubicBezTo>
                    <a:pt x="7429" y="1295"/>
                    <a:pt x="7648" y="878"/>
                    <a:pt x="7648" y="406"/>
                  </a:cubicBezTo>
                  <a:cubicBezTo>
                    <a:pt x="7648" y="173"/>
                    <a:pt x="7462" y="1"/>
                    <a:pt x="7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13"/>
            <p:cNvSpPr/>
            <p:nvPr/>
          </p:nvSpPr>
          <p:spPr>
            <a:xfrm>
              <a:off x="4279988" y="2670675"/>
              <a:ext cx="20575" cy="41050"/>
            </a:xfrm>
            <a:custGeom>
              <a:avLst/>
              <a:gdLst/>
              <a:ahLst/>
              <a:cxnLst/>
              <a:rect l="l" t="t" r="r" b="b"/>
              <a:pathLst>
                <a:path w="823" h="1642" extrusionOk="0">
                  <a:moveTo>
                    <a:pt x="1" y="1"/>
                  </a:moveTo>
                  <a:lnTo>
                    <a:pt x="1" y="1642"/>
                  </a:lnTo>
                  <a:cubicBezTo>
                    <a:pt x="453" y="1642"/>
                    <a:pt x="823" y="1273"/>
                    <a:pt x="823" y="820"/>
                  </a:cubicBezTo>
                  <a:cubicBezTo>
                    <a:pt x="823" y="370"/>
                    <a:pt x="45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13"/>
            <p:cNvSpPr/>
            <p:nvPr/>
          </p:nvSpPr>
          <p:spPr>
            <a:xfrm>
              <a:off x="4095738" y="2670675"/>
              <a:ext cx="20575" cy="41050"/>
            </a:xfrm>
            <a:custGeom>
              <a:avLst/>
              <a:gdLst/>
              <a:ahLst/>
              <a:cxnLst/>
              <a:rect l="l" t="t" r="r" b="b"/>
              <a:pathLst>
                <a:path w="823" h="1642" extrusionOk="0">
                  <a:moveTo>
                    <a:pt x="822" y="1"/>
                  </a:moveTo>
                  <a:cubicBezTo>
                    <a:pt x="370" y="1"/>
                    <a:pt x="0" y="370"/>
                    <a:pt x="0" y="820"/>
                  </a:cubicBezTo>
                  <a:cubicBezTo>
                    <a:pt x="0" y="1273"/>
                    <a:pt x="370" y="1642"/>
                    <a:pt x="822" y="1642"/>
                  </a:cubicBezTo>
                  <a:lnTo>
                    <a:pt x="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13"/>
            <p:cNvSpPr/>
            <p:nvPr/>
          </p:nvSpPr>
          <p:spPr>
            <a:xfrm>
              <a:off x="4174388" y="2738925"/>
              <a:ext cx="47800" cy="47725"/>
            </a:xfrm>
            <a:custGeom>
              <a:avLst/>
              <a:gdLst/>
              <a:ahLst/>
              <a:cxnLst/>
              <a:rect l="l" t="t" r="r" b="b"/>
              <a:pathLst>
                <a:path w="1912" h="1909" extrusionOk="0">
                  <a:moveTo>
                    <a:pt x="951" y="1"/>
                  </a:moveTo>
                  <a:cubicBezTo>
                    <a:pt x="428" y="1"/>
                    <a:pt x="1" y="428"/>
                    <a:pt x="1" y="961"/>
                  </a:cubicBezTo>
                  <a:cubicBezTo>
                    <a:pt x="1" y="1481"/>
                    <a:pt x="428" y="1908"/>
                    <a:pt x="951" y="1908"/>
                  </a:cubicBezTo>
                  <a:cubicBezTo>
                    <a:pt x="1484" y="1908"/>
                    <a:pt x="1911" y="1481"/>
                    <a:pt x="1911" y="961"/>
                  </a:cubicBezTo>
                  <a:cubicBezTo>
                    <a:pt x="1911" y="428"/>
                    <a:pt x="1484" y="1"/>
                    <a:pt x="9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13"/>
            <p:cNvSpPr/>
            <p:nvPr/>
          </p:nvSpPr>
          <p:spPr>
            <a:xfrm>
              <a:off x="4136838" y="2629850"/>
              <a:ext cx="122900" cy="125000"/>
            </a:xfrm>
            <a:custGeom>
              <a:avLst/>
              <a:gdLst/>
              <a:ahLst/>
              <a:cxnLst/>
              <a:rect l="l" t="t" r="r" b="b"/>
              <a:pathLst>
                <a:path w="4916" h="5000" extrusionOk="0">
                  <a:moveTo>
                    <a:pt x="1250" y="1"/>
                  </a:moveTo>
                  <a:cubicBezTo>
                    <a:pt x="1145" y="1"/>
                    <a:pt x="1053" y="37"/>
                    <a:pt x="972" y="106"/>
                  </a:cubicBezTo>
                  <a:lnTo>
                    <a:pt x="125" y="903"/>
                  </a:lnTo>
                  <a:cubicBezTo>
                    <a:pt x="45" y="984"/>
                    <a:pt x="0" y="1089"/>
                    <a:pt x="0" y="1203"/>
                  </a:cubicBezTo>
                  <a:lnTo>
                    <a:pt x="0" y="3275"/>
                  </a:lnTo>
                  <a:cubicBezTo>
                    <a:pt x="0" y="3947"/>
                    <a:pt x="264" y="4561"/>
                    <a:pt x="706" y="4999"/>
                  </a:cubicBezTo>
                  <a:cubicBezTo>
                    <a:pt x="856" y="4177"/>
                    <a:pt x="1583" y="3553"/>
                    <a:pt x="2453" y="3553"/>
                  </a:cubicBezTo>
                  <a:cubicBezTo>
                    <a:pt x="3319" y="3553"/>
                    <a:pt x="4049" y="4177"/>
                    <a:pt x="4199" y="4999"/>
                  </a:cubicBezTo>
                  <a:cubicBezTo>
                    <a:pt x="4638" y="4561"/>
                    <a:pt x="4916" y="3947"/>
                    <a:pt x="4916" y="3275"/>
                  </a:cubicBezTo>
                  <a:lnTo>
                    <a:pt x="4916" y="1203"/>
                  </a:lnTo>
                  <a:cubicBezTo>
                    <a:pt x="4916" y="1089"/>
                    <a:pt x="4871" y="984"/>
                    <a:pt x="4777" y="903"/>
                  </a:cubicBezTo>
                  <a:lnTo>
                    <a:pt x="3933" y="106"/>
                  </a:lnTo>
                  <a:cubicBezTo>
                    <a:pt x="3863" y="37"/>
                    <a:pt x="3760" y="1"/>
                    <a:pt x="3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13"/>
            <p:cNvSpPr/>
            <p:nvPr/>
          </p:nvSpPr>
          <p:spPr>
            <a:xfrm>
              <a:off x="4170913" y="2807175"/>
              <a:ext cx="54750" cy="20575"/>
            </a:xfrm>
            <a:custGeom>
              <a:avLst/>
              <a:gdLst/>
              <a:ahLst/>
              <a:cxnLst/>
              <a:rect l="l" t="t" r="r" b="b"/>
              <a:pathLst>
                <a:path w="2190" h="823" extrusionOk="0">
                  <a:moveTo>
                    <a:pt x="1" y="0"/>
                  </a:moveTo>
                  <a:lnTo>
                    <a:pt x="1" y="822"/>
                  </a:lnTo>
                  <a:lnTo>
                    <a:pt x="2189" y="822"/>
                  </a:lnTo>
                  <a:lnTo>
                    <a:pt x="2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13"/>
            <p:cNvSpPr/>
            <p:nvPr/>
          </p:nvSpPr>
          <p:spPr>
            <a:xfrm>
              <a:off x="4188013" y="2848275"/>
              <a:ext cx="20575" cy="49175"/>
            </a:xfrm>
            <a:custGeom>
              <a:avLst/>
              <a:gdLst/>
              <a:ahLst/>
              <a:cxnLst/>
              <a:rect l="l" t="t" r="r" b="b"/>
              <a:pathLst>
                <a:path w="823" h="1967" extrusionOk="0">
                  <a:moveTo>
                    <a:pt x="0" y="0"/>
                  </a:moveTo>
                  <a:lnTo>
                    <a:pt x="0" y="1966"/>
                  </a:lnTo>
                  <a:lnTo>
                    <a:pt x="822" y="1966"/>
                  </a:lnTo>
                  <a:lnTo>
                    <a:pt x="8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13"/>
            <p:cNvSpPr/>
            <p:nvPr/>
          </p:nvSpPr>
          <p:spPr>
            <a:xfrm>
              <a:off x="4058388" y="2786625"/>
              <a:ext cx="119500" cy="131100"/>
            </a:xfrm>
            <a:custGeom>
              <a:avLst/>
              <a:gdLst/>
              <a:ahLst/>
              <a:cxnLst/>
              <a:rect l="l" t="t" r="r" b="b"/>
              <a:pathLst>
                <a:path w="4780" h="5244" extrusionOk="0">
                  <a:moveTo>
                    <a:pt x="3138" y="0"/>
                  </a:moveTo>
                  <a:cubicBezTo>
                    <a:pt x="1403" y="0"/>
                    <a:pt x="0" y="1414"/>
                    <a:pt x="0" y="3149"/>
                  </a:cubicBezTo>
                  <a:lnTo>
                    <a:pt x="0" y="4838"/>
                  </a:lnTo>
                  <a:cubicBezTo>
                    <a:pt x="0" y="5057"/>
                    <a:pt x="186" y="5243"/>
                    <a:pt x="406" y="5243"/>
                  </a:cubicBezTo>
                  <a:lnTo>
                    <a:pt x="4780" y="5243"/>
                  </a:lnTo>
                  <a:cubicBezTo>
                    <a:pt x="4549" y="5243"/>
                    <a:pt x="4363" y="5057"/>
                    <a:pt x="4363" y="4838"/>
                  </a:cubicBezTo>
                  <a:lnTo>
                    <a:pt x="4363" y="2466"/>
                  </a:lnTo>
                  <a:lnTo>
                    <a:pt x="4096" y="2466"/>
                  </a:lnTo>
                  <a:cubicBezTo>
                    <a:pt x="3866" y="2466"/>
                    <a:pt x="3680" y="2280"/>
                    <a:pt x="3680" y="2050"/>
                  </a:cubicBezTo>
                  <a:lnTo>
                    <a:pt x="3680" y="417"/>
                  </a:lnTo>
                  <a:cubicBezTo>
                    <a:pt x="3680" y="186"/>
                    <a:pt x="3866" y="0"/>
                    <a:pt x="4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13"/>
            <p:cNvSpPr/>
            <p:nvPr/>
          </p:nvSpPr>
          <p:spPr>
            <a:xfrm>
              <a:off x="4218688" y="2786625"/>
              <a:ext cx="119500" cy="131100"/>
            </a:xfrm>
            <a:custGeom>
              <a:avLst/>
              <a:gdLst/>
              <a:ahLst/>
              <a:cxnLst/>
              <a:rect l="l" t="t" r="r" b="b"/>
              <a:pathLst>
                <a:path w="4780" h="5244" extrusionOk="0">
                  <a:moveTo>
                    <a:pt x="684" y="0"/>
                  </a:moveTo>
                  <a:cubicBezTo>
                    <a:pt x="914" y="0"/>
                    <a:pt x="1086" y="186"/>
                    <a:pt x="1086" y="417"/>
                  </a:cubicBezTo>
                  <a:lnTo>
                    <a:pt x="1086" y="2050"/>
                  </a:lnTo>
                  <a:cubicBezTo>
                    <a:pt x="1086" y="2280"/>
                    <a:pt x="914" y="2466"/>
                    <a:pt x="684" y="2466"/>
                  </a:cubicBezTo>
                  <a:lnTo>
                    <a:pt x="406" y="2466"/>
                  </a:lnTo>
                  <a:lnTo>
                    <a:pt x="406" y="4838"/>
                  </a:lnTo>
                  <a:cubicBezTo>
                    <a:pt x="406" y="5057"/>
                    <a:pt x="231" y="5243"/>
                    <a:pt x="1" y="5243"/>
                  </a:cubicBezTo>
                  <a:lnTo>
                    <a:pt x="4363" y="5243"/>
                  </a:lnTo>
                  <a:cubicBezTo>
                    <a:pt x="4594" y="5243"/>
                    <a:pt x="4780" y="5057"/>
                    <a:pt x="4780" y="4838"/>
                  </a:cubicBezTo>
                  <a:lnTo>
                    <a:pt x="4780" y="3149"/>
                  </a:lnTo>
                  <a:cubicBezTo>
                    <a:pt x="4780" y="1414"/>
                    <a:pt x="3366" y="0"/>
                    <a:pt x="1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113"/>
          <p:cNvGrpSpPr/>
          <p:nvPr/>
        </p:nvGrpSpPr>
        <p:grpSpPr>
          <a:xfrm>
            <a:off x="889925" y="2405450"/>
            <a:ext cx="349525" cy="349500"/>
            <a:chOff x="6290113" y="1462075"/>
            <a:chExt cx="349525" cy="349500"/>
          </a:xfrm>
        </p:grpSpPr>
        <p:sp>
          <p:nvSpPr>
            <p:cNvPr id="3212" name="Google Shape;3212;p113"/>
            <p:cNvSpPr/>
            <p:nvPr/>
          </p:nvSpPr>
          <p:spPr>
            <a:xfrm>
              <a:off x="6413613" y="1539050"/>
              <a:ext cx="102450" cy="100350"/>
            </a:xfrm>
            <a:custGeom>
              <a:avLst/>
              <a:gdLst/>
              <a:ahLst/>
              <a:cxnLst/>
              <a:rect l="l" t="t" r="r" b="b"/>
              <a:pathLst>
                <a:path w="4098" h="4014" extrusionOk="0">
                  <a:moveTo>
                    <a:pt x="2547" y="1"/>
                  </a:moveTo>
                  <a:cubicBezTo>
                    <a:pt x="1820" y="578"/>
                    <a:pt x="940" y="903"/>
                    <a:pt x="1" y="948"/>
                  </a:cubicBezTo>
                  <a:lnTo>
                    <a:pt x="1" y="1967"/>
                  </a:lnTo>
                  <a:cubicBezTo>
                    <a:pt x="1" y="3100"/>
                    <a:pt x="917" y="4014"/>
                    <a:pt x="2050" y="4014"/>
                  </a:cubicBezTo>
                  <a:cubicBezTo>
                    <a:pt x="3183" y="4014"/>
                    <a:pt x="4097" y="3100"/>
                    <a:pt x="4097" y="1967"/>
                  </a:cubicBezTo>
                  <a:lnTo>
                    <a:pt x="4097" y="914"/>
                  </a:lnTo>
                  <a:cubicBezTo>
                    <a:pt x="3486" y="809"/>
                    <a:pt x="2931" y="487"/>
                    <a:pt x="2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13"/>
            <p:cNvSpPr/>
            <p:nvPr/>
          </p:nvSpPr>
          <p:spPr>
            <a:xfrm>
              <a:off x="6290113" y="1770450"/>
              <a:ext cx="349525" cy="41125"/>
            </a:xfrm>
            <a:custGeom>
              <a:avLst/>
              <a:gdLst/>
              <a:ahLst/>
              <a:cxnLst/>
              <a:rect l="l" t="t" r="r" b="b"/>
              <a:pathLst>
                <a:path w="13981" h="1645" extrusionOk="0">
                  <a:moveTo>
                    <a:pt x="1" y="1"/>
                  </a:moveTo>
                  <a:lnTo>
                    <a:pt x="1" y="1228"/>
                  </a:lnTo>
                  <a:cubicBezTo>
                    <a:pt x="1" y="1458"/>
                    <a:pt x="187" y="1644"/>
                    <a:pt x="417" y="1644"/>
                  </a:cubicBezTo>
                  <a:lnTo>
                    <a:pt x="13575" y="1644"/>
                  </a:lnTo>
                  <a:cubicBezTo>
                    <a:pt x="13794" y="1644"/>
                    <a:pt x="13980" y="1458"/>
                    <a:pt x="13980" y="1228"/>
                  </a:cubicBezTo>
                  <a:lnTo>
                    <a:pt x="139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13"/>
            <p:cNvSpPr/>
            <p:nvPr/>
          </p:nvSpPr>
          <p:spPr>
            <a:xfrm>
              <a:off x="6554213" y="1650975"/>
              <a:ext cx="54725" cy="54725"/>
            </a:xfrm>
            <a:custGeom>
              <a:avLst/>
              <a:gdLst/>
              <a:ahLst/>
              <a:cxnLst/>
              <a:rect l="l" t="t" r="r" b="b"/>
              <a:pathLst>
                <a:path w="2189" h="2189" extrusionOk="0">
                  <a:moveTo>
                    <a:pt x="1089" y="0"/>
                  </a:moveTo>
                  <a:cubicBezTo>
                    <a:pt x="486" y="0"/>
                    <a:pt x="0" y="497"/>
                    <a:pt x="0" y="1100"/>
                  </a:cubicBezTo>
                  <a:cubicBezTo>
                    <a:pt x="0" y="1703"/>
                    <a:pt x="486" y="2189"/>
                    <a:pt x="1089" y="2189"/>
                  </a:cubicBezTo>
                  <a:cubicBezTo>
                    <a:pt x="1703" y="2189"/>
                    <a:pt x="2189" y="1703"/>
                    <a:pt x="2189" y="1100"/>
                  </a:cubicBezTo>
                  <a:cubicBezTo>
                    <a:pt x="2189" y="497"/>
                    <a:pt x="1703" y="0"/>
                    <a:pt x="1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13"/>
            <p:cNvSpPr/>
            <p:nvPr/>
          </p:nvSpPr>
          <p:spPr>
            <a:xfrm>
              <a:off x="6320813" y="1650975"/>
              <a:ext cx="54650" cy="54725"/>
            </a:xfrm>
            <a:custGeom>
              <a:avLst/>
              <a:gdLst/>
              <a:ahLst/>
              <a:cxnLst/>
              <a:rect l="l" t="t" r="r" b="b"/>
              <a:pathLst>
                <a:path w="2186" h="2189" extrusionOk="0">
                  <a:moveTo>
                    <a:pt x="1100" y="0"/>
                  </a:moveTo>
                  <a:cubicBezTo>
                    <a:pt x="497" y="0"/>
                    <a:pt x="0" y="497"/>
                    <a:pt x="0" y="1100"/>
                  </a:cubicBezTo>
                  <a:cubicBezTo>
                    <a:pt x="0" y="1703"/>
                    <a:pt x="497" y="2189"/>
                    <a:pt x="1100" y="2189"/>
                  </a:cubicBezTo>
                  <a:cubicBezTo>
                    <a:pt x="1700" y="2189"/>
                    <a:pt x="2186" y="1703"/>
                    <a:pt x="2186" y="1100"/>
                  </a:cubicBezTo>
                  <a:cubicBezTo>
                    <a:pt x="2186" y="811"/>
                    <a:pt x="2072" y="533"/>
                    <a:pt x="1863" y="325"/>
                  </a:cubicBezTo>
                  <a:cubicBezTo>
                    <a:pt x="1666" y="117"/>
                    <a:pt x="138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13"/>
            <p:cNvSpPr/>
            <p:nvPr/>
          </p:nvSpPr>
          <p:spPr>
            <a:xfrm>
              <a:off x="6434163" y="1652975"/>
              <a:ext cx="61400" cy="54750"/>
            </a:xfrm>
            <a:custGeom>
              <a:avLst/>
              <a:gdLst/>
              <a:ahLst/>
              <a:cxnLst/>
              <a:rect l="l" t="t" r="r" b="b"/>
              <a:pathLst>
                <a:path w="2456" h="2190" extrusionOk="0">
                  <a:moveTo>
                    <a:pt x="1" y="1"/>
                  </a:moveTo>
                  <a:lnTo>
                    <a:pt x="1" y="962"/>
                  </a:lnTo>
                  <a:cubicBezTo>
                    <a:pt x="1" y="1645"/>
                    <a:pt x="545" y="2189"/>
                    <a:pt x="1228" y="2189"/>
                  </a:cubicBezTo>
                  <a:cubicBezTo>
                    <a:pt x="1912" y="2189"/>
                    <a:pt x="2456" y="1645"/>
                    <a:pt x="2456" y="962"/>
                  </a:cubicBezTo>
                  <a:lnTo>
                    <a:pt x="2456" y="1"/>
                  </a:lnTo>
                  <a:cubicBezTo>
                    <a:pt x="2084" y="176"/>
                    <a:pt x="1667" y="279"/>
                    <a:pt x="1228" y="279"/>
                  </a:cubicBezTo>
                  <a:cubicBezTo>
                    <a:pt x="790" y="279"/>
                    <a:pt x="373" y="17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13"/>
            <p:cNvSpPr/>
            <p:nvPr/>
          </p:nvSpPr>
          <p:spPr>
            <a:xfrm>
              <a:off x="6609738" y="1701300"/>
              <a:ext cx="29900" cy="48625"/>
            </a:xfrm>
            <a:custGeom>
              <a:avLst/>
              <a:gdLst/>
              <a:ahLst/>
              <a:cxnLst/>
              <a:rect l="l" t="t" r="r" b="b"/>
              <a:pathLst>
                <a:path w="1196" h="1945" extrusionOk="0">
                  <a:moveTo>
                    <a:pt x="545" y="1"/>
                  </a:moveTo>
                  <a:cubicBezTo>
                    <a:pt x="465" y="162"/>
                    <a:pt x="348" y="301"/>
                    <a:pt x="223" y="439"/>
                  </a:cubicBezTo>
                  <a:cubicBezTo>
                    <a:pt x="154" y="498"/>
                    <a:pt x="84" y="567"/>
                    <a:pt x="1" y="625"/>
                  </a:cubicBezTo>
                  <a:lnTo>
                    <a:pt x="373" y="914"/>
                  </a:lnTo>
                  <a:lnTo>
                    <a:pt x="373" y="1945"/>
                  </a:lnTo>
                  <a:lnTo>
                    <a:pt x="1195" y="1945"/>
                  </a:lnTo>
                  <a:lnTo>
                    <a:pt x="1195" y="717"/>
                  </a:lnTo>
                  <a:cubicBezTo>
                    <a:pt x="1195" y="603"/>
                    <a:pt x="1137" y="475"/>
                    <a:pt x="1042" y="406"/>
                  </a:cubicBezTo>
                  <a:lnTo>
                    <a:pt x="5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13"/>
            <p:cNvSpPr/>
            <p:nvPr/>
          </p:nvSpPr>
          <p:spPr>
            <a:xfrm>
              <a:off x="6474988" y="1659925"/>
              <a:ext cx="116875" cy="90000"/>
            </a:xfrm>
            <a:custGeom>
              <a:avLst/>
              <a:gdLst/>
              <a:ahLst/>
              <a:cxnLst/>
              <a:rect l="l" t="t" r="r" b="b"/>
              <a:pathLst>
                <a:path w="4675" h="3600" extrusionOk="0">
                  <a:moveTo>
                    <a:pt x="1642" y="1"/>
                  </a:moveTo>
                  <a:lnTo>
                    <a:pt x="1642" y="684"/>
                  </a:lnTo>
                  <a:cubicBezTo>
                    <a:pt x="1642" y="1667"/>
                    <a:pt x="937" y="2500"/>
                    <a:pt x="1" y="2686"/>
                  </a:cubicBezTo>
                  <a:lnTo>
                    <a:pt x="1" y="3600"/>
                  </a:lnTo>
                  <a:lnTo>
                    <a:pt x="4675" y="3600"/>
                  </a:lnTo>
                  <a:lnTo>
                    <a:pt x="4675" y="3136"/>
                  </a:lnTo>
                  <a:cubicBezTo>
                    <a:pt x="4675" y="2964"/>
                    <a:pt x="4652" y="2789"/>
                    <a:pt x="4627" y="2616"/>
                  </a:cubicBezTo>
                  <a:cubicBezTo>
                    <a:pt x="4513" y="2639"/>
                    <a:pt x="4386" y="2650"/>
                    <a:pt x="4258" y="2650"/>
                  </a:cubicBezTo>
                  <a:cubicBezTo>
                    <a:pt x="3750" y="2650"/>
                    <a:pt x="3275" y="2455"/>
                    <a:pt x="2917" y="2094"/>
                  </a:cubicBezTo>
                  <a:cubicBezTo>
                    <a:pt x="2545" y="1725"/>
                    <a:pt x="2350" y="1250"/>
                    <a:pt x="2350" y="742"/>
                  </a:cubicBezTo>
                  <a:cubicBezTo>
                    <a:pt x="2350" y="534"/>
                    <a:pt x="2384" y="325"/>
                    <a:pt x="2453" y="139"/>
                  </a:cubicBezTo>
                  <a:cubicBezTo>
                    <a:pt x="2186" y="59"/>
                    <a:pt x="1920" y="12"/>
                    <a:pt x="16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13"/>
            <p:cNvSpPr/>
            <p:nvPr/>
          </p:nvSpPr>
          <p:spPr>
            <a:xfrm>
              <a:off x="6290113" y="1701300"/>
              <a:ext cx="29825" cy="48625"/>
            </a:xfrm>
            <a:custGeom>
              <a:avLst/>
              <a:gdLst/>
              <a:ahLst/>
              <a:cxnLst/>
              <a:rect l="l" t="t" r="r" b="b"/>
              <a:pathLst>
                <a:path w="1193" h="1945" extrusionOk="0">
                  <a:moveTo>
                    <a:pt x="651" y="1"/>
                  </a:moveTo>
                  <a:lnTo>
                    <a:pt x="151" y="406"/>
                  </a:lnTo>
                  <a:cubicBezTo>
                    <a:pt x="59" y="475"/>
                    <a:pt x="1" y="603"/>
                    <a:pt x="1" y="717"/>
                  </a:cubicBezTo>
                  <a:lnTo>
                    <a:pt x="1" y="1945"/>
                  </a:lnTo>
                  <a:lnTo>
                    <a:pt x="823" y="1945"/>
                  </a:lnTo>
                  <a:lnTo>
                    <a:pt x="823" y="914"/>
                  </a:lnTo>
                  <a:lnTo>
                    <a:pt x="1192" y="625"/>
                  </a:lnTo>
                  <a:cubicBezTo>
                    <a:pt x="1112" y="567"/>
                    <a:pt x="1042" y="498"/>
                    <a:pt x="973" y="439"/>
                  </a:cubicBezTo>
                  <a:cubicBezTo>
                    <a:pt x="845" y="301"/>
                    <a:pt x="731" y="162"/>
                    <a:pt x="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13"/>
            <p:cNvSpPr/>
            <p:nvPr/>
          </p:nvSpPr>
          <p:spPr>
            <a:xfrm>
              <a:off x="6337888" y="1659925"/>
              <a:ext cx="116850" cy="90000"/>
            </a:xfrm>
            <a:custGeom>
              <a:avLst/>
              <a:gdLst/>
              <a:ahLst/>
              <a:cxnLst/>
              <a:rect l="l" t="t" r="r" b="b"/>
              <a:pathLst>
                <a:path w="4674" h="3600" extrusionOk="0">
                  <a:moveTo>
                    <a:pt x="3030" y="1"/>
                  </a:moveTo>
                  <a:cubicBezTo>
                    <a:pt x="2752" y="12"/>
                    <a:pt x="2488" y="59"/>
                    <a:pt x="2222" y="139"/>
                  </a:cubicBezTo>
                  <a:cubicBezTo>
                    <a:pt x="2291" y="325"/>
                    <a:pt x="2325" y="534"/>
                    <a:pt x="2325" y="742"/>
                  </a:cubicBezTo>
                  <a:cubicBezTo>
                    <a:pt x="2325" y="1250"/>
                    <a:pt x="2127" y="1725"/>
                    <a:pt x="1758" y="2094"/>
                  </a:cubicBezTo>
                  <a:cubicBezTo>
                    <a:pt x="1400" y="2455"/>
                    <a:pt x="925" y="2650"/>
                    <a:pt x="417" y="2650"/>
                  </a:cubicBezTo>
                  <a:cubicBezTo>
                    <a:pt x="289" y="2650"/>
                    <a:pt x="161" y="2639"/>
                    <a:pt x="45" y="2616"/>
                  </a:cubicBezTo>
                  <a:cubicBezTo>
                    <a:pt x="22" y="2789"/>
                    <a:pt x="0" y="2964"/>
                    <a:pt x="0" y="3136"/>
                  </a:cubicBezTo>
                  <a:lnTo>
                    <a:pt x="0" y="3600"/>
                  </a:lnTo>
                  <a:lnTo>
                    <a:pt x="4674" y="3600"/>
                  </a:lnTo>
                  <a:lnTo>
                    <a:pt x="4674" y="2686"/>
                  </a:lnTo>
                  <a:cubicBezTo>
                    <a:pt x="3738" y="2500"/>
                    <a:pt x="3030" y="1667"/>
                    <a:pt x="3030" y="684"/>
                  </a:cubicBezTo>
                  <a:lnTo>
                    <a:pt x="30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13"/>
            <p:cNvSpPr/>
            <p:nvPr/>
          </p:nvSpPr>
          <p:spPr>
            <a:xfrm>
              <a:off x="6365938" y="1462075"/>
              <a:ext cx="197875" cy="183425"/>
            </a:xfrm>
            <a:custGeom>
              <a:avLst/>
              <a:gdLst/>
              <a:ahLst/>
              <a:cxnLst/>
              <a:rect l="l" t="t" r="r" b="b"/>
              <a:pathLst>
                <a:path w="7915" h="7337" extrusionOk="0">
                  <a:moveTo>
                    <a:pt x="3852" y="0"/>
                  </a:moveTo>
                  <a:cubicBezTo>
                    <a:pt x="1714" y="58"/>
                    <a:pt x="0" y="1805"/>
                    <a:pt x="0" y="3957"/>
                  </a:cubicBezTo>
                  <a:lnTo>
                    <a:pt x="0" y="6873"/>
                  </a:lnTo>
                  <a:cubicBezTo>
                    <a:pt x="242" y="6979"/>
                    <a:pt x="450" y="7118"/>
                    <a:pt x="636" y="7301"/>
                  </a:cubicBezTo>
                  <a:cubicBezTo>
                    <a:pt x="647" y="7315"/>
                    <a:pt x="658" y="7326"/>
                    <a:pt x="672" y="7337"/>
                  </a:cubicBezTo>
                  <a:cubicBezTo>
                    <a:pt x="1075" y="7187"/>
                    <a:pt x="1505" y="7106"/>
                    <a:pt x="1955" y="7093"/>
                  </a:cubicBezTo>
                  <a:cubicBezTo>
                    <a:pt x="1422" y="6573"/>
                    <a:pt x="1089" y="5857"/>
                    <a:pt x="1089" y="5046"/>
                  </a:cubicBezTo>
                  <a:lnTo>
                    <a:pt x="1089" y="4027"/>
                  </a:lnTo>
                  <a:cubicBezTo>
                    <a:pt x="1089" y="3588"/>
                    <a:pt x="1436" y="3219"/>
                    <a:pt x="1875" y="3205"/>
                  </a:cubicBezTo>
                  <a:cubicBezTo>
                    <a:pt x="2638" y="3171"/>
                    <a:pt x="3355" y="2905"/>
                    <a:pt x="3946" y="2441"/>
                  </a:cubicBezTo>
                  <a:cubicBezTo>
                    <a:pt x="4096" y="2327"/>
                    <a:pt x="4268" y="2269"/>
                    <a:pt x="4454" y="2269"/>
                  </a:cubicBezTo>
                  <a:cubicBezTo>
                    <a:pt x="4685" y="2269"/>
                    <a:pt x="4929" y="2372"/>
                    <a:pt x="5090" y="2569"/>
                  </a:cubicBezTo>
                  <a:cubicBezTo>
                    <a:pt x="5357" y="2894"/>
                    <a:pt x="5726" y="3113"/>
                    <a:pt x="6143" y="3183"/>
                  </a:cubicBezTo>
                  <a:cubicBezTo>
                    <a:pt x="6537" y="3252"/>
                    <a:pt x="6826" y="3588"/>
                    <a:pt x="6826" y="3993"/>
                  </a:cubicBezTo>
                  <a:lnTo>
                    <a:pt x="6826" y="5046"/>
                  </a:lnTo>
                  <a:cubicBezTo>
                    <a:pt x="6826" y="5857"/>
                    <a:pt x="6490" y="6573"/>
                    <a:pt x="5960" y="7093"/>
                  </a:cubicBezTo>
                  <a:cubicBezTo>
                    <a:pt x="6409" y="7106"/>
                    <a:pt x="6837" y="7187"/>
                    <a:pt x="7243" y="7337"/>
                  </a:cubicBezTo>
                  <a:cubicBezTo>
                    <a:pt x="7254" y="7326"/>
                    <a:pt x="7268" y="7315"/>
                    <a:pt x="7279" y="7301"/>
                  </a:cubicBezTo>
                  <a:cubicBezTo>
                    <a:pt x="7462" y="7118"/>
                    <a:pt x="7684" y="6979"/>
                    <a:pt x="7915" y="6873"/>
                  </a:cubicBezTo>
                  <a:lnTo>
                    <a:pt x="7915" y="3957"/>
                  </a:lnTo>
                  <a:cubicBezTo>
                    <a:pt x="7915" y="1805"/>
                    <a:pt x="6201" y="58"/>
                    <a:pt x="4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2" name="Google Shape;3222;p113"/>
          <p:cNvSpPr/>
          <p:nvPr/>
        </p:nvSpPr>
        <p:spPr>
          <a:xfrm>
            <a:off x="4758825" y="1450475"/>
            <a:ext cx="1019700" cy="1019700"/>
          </a:xfrm>
          <a:prstGeom prst="blockArc">
            <a:avLst>
              <a:gd name="adj1" fmla="val 16257543"/>
              <a:gd name="adj2" fmla="val 16232965"/>
              <a:gd name="adj3" fmla="val 22668"/>
            </a:avLst>
          </a:prstGeom>
          <a:solidFill>
            <a:schemeClr val="accent6"/>
          </a:solidFill>
          <a:ln w="9525" cap="flat" cmpd="sng">
            <a:solidFill>
              <a:schemeClr val="lt1"/>
            </a:solidFill>
            <a:prstDash val="solid"/>
            <a:round/>
            <a:headEnd type="none" w="sm" len="sm"/>
            <a:tailEnd type="none" w="sm" len="sm"/>
          </a:ln>
          <a:effectLst>
            <a:outerShdw blurRad="57150" dist="47625" dir="5400000" algn="bl" rotWithShape="0">
              <a:srgbClr val="17336B">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13"/>
          <p:cNvSpPr/>
          <p:nvPr/>
        </p:nvSpPr>
        <p:spPr>
          <a:xfrm>
            <a:off x="4758825" y="1450475"/>
            <a:ext cx="1019700" cy="1019700"/>
          </a:xfrm>
          <a:prstGeom prst="blockArc">
            <a:avLst>
              <a:gd name="adj1" fmla="val 16257543"/>
              <a:gd name="adj2" fmla="val 12420839"/>
              <a:gd name="adj3" fmla="val 22915"/>
            </a:avLst>
          </a:prstGeom>
          <a:solidFill>
            <a:schemeClr val="accent5"/>
          </a:solidFill>
          <a:ln w="9525" cap="flat" cmpd="sng">
            <a:solidFill>
              <a:schemeClr val="lt1"/>
            </a:solidFill>
            <a:prstDash val="solid"/>
            <a:round/>
            <a:headEnd type="none" w="sm" len="sm"/>
            <a:tailEnd type="none" w="sm" len="sm"/>
          </a:ln>
          <a:effectLst>
            <a:outerShdw blurRad="57150" dist="47625" dir="5400000" algn="bl" rotWithShape="0">
              <a:srgbClr val="17336B">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13"/>
          <p:cNvSpPr/>
          <p:nvPr/>
        </p:nvSpPr>
        <p:spPr>
          <a:xfrm>
            <a:off x="4758825" y="2703400"/>
            <a:ext cx="3548700" cy="778200"/>
          </a:xfrm>
          <a:prstGeom prst="roundRect">
            <a:avLst>
              <a:gd name="adj" fmla="val 19931"/>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13"/>
          <p:cNvSpPr txBox="1"/>
          <p:nvPr/>
        </p:nvSpPr>
        <p:spPr>
          <a:xfrm flipH="1">
            <a:off x="5017925" y="2903050"/>
            <a:ext cx="1316400" cy="37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Orbitron"/>
                <a:ea typeface="Orbitron"/>
                <a:cs typeface="Orbitron"/>
                <a:sym typeface="Orbitron"/>
              </a:rPr>
              <a:t>$50.00</a:t>
            </a:r>
            <a:endParaRPr sz="1800" b="1">
              <a:solidFill>
                <a:schemeClr val="dk1"/>
              </a:solidFill>
              <a:latin typeface="Orbitron"/>
              <a:ea typeface="Orbitron"/>
              <a:cs typeface="Orbitron"/>
              <a:sym typeface="Orbitron"/>
            </a:endParaRPr>
          </a:p>
        </p:txBody>
      </p:sp>
      <p:sp>
        <p:nvSpPr>
          <p:cNvPr id="3226" name="Google Shape;3226;p113"/>
          <p:cNvSpPr txBox="1">
            <a:spLocks noGrp="1"/>
          </p:cNvSpPr>
          <p:nvPr>
            <p:ph type="subTitle" idx="4294967295"/>
          </p:nvPr>
        </p:nvSpPr>
        <p:spPr>
          <a:xfrm>
            <a:off x="6334325" y="2777950"/>
            <a:ext cx="1683600" cy="629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Average spend per customer</a:t>
            </a:r>
            <a:endParaRPr/>
          </a:p>
        </p:txBody>
      </p:sp>
      <p:sp>
        <p:nvSpPr>
          <p:cNvPr id="3227" name="Google Shape;3227;p113"/>
          <p:cNvSpPr/>
          <p:nvPr/>
        </p:nvSpPr>
        <p:spPr>
          <a:xfrm rot="5400000">
            <a:off x="5742938" y="3610925"/>
            <a:ext cx="181800" cy="1113300"/>
          </a:xfrm>
          <a:prstGeom prst="roundRect">
            <a:avLst>
              <a:gd name="adj" fmla="val 50000"/>
            </a:avLst>
          </a:prstGeom>
          <a:gradFill>
            <a:gsLst>
              <a:gs pos="0">
                <a:schemeClr val="lt1"/>
              </a:gs>
              <a:gs pos="100000">
                <a:srgbClr val="66BEE9">
                  <a:alpha val="34509"/>
                </a:srgbClr>
              </a:gs>
            </a:gsLst>
            <a:lin ang="5400700"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13"/>
          <p:cNvSpPr/>
          <p:nvPr/>
        </p:nvSpPr>
        <p:spPr>
          <a:xfrm rot="5400000">
            <a:off x="5441570" y="3912125"/>
            <a:ext cx="181800" cy="510900"/>
          </a:xfrm>
          <a:prstGeom prst="roundRect">
            <a:avLst>
              <a:gd name="adj" fmla="val 50000"/>
            </a:avLst>
          </a:prstGeom>
          <a:solidFill>
            <a:schemeClr val="lt2"/>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13"/>
          <p:cNvSpPr txBox="1">
            <a:spLocks noGrp="1"/>
          </p:cNvSpPr>
          <p:nvPr>
            <p:ph type="subTitle" idx="4294967295"/>
          </p:nvPr>
        </p:nvSpPr>
        <p:spPr>
          <a:xfrm>
            <a:off x="5277113" y="3667250"/>
            <a:ext cx="1113300" cy="338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Traveling</a:t>
            </a:r>
            <a:endParaRPr/>
          </a:p>
        </p:txBody>
      </p:sp>
      <p:sp>
        <p:nvSpPr>
          <p:cNvPr id="3230" name="Google Shape;3230;p113"/>
          <p:cNvSpPr/>
          <p:nvPr/>
        </p:nvSpPr>
        <p:spPr>
          <a:xfrm rot="5400000">
            <a:off x="7636538" y="3610925"/>
            <a:ext cx="181800" cy="1113300"/>
          </a:xfrm>
          <a:prstGeom prst="roundRect">
            <a:avLst>
              <a:gd name="adj" fmla="val 50000"/>
            </a:avLst>
          </a:prstGeom>
          <a:gradFill>
            <a:gsLst>
              <a:gs pos="0">
                <a:schemeClr val="lt1"/>
              </a:gs>
              <a:gs pos="100000">
                <a:srgbClr val="66BEE9">
                  <a:alpha val="34509"/>
                </a:srgbClr>
              </a:gs>
            </a:gsLst>
            <a:lin ang="5400700" scaled="0"/>
          </a:gradFill>
          <a:ln w="9525" cap="flat" cmpd="sng">
            <a:solidFill>
              <a:schemeClr val="lt1"/>
            </a:solidFill>
            <a:prstDash val="solid"/>
            <a:round/>
            <a:headEnd type="none" w="sm" len="sm"/>
            <a:tailEnd type="none" w="sm" len="sm"/>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13"/>
          <p:cNvSpPr/>
          <p:nvPr/>
        </p:nvSpPr>
        <p:spPr>
          <a:xfrm rot="5400000">
            <a:off x="7335170" y="3912125"/>
            <a:ext cx="181800" cy="510900"/>
          </a:xfrm>
          <a:prstGeom prst="roundRect">
            <a:avLst>
              <a:gd name="adj" fmla="val 50000"/>
            </a:avLst>
          </a:prstGeom>
          <a:solidFill>
            <a:schemeClr val="lt2"/>
          </a:solidFill>
          <a:ln>
            <a:noFill/>
          </a:ln>
          <a:effectLst>
            <a:outerShdw blurRad="100013"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13"/>
          <p:cNvSpPr txBox="1">
            <a:spLocks noGrp="1"/>
          </p:cNvSpPr>
          <p:nvPr>
            <p:ph type="subTitle" idx="4294967295"/>
          </p:nvPr>
        </p:nvSpPr>
        <p:spPr>
          <a:xfrm>
            <a:off x="7170713" y="3667250"/>
            <a:ext cx="1113300" cy="338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Writing</a:t>
            </a:r>
            <a:endParaRPr/>
          </a:p>
        </p:txBody>
      </p:sp>
      <p:sp>
        <p:nvSpPr>
          <p:cNvPr id="3233" name="Google Shape;3233;p113"/>
          <p:cNvSpPr/>
          <p:nvPr/>
        </p:nvSpPr>
        <p:spPr>
          <a:xfrm>
            <a:off x="4758825" y="3714825"/>
            <a:ext cx="435300" cy="435300"/>
          </a:xfrm>
          <a:prstGeom prst="ellipse">
            <a:avLst/>
          </a:prstGeom>
          <a:solidFill>
            <a:schemeClr val="lt2"/>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3234" name="Google Shape;3234;p113"/>
          <p:cNvGrpSpPr/>
          <p:nvPr/>
        </p:nvGrpSpPr>
        <p:grpSpPr>
          <a:xfrm>
            <a:off x="4858765" y="3833584"/>
            <a:ext cx="235757" cy="197906"/>
            <a:chOff x="5533113" y="2598350"/>
            <a:chExt cx="349425" cy="293325"/>
          </a:xfrm>
        </p:grpSpPr>
        <p:sp>
          <p:nvSpPr>
            <p:cNvPr id="3235" name="Google Shape;3235;p113"/>
            <p:cNvSpPr/>
            <p:nvPr/>
          </p:nvSpPr>
          <p:spPr>
            <a:xfrm>
              <a:off x="5636963" y="2598350"/>
              <a:ext cx="197900" cy="67975"/>
            </a:xfrm>
            <a:custGeom>
              <a:avLst/>
              <a:gdLst/>
              <a:ahLst/>
              <a:cxnLst/>
              <a:rect l="l" t="t" r="r" b="b"/>
              <a:pathLst>
                <a:path w="7916" h="2719" extrusionOk="0">
                  <a:moveTo>
                    <a:pt x="406" y="0"/>
                  </a:moveTo>
                  <a:cubicBezTo>
                    <a:pt x="187" y="0"/>
                    <a:pt x="1" y="172"/>
                    <a:pt x="1" y="406"/>
                  </a:cubicBezTo>
                  <a:cubicBezTo>
                    <a:pt x="1" y="636"/>
                    <a:pt x="187" y="811"/>
                    <a:pt x="406" y="811"/>
                  </a:cubicBezTo>
                  <a:lnTo>
                    <a:pt x="3553" y="811"/>
                  </a:lnTo>
                  <a:lnTo>
                    <a:pt x="3553" y="1908"/>
                  </a:lnTo>
                  <a:lnTo>
                    <a:pt x="3414" y="1908"/>
                  </a:lnTo>
                  <a:cubicBezTo>
                    <a:pt x="3183" y="1908"/>
                    <a:pt x="2997" y="2094"/>
                    <a:pt x="2997" y="2313"/>
                  </a:cubicBezTo>
                  <a:lnTo>
                    <a:pt x="2997" y="2719"/>
                  </a:lnTo>
                  <a:lnTo>
                    <a:pt x="4919" y="2719"/>
                  </a:lnTo>
                  <a:lnTo>
                    <a:pt x="4919" y="2313"/>
                  </a:lnTo>
                  <a:cubicBezTo>
                    <a:pt x="4919" y="2094"/>
                    <a:pt x="4733" y="1908"/>
                    <a:pt x="4502" y="1908"/>
                  </a:cubicBezTo>
                  <a:lnTo>
                    <a:pt x="4363" y="1908"/>
                  </a:lnTo>
                  <a:lnTo>
                    <a:pt x="4363" y="811"/>
                  </a:lnTo>
                  <a:lnTo>
                    <a:pt x="7510" y="811"/>
                  </a:lnTo>
                  <a:cubicBezTo>
                    <a:pt x="7729" y="811"/>
                    <a:pt x="7915" y="636"/>
                    <a:pt x="7915" y="406"/>
                  </a:cubicBezTo>
                  <a:cubicBezTo>
                    <a:pt x="7915" y="172"/>
                    <a:pt x="7729" y="0"/>
                    <a:pt x="75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13"/>
            <p:cNvSpPr/>
            <p:nvPr/>
          </p:nvSpPr>
          <p:spPr>
            <a:xfrm>
              <a:off x="5533113" y="2652700"/>
              <a:ext cx="69725" cy="87075"/>
            </a:xfrm>
            <a:custGeom>
              <a:avLst/>
              <a:gdLst/>
              <a:ahLst/>
              <a:cxnLst/>
              <a:rect l="l" t="t" r="r" b="b"/>
              <a:pathLst>
                <a:path w="2789" h="3483" extrusionOk="0">
                  <a:moveTo>
                    <a:pt x="417" y="0"/>
                  </a:moveTo>
                  <a:cubicBezTo>
                    <a:pt x="186" y="0"/>
                    <a:pt x="0" y="187"/>
                    <a:pt x="0" y="417"/>
                  </a:cubicBezTo>
                  <a:lnTo>
                    <a:pt x="0" y="2872"/>
                  </a:lnTo>
                  <a:cubicBezTo>
                    <a:pt x="0" y="3102"/>
                    <a:pt x="186" y="3275"/>
                    <a:pt x="417" y="3275"/>
                  </a:cubicBezTo>
                  <a:lnTo>
                    <a:pt x="1828" y="3275"/>
                  </a:lnTo>
                  <a:lnTo>
                    <a:pt x="2788" y="3483"/>
                  </a:lnTo>
                  <a:lnTo>
                    <a:pt x="2788" y="1367"/>
                  </a:lnTo>
                  <a:lnTo>
                    <a:pt x="1828" y="1367"/>
                  </a:lnTo>
                  <a:lnTo>
                    <a:pt x="1389" y="256"/>
                  </a:lnTo>
                  <a:cubicBezTo>
                    <a:pt x="1319" y="106"/>
                    <a:pt x="1169" y="0"/>
                    <a:pt x="10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13"/>
            <p:cNvSpPr/>
            <p:nvPr/>
          </p:nvSpPr>
          <p:spPr>
            <a:xfrm>
              <a:off x="5623363" y="2686850"/>
              <a:ext cx="259175" cy="204825"/>
            </a:xfrm>
            <a:custGeom>
              <a:avLst/>
              <a:gdLst/>
              <a:ahLst/>
              <a:cxnLst/>
              <a:rect l="l" t="t" r="r" b="b"/>
              <a:pathLst>
                <a:path w="10367" h="8193" extrusionOk="0">
                  <a:moveTo>
                    <a:pt x="7915" y="6282"/>
                  </a:moveTo>
                  <a:lnTo>
                    <a:pt x="7915" y="7371"/>
                  </a:lnTo>
                  <a:lnTo>
                    <a:pt x="4907" y="7371"/>
                  </a:lnTo>
                  <a:lnTo>
                    <a:pt x="4907" y="6282"/>
                  </a:lnTo>
                  <a:close/>
                  <a:moveTo>
                    <a:pt x="0" y="1"/>
                  </a:moveTo>
                  <a:lnTo>
                    <a:pt x="0" y="2292"/>
                  </a:lnTo>
                  <a:lnTo>
                    <a:pt x="1633" y="2650"/>
                  </a:lnTo>
                  <a:lnTo>
                    <a:pt x="1633" y="3958"/>
                  </a:lnTo>
                  <a:cubicBezTo>
                    <a:pt x="1633" y="5241"/>
                    <a:pt x="2675" y="6282"/>
                    <a:pt x="3958" y="6282"/>
                  </a:cubicBezTo>
                  <a:lnTo>
                    <a:pt x="4097" y="6282"/>
                  </a:lnTo>
                  <a:lnTo>
                    <a:pt x="4097" y="7371"/>
                  </a:lnTo>
                  <a:lnTo>
                    <a:pt x="3136" y="7371"/>
                  </a:lnTo>
                  <a:cubicBezTo>
                    <a:pt x="2905" y="7371"/>
                    <a:pt x="2730" y="7557"/>
                    <a:pt x="2730" y="7787"/>
                  </a:cubicBezTo>
                  <a:cubicBezTo>
                    <a:pt x="2730" y="8007"/>
                    <a:pt x="2905" y="8193"/>
                    <a:pt x="3136" y="8193"/>
                  </a:cubicBezTo>
                  <a:lnTo>
                    <a:pt x="9142" y="8193"/>
                  </a:lnTo>
                  <a:cubicBezTo>
                    <a:pt x="9812" y="8193"/>
                    <a:pt x="10367" y="7637"/>
                    <a:pt x="10367" y="6965"/>
                  </a:cubicBezTo>
                  <a:cubicBezTo>
                    <a:pt x="10367" y="6735"/>
                    <a:pt x="10184" y="6549"/>
                    <a:pt x="9964" y="6549"/>
                  </a:cubicBezTo>
                  <a:cubicBezTo>
                    <a:pt x="9731" y="6549"/>
                    <a:pt x="9548" y="6735"/>
                    <a:pt x="9548" y="6965"/>
                  </a:cubicBezTo>
                  <a:cubicBezTo>
                    <a:pt x="9548" y="7185"/>
                    <a:pt x="9362" y="7371"/>
                    <a:pt x="9142" y="7371"/>
                  </a:cubicBezTo>
                  <a:lnTo>
                    <a:pt x="8737" y="7371"/>
                  </a:lnTo>
                  <a:lnTo>
                    <a:pt x="8737" y="6282"/>
                  </a:lnTo>
                  <a:lnTo>
                    <a:pt x="9548" y="6282"/>
                  </a:lnTo>
                  <a:cubicBezTo>
                    <a:pt x="9998" y="6282"/>
                    <a:pt x="10367" y="5913"/>
                    <a:pt x="10367" y="5463"/>
                  </a:cubicBezTo>
                  <a:cubicBezTo>
                    <a:pt x="10367" y="5010"/>
                    <a:pt x="9998" y="4641"/>
                    <a:pt x="9548" y="4641"/>
                  </a:cubicBezTo>
                  <a:lnTo>
                    <a:pt x="5324" y="4641"/>
                  </a:lnTo>
                  <a:cubicBezTo>
                    <a:pt x="4641" y="4641"/>
                    <a:pt x="4097" y="4097"/>
                    <a:pt x="4097" y="3414"/>
                  </a:cubicBezTo>
                  <a:lnTo>
                    <a:pt x="40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13"/>
            <p:cNvSpPr/>
            <p:nvPr/>
          </p:nvSpPr>
          <p:spPr>
            <a:xfrm>
              <a:off x="5746038" y="2686850"/>
              <a:ext cx="20575" cy="95500"/>
            </a:xfrm>
            <a:custGeom>
              <a:avLst/>
              <a:gdLst/>
              <a:ahLst/>
              <a:cxnLst/>
              <a:rect l="l" t="t" r="r" b="b"/>
              <a:pathLst>
                <a:path w="823" h="3820" extrusionOk="0">
                  <a:moveTo>
                    <a:pt x="0" y="1"/>
                  </a:moveTo>
                  <a:lnTo>
                    <a:pt x="0" y="3414"/>
                  </a:lnTo>
                  <a:cubicBezTo>
                    <a:pt x="0" y="3644"/>
                    <a:pt x="184" y="3819"/>
                    <a:pt x="417" y="3819"/>
                  </a:cubicBezTo>
                  <a:lnTo>
                    <a:pt x="822" y="3819"/>
                  </a:lnTo>
                  <a:lnTo>
                    <a:pt x="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13"/>
            <p:cNvSpPr/>
            <p:nvPr/>
          </p:nvSpPr>
          <p:spPr>
            <a:xfrm>
              <a:off x="5787063" y="2687400"/>
              <a:ext cx="75000" cy="94950"/>
            </a:xfrm>
            <a:custGeom>
              <a:avLst/>
              <a:gdLst/>
              <a:ahLst/>
              <a:cxnLst/>
              <a:rect l="l" t="t" r="r" b="b"/>
              <a:pathLst>
                <a:path w="3000" h="3798" extrusionOk="0">
                  <a:moveTo>
                    <a:pt x="1" y="1"/>
                  </a:moveTo>
                  <a:lnTo>
                    <a:pt x="1" y="3797"/>
                  </a:lnTo>
                  <a:lnTo>
                    <a:pt x="3000" y="3797"/>
                  </a:lnTo>
                  <a:lnTo>
                    <a:pt x="3000" y="3392"/>
                  </a:lnTo>
                  <a:cubicBezTo>
                    <a:pt x="3000" y="1645"/>
                    <a:pt x="1692" y="20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0" name="Google Shape;3240;p113"/>
          <p:cNvSpPr/>
          <p:nvPr/>
        </p:nvSpPr>
        <p:spPr>
          <a:xfrm>
            <a:off x="6644750" y="3714825"/>
            <a:ext cx="435300" cy="435300"/>
          </a:xfrm>
          <a:prstGeom prst="ellipse">
            <a:avLst/>
          </a:prstGeom>
          <a:solidFill>
            <a:schemeClr val="lt2"/>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3241" name="Google Shape;3241;p113"/>
          <p:cNvGrpSpPr/>
          <p:nvPr/>
        </p:nvGrpSpPr>
        <p:grpSpPr>
          <a:xfrm>
            <a:off x="6744522" y="3814223"/>
            <a:ext cx="235753" cy="236752"/>
            <a:chOff x="2515763" y="3131175"/>
            <a:chExt cx="347975" cy="349450"/>
          </a:xfrm>
        </p:grpSpPr>
        <p:sp>
          <p:nvSpPr>
            <p:cNvPr id="3242" name="Google Shape;3242;p113"/>
            <p:cNvSpPr/>
            <p:nvPr/>
          </p:nvSpPr>
          <p:spPr>
            <a:xfrm>
              <a:off x="2515763" y="3305300"/>
              <a:ext cx="347975" cy="42300"/>
            </a:xfrm>
            <a:custGeom>
              <a:avLst/>
              <a:gdLst/>
              <a:ahLst/>
              <a:cxnLst/>
              <a:rect l="l" t="t" r="r" b="b"/>
              <a:pathLst>
                <a:path w="13919" h="1692" extrusionOk="0">
                  <a:moveTo>
                    <a:pt x="1225" y="0"/>
                  </a:moveTo>
                  <a:cubicBezTo>
                    <a:pt x="1006" y="0"/>
                    <a:pt x="820" y="186"/>
                    <a:pt x="820" y="406"/>
                  </a:cubicBezTo>
                  <a:lnTo>
                    <a:pt x="820" y="442"/>
                  </a:lnTo>
                  <a:lnTo>
                    <a:pt x="403" y="442"/>
                  </a:lnTo>
                  <a:cubicBezTo>
                    <a:pt x="184" y="442"/>
                    <a:pt x="1" y="625"/>
                    <a:pt x="1" y="844"/>
                  </a:cubicBezTo>
                  <a:cubicBezTo>
                    <a:pt x="1" y="1078"/>
                    <a:pt x="184" y="1250"/>
                    <a:pt x="403" y="1250"/>
                  </a:cubicBezTo>
                  <a:lnTo>
                    <a:pt x="820" y="1250"/>
                  </a:lnTo>
                  <a:lnTo>
                    <a:pt x="820" y="1286"/>
                  </a:lnTo>
                  <a:cubicBezTo>
                    <a:pt x="820" y="1505"/>
                    <a:pt x="1006" y="1691"/>
                    <a:pt x="1225" y="1691"/>
                  </a:cubicBezTo>
                  <a:lnTo>
                    <a:pt x="12691" y="1691"/>
                  </a:lnTo>
                  <a:cubicBezTo>
                    <a:pt x="12914" y="1691"/>
                    <a:pt x="13097" y="1505"/>
                    <a:pt x="13097" y="1286"/>
                  </a:cubicBezTo>
                  <a:lnTo>
                    <a:pt x="13097" y="1250"/>
                  </a:lnTo>
                  <a:lnTo>
                    <a:pt x="13513" y="1250"/>
                  </a:lnTo>
                  <a:cubicBezTo>
                    <a:pt x="13733" y="1250"/>
                    <a:pt x="13919" y="1078"/>
                    <a:pt x="13919" y="844"/>
                  </a:cubicBezTo>
                  <a:cubicBezTo>
                    <a:pt x="13919" y="625"/>
                    <a:pt x="13733" y="442"/>
                    <a:pt x="13513" y="442"/>
                  </a:cubicBezTo>
                  <a:lnTo>
                    <a:pt x="13097" y="442"/>
                  </a:lnTo>
                  <a:lnTo>
                    <a:pt x="13097" y="406"/>
                  </a:lnTo>
                  <a:cubicBezTo>
                    <a:pt x="13097" y="186"/>
                    <a:pt x="12914" y="0"/>
                    <a:pt x="12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13"/>
            <p:cNvSpPr/>
            <p:nvPr/>
          </p:nvSpPr>
          <p:spPr>
            <a:xfrm>
              <a:off x="2515763" y="3368050"/>
              <a:ext cx="347975" cy="112575"/>
            </a:xfrm>
            <a:custGeom>
              <a:avLst/>
              <a:gdLst/>
              <a:ahLst/>
              <a:cxnLst/>
              <a:rect l="l" t="t" r="r" b="b"/>
              <a:pathLst>
                <a:path w="13919" h="4503" extrusionOk="0">
                  <a:moveTo>
                    <a:pt x="2869" y="1020"/>
                  </a:moveTo>
                  <a:cubicBezTo>
                    <a:pt x="3089" y="1020"/>
                    <a:pt x="3275" y="1206"/>
                    <a:pt x="3275" y="1436"/>
                  </a:cubicBezTo>
                  <a:cubicBezTo>
                    <a:pt x="3275" y="1656"/>
                    <a:pt x="3089" y="1842"/>
                    <a:pt x="2869" y="1842"/>
                  </a:cubicBezTo>
                  <a:cubicBezTo>
                    <a:pt x="2639" y="1842"/>
                    <a:pt x="2453" y="1656"/>
                    <a:pt x="2453" y="1436"/>
                  </a:cubicBezTo>
                  <a:cubicBezTo>
                    <a:pt x="2453" y="1206"/>
                    <a:pt x="2639" y="1020"/>
                    <a:pt x="2869" y="1020"/>
                  </a:cubicBezTo>
                  <a:close/>
                  <a:moveTo>
                    <a:pt x="4499" y="1020"/>
                  </a:moveTo>
                  <a:cubicBezTo>
                    <a:pt x="4733" y="1020"/>
                    <a:pt x="4916" y="1206"/>
                    <a:pt x="4916" y="1436"/>
                  </a:cubicBezTo>
                  <a:cubicBezTo>
                    <a:pt x="4916" y="1656"/>
                    <a:pt x="4733" y="1842"/>
                    <a:pt x="4499" y="1842"/>
                  </a:cubicBezTo>
                  <a:cubicBezTo>
                    <a:pt x="4280" y="1842"/>
                    <a:pt x="4097" y="1656"/>
                    <a:pt x="4097" y="1436"/>
                  </a:cubicBezTo>
                  <a:cubicBezTo>
                    <a:pt x="4097" y="1206"/>
                    <a:pt x="4280" y="1020"/>
                    <a:pt x="4499" y="1020"/>
                  </a:cubicBezTo>
                  <a:close/>
                  <a:moveTo>
                    <a:pt x="6143" y="1020"/>
                  </a:moveTo>
                  <a:cubicBezTo>
                    <a:pt x="6363" y="1020"/>
                    <a:pt x="6549" y="1206"/>
                    <a:pt x="6549" y="1436"/>
                  </a:cubicBezTo>
                  <a:cubicBezTo>
                    <a:pt x="6549" y="1656"/>
                    <a:pt x="6363" y="1842"/>
                    <a:pt x="6143" y="1842"/>
                  </a:cubicBezTo>
                  <a:cubicBezTo>
                    <a:pt x="5913" y="1842"/>
                    <a:pt x="5727" y="1656"/>
                    <a:pt x="5727" y="1436"/>
                  </a:cubicBezTo>
                  <a:cubicBezTo>
                    <a:pt x="5727" y="1206"/>
                    <a:pt x="5913" y="1020"/>
                    <a:pt x="6143" y="1020"/>
                  </a:cubicBezTo>
                  <a:close/>
                  <a:moveTo>
                    <a:pt x="7776" y="1020"/>
                  </a:moveTo>
                  <a:cubicBezTo>
                    <a:pt x="8007" y="1020"/>
                    <a:pt x="8193" y="1206"/>
                    <a:pt x="8193" y="1436"/>
                  </a:cubicBezTo>
                  <a:cubicBezTo>
                    <a:pt x="8193" y="1656"/>
                    <a:pt x="8007" y="1842"/>
                    <a:pt x="7776" y="1842"/>
                  </a:cubicBezTo>
                  <a:cubicBezTo>
                    <a:pt x="7554" y="1842"/>
                    <a:pt x="7371" y="1656"/>
                    <a:pt x="7371" y="1436"/>
                  </a:cubicBezTo>
                  <a:cubicBezTo>
                    <a:pt x="7371" y="1206"/>
                    <a:pt x="7554" y="1020"/>
                    <a:pt x="7776" y="1020"/>
                  </a:cubicBezTo>
                  <a:close/>
                  <a:moveTo>
                    <a:pt x="9417" y="1020"/>
                  </a:moveTo>
                  <a:cubicBezTo>
                    <a:pt x="9637" y="1020"/>
                    <a:pt x="9823" y="1206"/>
                    <a:pt x="9823" y="1436"/>
                  </a:cubicBezTo>
                  <a:cubicBezTo>
                    <a:pt x="9823" y="1656"/>
                    <a:pt x="9637" y="1842"/>
                    <a:pt x="9417" y="1842"/>
                  </a:cubicBezTo>
                  <a:cubicBezTo>
                    <a:pt x="9187" y="1842"/>
                    <a:pt x="9001" y="1656"/>
                    <a:pt x="9001" y="1436"/>
                  </a:cubicBezTo>
                  <a:cubicBezTo>
                    <a:pt x="9001" y="1206"/>
                    <a:pt x="9187" y="1020"/>
                    <a:pt x="9417" y="1020"/>
                  </a:cubicBezTo>
                  <a:close/>
                  <a:moveTo>
                    <a:pt x="11050" y="1020"/>
                  </a:moveTo>
                  <a:cubicBezTo>
                    <a:pt x="11281" y="1020"/>
                    <a:pt x="11467" y="1206"/>
                    <a:pt x="11467" y="1436"/>
                  </a:cubicBezTo>
                  <a:cubicBezTo>
                    <a:pt x="11467" y="1656"/>
                    <a:pt x="11281" y="1842"/>
                    <a:pt x="11050" y="1842"/>
                  </a:cubicBezTo>
                  <a:cubicBezTo>
                    <a:pt x="10831" y="1842"/>
                    <a:pt x="10645" y="1656"/>
                    <a:pt x="10645" y="1436"/>
                  </a:cubicBezTo>
                  <a:cubicBezTo>
                    <a:pt x="10645" y="1206"/>
                    <a:pt x="10831" y="1020"/>
                    <a:pt x="11050" y="1020"/>
                  </a:cubicBezTo>
                  <a:close/>
                  <a:moveTo>
                    <a:pt x="2047" y="2664"/>
                  </a:moveTo>
                  <a:cubicBezTo>
                    <a:pt x="2267" y="2664"/>
                    <a:pt x="2453" y="2847"/>
                    <a:pt x="2453" y="3069"/>
                  </a:cubicBezTo>
                  <a:cubicBezTo>
                    <a:pt x="2453" y="3300"/>
                    <a:pt x="2267" y="3486"/>
                    <a:pt x="2047" y="3486"/>
                  </a:cubicBezTo>
                  <a:cubicBezTo>
                    <a:pt x="1817" y="3486"/>
                    <a:pt x="1642" y="3300"/>
                    <a:pt x="1642" y="3069"/>
                  </a:cubicBezTo>
                  <a:cubicBezTo>
                    <a:pt x="1642" y="2847"/>
                    <a:pt x="1817" y="2664"/>
                    <a:pt x="2047" y="2664"/>
                  </a:cubicBezTo>
                  <a:close/>
                  <a:moveTo>
                    <a:pt x="3680" y="2664"/>
                  </a:moveTo>
                  <a:cubicBezTo>
                    <a:pt x="3911" y="2664"/>
                    <a:pt x="4097" y="2847"/>
                    <a:pt x="4097" y="3069"/>
                  </a:cubicBezTo>
                  <a:cubicBezTo>
                    <a:pt x="4097" y="3300"/>
                    <a:pt x="3911" y="3486"/>
                    <a:pt x="3680" y="3486"/>
                  </a:cubicBezTo>
                  <a:cubicBezTo>
                    <a:pt x="3458" y="3486"/>
                    <a:pt x="3275" y="3300"/>
                    <a:pt x="3275" y="3069"/>
                  </a:cubicBezTo>
                  <a:cubicBezTo>
                    <a:pt x="3275" y="2847"/>
                    <a:pt x="3458" y="2664"/>
                    <a:pt x="3680" y="2664"/>
                  </a:cubicBezTo>
                  <a:close/>
                  <a:moveTo>
                    <a:pt x="8595" y="2664"/>
                  </a:moveTo>
                  <a:cubicBezTo>
                    <a:pt x="8829" y="2664"/>
                    <a:pt x="9001" y="2847"/>
                    <a:pt x="9001" y="3069"/>
                  </a:cubicBezTo>
                  <a:cubicBezTo>
                    <a:pt x="9001" y="3300"/>
                    <a:pt x="8829" y="3486"/>
                    <a:pt x="8595" y="3486"/>
                  </a:cubicBezTo>
                  <a:lnTo>
                    <a:pt x="5321" y="3486"/>
                  </a:lnTo>
                  <a:cubicBezTo>
                    <a:pt x="5091" y="3486"/>
                    <a:pt x="4916" y="3300"/>
                    <a:pt x="4916" y="3069"/>
                  </a:cubicBezTo>
                  <a:cubicBezTo>
                    <a:pt x="4916" y="2847"/>
                    <a:pt x="5091" y="2664"/>
                    <a:pt x="5321" y="2664"/>
                  </a:cubicBezTo>
                  <a:close/>
                  <a:moveTo>
                    <a:pt x="10239" y="2664"/>
                  </a:moveTo>
                  <a:cubicBezTo>
                    <a:pt x="10459" y="2664"/>
                    <a:pt x="10645" y="2847"/>
                    <a:pt x="10645" y="3069"/>
                  </a:cubicBezTo>
                  <a:cubicBezTo>
                    <a:pt x="10645" y="3300"/>
                    <a:pt x="10459" y="3486"/>
                    <a:pt x="10239" y="3486"/>
                  </a:cubicBezTo>
                  <a:cubicBezTo>
                    <a:pt x="10009" y="3486"/>
                    <a:pt x="9823" y="3300"/>
                    <a:pt x="9823" y="3069"/>
                  </a:cubicBezTo>
                  <a:cubicBezTo>
                    <a:pt x="9823" y="2847"/>
                    <a:pt x="10009" y="2664"/>
                    <a:pt x="10239" y="2664"/>
                  </a:cubicBezTo>
                  <a:close/>
                  <a:moveTo>
                    <a:pt x="11872" y="2664"/>
                  </a:moveTo>
                  <a:cubicBezTo>
                    <a:pt x="12103" y="2664"/>
                    <a:pt x="12289" y="2847"/>
                    <a:pt x="12289" y="3069"/>
                  </a:cubicBezTo>
                  <a:cubicBezTo>
                    <a:pt x="12289" y="3300"/>
                    <a:pt x="12103" y="3486"/>
                    <a:pt x="11872" y="3486"/>
                  </a:cubicBezTo>
                  <a:cubicBezTo>
                    <a:pt x="11650" y="3486"/>
                    <a:pt x="11467" y="3300"/>
                    <a:pt x="11467" y="3069"/>
                  </a:cubicBezTo>
                  <a:cubicBezTo>
                    <a:pt x="11467" y="2847"/>
                    <a:pt x="11650" y="2664"/>
                    <a:pt x="11872" y="2664"/>
                  </a:cubicBezTo>
                  <a:close/>
                  <a:moveTo>
                    <a:pt x="1331" y="1"/>
                  </a:moveTo>
                  <a:cubicBezTo>
                    <a:pt x="1203" y="395"/>
                    <a:pt x="845" y="684"/>
                    <a:pt x="403" y="684"/>
                  </a:cubicBezTo>
                  <a:cubicBezTo>
                    <a:pt x="184" y="684"/>
                    <a:pt x="1" y="870"/>
                    <a:pt x="1" y="1089"/>
                  </a:cubicBezTo>
                  <a:lnTo>
                    <a:pt x="1" y="3277"/>
                  </a:lnTo>
                  <a:cubicBezTo>
                    <a:pt x="1" y="3958"/>
                    <a:pt x="556" y="4502"/>
                    <a:pt x="1225" y="4502"/>
                  </a:cubicBezTo>
                  <a:lnTo>
                    <a:pt x="12691" y="4502"/>
                  </a:lnTo>
                  <a:cubicBezTo>
                    <a:pt x="13363" y="4502"/>
                    <a:pt x="13919" y="3958"/>
                    <a:pt x="13919" y="3277"/>
                  </a:cubicBezTo>
                  <a:lnTo>
                    <a:pt x="13919" y="1089"/>
                  </a:lnTo>
                  <a:cubicBezTo>
                    <a:pt x="13919" y="870"/>
                    <a:pt x="13733" y="684"/>
                    <a:pt x="13513" y="684"/>
                  </a:cubicBezTo>
                  <a:cubicBezTo>
                    <a:pt x="13075" y="684"/>
                    <a:pt x="12716" y="395"/>
                    <a:pt x="126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13"/>
            <p:cNvSpPr/>
            <p:nvPr/>
          </p:nvSpPr>
          <p:spPr>
            <a:xfrm>
              <a:off x="2816038" y="3131175"/>
              <a:ext cx="34100" cy="75200"/>
            </a:xfrm>
            <a:custGeom>
              <a:avLst/>
              <a:gdLst/>
              <a:ahLst/>
              <a:cxnLst/>
              <a:rect l="l" t="t" r="r" b="b"/>
              <a:pathLst>
                <a:path w="1364" h="3008" extrusionOk="0">
                  <a:moveTo>
                    <a:pt x="680" y="1"/>
                  </a:moveTo>
                  <a:cubicBezTo>
                    <a:pt x="300" y="1"/>
                    <a:pt x="0" y="312"/>
                    <a:pt x="0" y="684"/>
                  </a:cubicBezTo>
                  <a:lnTo>
                    <a:pt x="0" y="3008"/>
                  </a:lnTo>
                  <a:lnTo>
                    <a:pt x="947" y="3008"/>
                  </a:lnTo>
                  <a:cubicBezTo>
                    <a:pt x="1180" y="3008"/>
                    <a:pt x="1364" y="2825"/>
                    <a:pt x="1364" y="2603"/>
                  </a:cubicBezTo>
                  <a:lnTo>
                    <a:pt x="1364" y="684"/>
                  </a:lnTo>
                  <a:cubicBezTo>
                    <a:pt x="1364" y="312"/>
                    <a:pt x="1053"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13"/>
            <p:cNvSpPr/>
            <p:nvPr/>
          </p:nvSpPr>
          <p:spPr>
            <a:xfrm>
              <a:off x="2584013" y="3131175"/>
              <a:ext cx="215525" cy="153600"/>
            </a:xfrm>
            <a:custGeom>
              <a:avLst/>
              <a:gdLst/>
              <a:ahLst/>
              <a:cxnLst/>
              <a:rect l="l" t="t" r="r" b="b"/>
              <a:pathLst>
                <a:path w="8621" h="6144" extrusionOk="0">
                  <a:moveTo>
                    <a:pt x="6954" y="1239"/>
                  </a:moveTo>
                  <a:cubicBezTo>
                    <a:pt x="7184" y="1239"/>
                    <a:pt x="7371" y="1411"/>
                    <a:pt x="7371" y="1644"/>
                  </a:cubicBezTo>
                  <a:cubicBezTo>
                    <a:pt x="7371" y="1864"/>
                    <a:pt x="7184" y="2047"/>
                    <a:pt x="6954" y="2047"/>
                  </a:cubicBezTo>
                  <a:lnTo>
                    <a:pt x="1506" y="2047"/>
                  </a:lnTo>
                  <a:cubicBezTo>
                    <a:pt x="1272" y="2047"/>
                    <a:pt x="1089" y="1864"/>
                    <a:pt x="1089" y="1644"/>
                  </a:cubicBezTo>
                  <a:cubicBezTo>
                    <a:pt x="1089" y="1411"/>
                    <a:pt x="1272" y="1239"/>
                    <a:pt x="1506" y="1239"/>
                  </a:cubicBezTo>
                  <a:close/>
                  <a:moveTo>
                    <a:pt x="6954" y="2869"/>
                  </a:moveTo>
                  <a:cubicBezTo>
                    <a:pt x="7184" y="2869"/>
                    <a:pt x="7371" y="3055"/>
                    <a:pt x="7371" y="3275"/>
                  </a:cubicBezTo>
                  <a:cubicBezTo>
                    <a:pt x="7371" y="3505"/>
                    <a:pt x="7184" y="3691"/>
                    <a:pt x="6954" y="3691"/>
                  </a:cubicBezTo>
                  <a:lnTo>
                    <a:pt x="1506" y="3691"/>
                  </a:lnTo>
                  <a:cubicBezTo>
                    <a:pt x="1272" y="3691"/>
                    <a:pt x="1089" y="3505"/>
                    <a:pt x="1089" y="3275"/>
                  </a:cubicBezTo>
                  <a:cubicBezTo>
                    <a:pt x="1089" y="3055"/>
                    <a:pt x="1272" y="2869"/>
                    <a:pt x="1506" y="2869"/>
                  </a:cubicBezTo>
                  <a:close/>
                  <a:moveTo>
                    <a:pt x="6954" y="4513"/>
                  </a:moveTo>
                  <a:cubicBezTo>
                    <a:pt x="7184" y="4513"/>
                    <a:pt x="7371" y="4685"/>
                    <a:pt x="7371" y="4919"/>
                  </a:cubicBezTo>
                  <a:cubicBezTo>
                    <a:pt x="7371" y="5149"/>
                    <a:pt x="7184" y="5324"/>
                    <a:pt x="6954" y="5324"/>
                  </a:cubicBezTo>
                  <a:lnTo>
                    <a:pt x="1506" y="5324"/>
                  </a:lnTo>
                  <a:cubicBezTo>
                    <a:pt x="1272" y="5324"/>
                    <a:pt x="1089" y="5149"/>
                    <a:pt x="1089" y="4919"/>
                  </a:cubicBezTo>
                  <a:cubicBezTo>
                    <a:pt x="1089" y="4685"/>
                    <a:pt x="1272" y="4513"/>
                    <a:pt x="1506" y="4513"/>
                  </a:cubicBezTo>
                  <a:close/>
                  <a:moveTo>
                    <a:pt x="1228" y="1"/>
                  </a:moveTo>
                  <a:cubicBezTo>
                    <a:pt x="545" y="1"/>
                    <a:pt x="0" y="556"/>
                    <a:pt x="0" y="1239"/>
                  </a:cubicBezTo>
                  <a:lnTo>
                    <a:pt x="0" y="6143"/>
                  </a:lnTo>
                  <a:lnTo>
                    <a:pt x="8459" y="6143"/>
                  </a:lnTo>
                  <a:lnTo>
                    <a:pt x="8459" y="684"/>
                  </a:lnTo>
                  <a:cubicBezTo>
                    <a:pt x="8459" y="439"/>
                    <a:pt x="8517" y="209"/>
                    <a:pt x="8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6" name="Google Shape;3246;p113"/>
          <p:cNvGrpSpPr/>
          <p:nvPr/>
        </p:nvGrpSpPr>
        <p:grpSpPr>
          <a:xfrm>
            <a:off x="1807538" y="3710913"/>
            <a:ext cx="250775" cy="250775"/>
            <a:chOff x="3415588" y="2808613"/>
            <a:chExt cx="250775" cy="250775"/>
          </a:xfrm>
        </p:grpSpPr>
        <p:sp>
          <p:nvSpPr>
            <p:cNvPr id="3247" name="Google Shape;3247;p113"/>
            <p:cNvSpPr/>
            <p:nvPr/>
          </p:nvSpPr>
          <p:spPr>
            <a:xfrm>
              <a:off x="3415588" y="280861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13"/>
            <p:cNvSpPr/>
            <p:nvPr/>
          </p:nvSpPr>
          <p:spPr>
            <a:xfrm>
              <a:off x="3499575" y="2892598"/>
              <a:ext cx="82800" cy="82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8" name="Google Shape;3248;p113"/>
          <p:cNvGrpSpPr/>
          <p:nvPr/>
        </p:nvGrpSpPr>
        <p:grpSpPr>
          <a:xfrm>
            <a:off x="3330125" y="2808613"/>
            <a:ext cx="250775" cy="250775"/>
            <a:chOff x="3415588" y="2808613"/>
            <a:chExt cx="250775" cy="250775"/>
          </a:xfrm>
        </p:grpSpPr>
        <p:sp>
          <p:nvSpPr>
            <p:cNvPr id="3249" name="Google Shape;3249;p113"/>
            <p:cNvSpPr/>
            <p:nvPr/>
          </p:nvSpPr>
          <p:spPr>
            <a:xfrm>
              <a:off x="3415588" y="280861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13"/>
            <p:cNvSpPr/>
            <p:nvPr/>
          </p:nvSpPr>
          <p:spPr>
            <a:xfrm>
              <a:off x="3499575" y="2892598"/>
              <a:ext cx="82800" cy="82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1" name="Google Shape;3251;p113"/>
          <p:cNvSpPr/>
          <p:nvPr/>
        </p:nvSpPr>
        <p:spPr>
          <a:xfrm rot="10800000">
            <a:off x="720000" y="975288"/>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2"/>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2" name="Google Shape;3252;p113"/>
          <p:cNvGrpSpPr/>
          <p:nvPr/>
        </p:nvGrpSpPr>
        <p:grpSpPr>
          <a:xfrm>
            <a:off x="7994115" y="2942059"/>
            <a:ext cx="432017" cy="300890"/>
            <a:chOff x="607379" y="1306417"/>
            <a:chExt cx="588900" cy="410100"/>
          </a:xfrm>
        </p:grpSpPr>
        <p:sp>
          <p:nvSpPr>
            <p:cNvPr id="3253" name="Google Shape;3253;p113"/>
            <p:cNvSpPr/>
            <p:nvPr/>
          </p:nvSpPr>
          <p:spPr>
            <a:xfrm>
              <a:off x="607379" y="1306417"/>
              <a:ext cx="588900" cy="4101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13"/>
            <p:cNvSpPr/>
            <p:nvPr/>
          </p:nvSpPr>
          <p:spPr>
            <a:xfrm>
              <a:off x="741635" y="1363294"/>
              <a:ext cx="320384" cy="296369"/>
            </a:xfrm>
            <a:custGeom>
              <a:avLst/>
              <a:gdLst/>
              <a:ahLst/>
              <a:cxnLst/>
              <a:rect l="l" t="t" r="r" b="b"/>
              <a:pathLst>
                <a:path w="11109" h="10279" extrusionOk="0">
                  <a:moveTo>
                    <a:pt x="5554" y="0"/>
                  </a:moveTo>
                  <a:cubicBezTo>
                    <a:pt x="5271" y="0"/>
                    <a:pt x="4987" y="142"/>
                    <a:pt x="4837" y="425"/>
                  </a:cubicBezTo>
                  <a:lnTo>
                    <a:pt x="3803" y="2560"/>
                  </a:lnTo>
                  <a:cubicBezTo>
                    <a:pt x="3703" y="2760"/>
                    <a:pt x="3469" y="2927"/>
                    <a:pt x="3236" y="2961"/>
                  </a:cubicBezTo>
                  <a:lnTo>
                    <a:pt x="901" y="3294"/>
                  </a:lnTo>
                  <a:cubicBezTo>
                    <a:pt x="267" y="3394"/>
                    <a:pt x="0" y="4195"/>
                    <a:pt x="467" y="4628"/>
                  </a:cubicBezTo>
                  <a:lnTo>
                    <a:pt x="2235" y="6296"/>
                  </a:lnTo>
                  <a:cubicBezTo>
                    <a:pt x="2402" y="6530"/>
                    <a:pt x="2469" y="6763"/>
                    <a:pt x="2435" y="7030"/>
                  </a:cubicBezTo>
                  <a:lnTo>
                    <a:pt x="2002" y="9365"/>
                  </a:lnTo>
                  <a:cubicBezTo>
                    <a:pt x="1922" y="9896"/>
                    <a:pt x="2328" y="10279"/>
                    <a:pt x="2783" y="10279"/>
                  </a:cubicBezTo>
                  <a:cubicBezTo>
                    <a:pt x="2900" y="10279"/>
                    <a:pt x="3020" y="10254"/>
                    <a:pt x="3136" y="10199"/>
                  </a:cubicBezTo>
                  <a:lnTo>
                    <a:pt x="5237" y="9098"/>
                  </a:lnTo>
                  <a:cubicBezTo>
                    <a:pt x="5337" y="9032"/>
                    <a:pt x="5462" y="8998"/>
                    <a:pt x="5587" y="8998"/>
                  </a:cubicBezTo>
                  <a:cubicBezTo>
                    <a:pt x="5713" y="8998"/>
                    <a:pt x="5838" y="9032"/>
                    <a:pt x="5938" y="9098"/>
                  </a:cubicBezTo>
                  <a:lnTo>
                    <a:pt x="8006" y="10199"/>
                  </a:lnTo>
                  <a:cubicBezTo>
                    <a:pt x="8120" y="10250"/>
                    <a:pt x="8236" y="10273"/>
                    <a:pt x="8349" y="10273"/>
                  </a:cubicBezTo>
                  <a:cubicBezTo>
                    <a:pt x="8830" y="10273"/>
                    <a:pt x="9248" y="9852"/>
                    <a:pt x="9140" y="9365"/>
                  </a:cubicBezTo>
                  <a:lnTo>
                    <a:pt x="8740" y="7030"/>
                  </a:lnTo>
                  <a:cubicBezTo>
                    <a:pt x="8673" y="6730"/>
                    <a:pt x="8773" y="6463"/>
                    <a:pt x="8940" y="6296"/>
                  </a:cubicBezTo>
                  <a:lnTo>
                    <a:pt x="10641" y="4628"/>
                  </a:lnTo>
                  <a:cubicBezTo>
                    <a:pt x="11108" y="4195"/>
                    <a:pt x="10841" y="3394"/>
                    <a:pt x="10241" y="3294"/>
                  </a:cubicBezTo>
                  <a:lnTo>
                    <a:pt x="7906" y="2961"/>
                  </a:lnTo>
                  <a:cubicBezTo>
                    <a:pt x="7639" y="2927"/>
                    <a:pt x="7439" y="2794"/>
                    <a:pt x="7305" y="2560"/>
                  </a:cubicBezTo>
                  <a:lnTo>
                    <a:pt x="6271" y="425"/>
                  </a:lnTo>
                  <a:cubicBezTo>
                    <a:pt x="6121" y="142"/>
                    <a:pt x="5838" y="0"/>
                    <a:pt x="5554"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258"/>
        <p:cNvGrpSpPr/>
        <p:nvPr/>
      </p:nvGrpSpPr>
      <p:grpSpPr>
        <a:xfrm>
          <a:off x="0" y="0"/>
          <a:ext cx="0" cy="0"/>
          <a:chOff x="0" y="0"/>
          <a:chExt cx="0" cy="0"/>
        </a:xfrm>
      </p:grpSpPr>
      <p:grpSp>
        <p:nvGrpSpPr>
          <p:cNvPr id="3259" name="Google Shape;3259;p114"/>
          <p:cNvGrpSpPr/>
          <p:nvPr/>
        </p:nvGrpSpPr>
        <p:grpSpPr>
          <a:xfrm>
            <a:off x="720000" y="1341450"/>
            <a:ext cx="4457400" cy="3140100"/>
            <a:chOff x="1126600" y="1265100"/>
            <a:chExt cx="4457400" cy="3140100"/>
          </a:xfrm>
        </p:grpSpPr>
        <p:sp>
          <p:nvSpPr>
            <p:cNvPr id="3260" name="Google Shape;3260;p114"/>
            <p:cNvSpPr/>
            <p:nvPr/>
          </p:nvSpPr>
          <p:spPr>
            <a:xfrm>
              <a:off x="1126600" y="1265100"/>
              <a:ext cx="4457400" cy="3140100"/>
            </a:xfrm>
            <a:prstGeom prst="roundRect">
              <a:avLst>
                <a:gd name="adj" fmla="val 3772"/>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14"/>
            <p:cNvSpPr/>
            <p:nvPr/>
          </p:nvSpPr>
          <p:spPr>
            <a:xfrm>
              <a:off x="1126600" y="1265100"/>
              <a:ext cx="4457400" cy="2313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2" name="Google Shape;3262;p114"/>
            <p:cNvGrpSpPr/>
            <p:nvPr/>
          </p:nvGrpSpPr>
          <p:grpSpPr>
            <a:xfrm rot="10800000" flipH="1">
              <a:off x="1244424" y="1339509"/>
              <a:ext cx="376790" cy="82489"/>
              <a:chOff x="5578333" y="744468"/>
              <a:chExt cx="431653" cy="94500"/>
            </a:xfrm>
          </p:grpSpPr>
          <p:sp>
            <p:nvSpPr>
              <p:cNvPr id="3263" name="Google Shape;3263;p114"/>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14"/>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14"/>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66" name="Google Shape;3266;p114"/>
          <p:cNvSpPr/>
          <p:nvPr/>
        </p:nvSpPr>
        <p:spPr>
          <a:xfrm>
            <a:off x="824250" y="1790950"/>
            <a:ext cx="42489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67" name="Google Shape;3267;p114"/>
          <p:cNvSpPr txBox="1">
            <a:spLocks noGrp="1"/>
          </p:cNvSpPr>
          <p:nvPr>
            <p:ph type="title"/>
          </p:nvPr>
        </p:nvSpPr>
        <p:spPr>
          <a:xfrm>
            <a:off x="824250" y="698625"/>
            <a:ext cx="4431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CALENDAR</a:t>
            </a:r>
            <a:endParaRPr/>
          </a:p>
        </p:txBody>
      </p:sp>
      <p:graphicFrame>
        <p:nvGraphicFramePr>
          <p:cNvPr id="3268" name="Google Shape;3268;p114"/>
          <p:cNvGraphicFramePr/>
          <p:nvPr/>
        </p:nvGraphicFramePr>
        <p:xfrm>
          <a:off x="925613" y="1739300"/>
          <a:ext cx="3000000" cy="3000000"/>
        </p:xfrm>
        <a:graphic>
          <a:graphicData uri="http://schemas.openxmlformats.org/drawingml/2006/table">
            <a:tbl>
              <a:tblPr>
                <a:noFill/>
                <a:tableStyleId>{6B402E85-5CEB-4CE2-BA24-6831E4CED695}</a:tableStyleId>
              </a:tblPr>
              <a:tblGrid>
                <a:gridCol w="578025">
                  <a:extLst>
                    <a:ext uri="{9D8B030D-6E8A-4147-A177-3AD203B41FA5}">
                      <a16:colId xmlns:a16="http://schemas.microsoft.com/office/drawing/2014/main" val="20000"/>
                    </a:ext>
                  </a:extLst>
                </a:gridCol>
                <a:gridCol w="578025">
                  <a:extLst>
                    <a:ext uri="{9D8B030D-6E8A-4147-A177-3AD203B41FA5}">
                      <a16:colId xmlns:a16="http://schemas.microsoft.com/office/drawing/2014/main" val="20001"/>
                    </a:ext>
                  </a:extLst>
                </a:gridCol>
                <a:gridCol w="578025">
                  <a:extLst>
                    <a:ext uri="{9D8B030D-6E8A-4147-A177-3AD203B41FA5}">
                      <a16:colId xmlns:a16="http://schemas.microsoft.com/office/drawing/2014/main" val="20002"/>
                    </a:ext>
                  </a:extLst>
                </a:gridCol>
                <a:gridCol w="578025">
                  <a:extLst>
                    <a:ext uri="{9D8B030D-6E8A-4147-A177-3AD203B41FA5}">
                      <a16:colId xmlns:a16="http://schemas.microsoft.com/office/drawing/2014/main" val="20003"/>
                    </a:ext>
                  </a:extLst>
                </a:gridCol>
                <a:gridCol w="578025">
                  <a:extLst>
                    <a:ext uri="{9D8B030D-6E8A-4147-A177-3AD203B41FA5}">
                      <a16:colId xmlns:a16="http://schemas.microsoft.com/office/drawing/2014/main" val="20004"/>
                    </a:ext>
                  </a:extLst>
                </a:gridCol>
                <a:gridCol w="578025">
                  <a:extLst>
                    <a:ext uri="{9D8B030D-6E8A-4147-A177-3AD203B41FA5}">
                      <a16:colId xmlns:a16="http://schemas.microsoft.com/office/drawing/2014/main" val="20005"/>
                    </a:ext>
                  </a:extLst>
                </a:gridCol>
                <a:gridCol w="578025">
                  <a:extLst>
                    <a:ext uri="{9D8B030D-6E8A-4147-A177-3AD203B41FA5}">
                      <a16:colId xmlns:a16="http://schemas.microsoft.com/office/drawing/2014/main" val="20006"/>
                    </a:ext>
                  </a:extLst>
                </a:gridCol>
              </a:tblGrid>
              <a:tr h="435225">
                <a:tc>
                  <a:txBody>
                    <a:bodyPr/>
                    <a:lstStyle/>
                    <a:p>
                      <a:pPr marL="0" marR="0" lvl="0" indent="0" algn="ctr" rtl="0">
                        <a:lnSpc>
                          <a:spcPct val="100000"/>
                        </a:lnSpc>
                        <a:spcBef>
                          <a:spcPts val="0"/>
                        </a:spcBef>
                        <a:spcAft>
                          <a:spcPts val="0"/>
                        </a:spcAft>
                        <a:buNone/>
                      </a:pPr>
                      <a:r>
                        <a:rPr lang="en" sz="1300" b="1">
                          <a:solidFill>
                            <a:schemeClr val="lt1"/>
                          </a:solidFill>
                          <a:latin typeface="Orbitron"/>
                          <a:ea typeface="Orbitron"/>
                          <a:cs typeface="Orbitron"/>
                          <a:sym typeface="Orbitron"/>
                        </a:rPr>
                        <a:t>SUN</a:t>
                      </a:r>
                      <a:endParaRPr sz="1300" b="1">
                        <a:solidFill>
                          <a:schemeClr val="lt1"/>
                        </a:solidFill>
                        <a:latin typeface="Orbitron"/>
                        <a:ea typeface="Orbitron"/>
                        <a:cs typeface="Orbitron"/>
                        <a:sym typeface="Orbitron"/>
                      </a:endParaRPr>
                    </a:p>
                  </a:txBody>
                  <a:tcPr marL="36000" marR="36000" marT="36000" marB="360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300" b="1">
                          <a:solidFill>
                            <a:schemeClr val="lt1"/>
                          </a:solidFill>
                          <a:latin typeface="Orbitron"/>
                          <a:ea typeface="Orbitron"/>
                          <a:cs typeface="Orbitron"/>
                          <a:sym typeface="Orbitron"/>
                        </a:rPr>
                        <a:t>MON</a:t>
                      </a:r>
                      <a:endParaRPr sz="1300" b="1">
                        <a:solidFill>
                          <a:schemeClr val="lt1"/>
                        </a:solidFill>
                        <a:latin typeface="Orbitron"/>
                        <a:ea typeface="Orbitron"/>
                        <a:cs typeface="Orbitron"/>
                        <a:sym typeface="Orbitron"/>
                      </a:endParaRPr>
                    </a:p>
                  </a:txBody>
                  <a:tcPr marL="36000" marR="36000" marT="36000" marB="360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300" b="1">
                          <a:solidFill>
                            <a:schemeClr val="lt1"/>
                          </a:solidFill>
                          <a:latin typeface="Orbitron"/>
                          <a:ea typeface="Orbitron"/>
                          <a:cs typeface="Orbitron"/>
                          <a:sym typeface="Orbitron"/>
                        </a:rPr>
                        <a:t>TUE</a:t>
                      </a:r>
                      <a:endParaRPr sz="1300" b="1">
                        <a:solidFill>
                          <a:schemeClr val="lt1"/>
                        </a:solidFill>
                        <a:latin typeface="Orbitron"/>
                        <a:ea typeface="Orbitron"/>
                        <a:cs typeface="Orbitron"/>
                        <a:sym typeface="Orbitron"/>
                      </a:endParaRPr>
                    </a:p>
                  </a:txBody>
                  <a:tcPr marL="36000" marR="36000" marT="36000" marB="360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300" b="1">
                          <a:solidFill>
                            <a:schemeClr val="lt1"/>
                          </a:solidFill>
                          <a:latin typeface="Orbitron"/>
                          <a:ea typeface="Orbitron"/>
                          <a:cs typeface="Orbitron"/>
                          <a:sym typeface="Orbitron"/>
                        </a:rPr>
                        <a:t>WED</a:t>
                      </a:r>
                      <a:endParaRPr sz="1300" b="1">
                        <a:solidFill>
                          <a:schemeClr val="lt1"/>
                        </a:solidFill>
                        <a:latin typeface="Orbitron"/>
                        <a:ea typeface="Orbitron"/>
                        <a:cs typeface="Orbitron"/>
                        <a:sym typeface="Orbitron"/>
                      </a:endParaRPr>
                    </a:p>
                  </a:txBody>
                  <a:tcPr marL="36000" marR="36000" marT="36000" marB="360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300" b="1">
                          <a:solidFill>
                            <a:schemeClr val="lt1"/>
                          </a:solidFill>
                          <a:latin typeface="Orbitron"/>
                          <a:ea typeface="Orbitron"/>
                          <a:cs typeface="Orbitron"/>
                          <a:sym typeface="Orbitron"/>
                        </a:rPr>
                        <a:t>THU</a:t>
                      </a:r>
                      <a:endParaRPr sz="1300" b="1">
                        <a:solidFill>
                          <a:schemeClr val="lt1"/>
                        </a:solidFill>
                        <a:latin typeface="Orbitron"/>
                        <a:ea typeface="Orbitron"/>
                        <a:cs typeface="Orbitron"/>
                        <a:sym typeface="Orbitron"/>
                      </a:endParaRPr>
                    </a:p>
                  </a:txBody>
                  <a:tcPr marL="36000" marR="36000" marT="36000" marB="360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300" b="1">
                          <a:solidFill>
                            <a:schemeClr val="lt1"/>
                          </a:solidFill>
                          <a:latin typeface="Orbitron"/>
                          <a:ea typeface="Orbitron"/>
                          <a:cs typeface="Orbitron"/>
                          <a:sym typeface="Orbitron"/>
                        </a:rPr>
                        <a:t>FRI</a:t>
                      </a:r>
                      <a:endParaRPr sz="1300" b="1">
                        <a:solidFill>
                          <a:schemeClr val="lt1"/>
                        </a:solidFill>
                        <a:latin typeface="Orbitron"/>
                        <a:ea typeface="Orbitron"/>
                        <a:cs typeface="Orbitron"/>
                        <a:sym typeface="Orbitron"/>
                      </a:endParaRPr>
                    </a:p>
                  </a:txBody>
                  <a:tcPr marL="36000" marR="36000" marT="36000" marB="360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300" b="1">
                          <a:solidFill>
                            <a:schemeClr val="lt1"/>
                          </a:solidFill>
                          <a:latin typeface="Orbitron"/>
                          <a:ea typeface="Orbitron"/>
                          <a:cs typeface="Orbitron"/>
                          <a:sym typeface="Orbitron"/>
                        </a:rPr>
                        <a:t>SAT</a:t>
                      </a:r>
                      <a:endParaRPr sz="1300" b="1">
                        <a:solidFill>
                          <a:schemeClr val="lt1"/>
                        </a:solidFill>
                        <a:latin typeface="Orbitron"/>
                        <a:ea typeface="Orbitron"/>
                        <a:cs typeface="Orbitron"/>
                        <a:sym typeface="Orbitron"/>
                      </a:endParaRPr>
                    </a:p>
                  </a:txBody>
                  <a:tcPr marL="36000" marR="36000" marT="36000" marB="360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FE5F26">
                          <a:alpha val="0"/>
                        </a:srgbClr>
                      </a:solidFill>
                      <a:prstDash val="dash"/>
                      <a:round/>
                      <a:headEnd type="none" w="sm" len="sm"/>
                      <a:tailEnd type="none" w="sm" len="sm"/>
                    </a:lnB>
                  </a:tcPr>
                </a:tc>
                <a:extLst>
                  <a:ext uri="{0D108BD9-81ED-4DB2-BD59-A6C34878D82A}">
                    <a16:rowId xmlns:a16="http://schemas.microsoft.com/office/drawing/2014/main" val="10000"/>
                  </a:ext>
                </a:extLst>
              </a:tr>
              <a:tr h="440300">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30</a:t>
                      </a:r>
                      <a:endParaRPr sz="1100">
                        <a:solidFill>
                          <a:schemeClr val="dk1"/>
                        </a:solidFill>
                        <a:latin typeface="Quicksand"/>
                        <a:ea typeface="Quicksand"/>
                        <a:cs typeface="Quicksand"/>
                        <a:sym typeface="Quicksand"/>
                      </a:endParaRPr>
                    </a:p>
                  </a:txBody>
                  <a:tcPr marL="72000" marR="36000" marT="36000" marB="36000" anchor="ctr">
                    <a:lnL w="9525"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9525"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31</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9525"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01</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9525"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02</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9525"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03</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9525"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04</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9525"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05</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9525" cap="flat" cmpd="sng">
                      <a:solidFill>
                        <a:srgbClr val="FE5F26">
                          <a:alpha val="0"/>
                        </a:srgbClr>
                      </a:solidFill>
                      <a:prstDash val="dash"/>
                      <a:round/>
                      <a:headEnd type="none" w="sm" len="sm"/>
                      <a:tailEnd type="none" w="sm" len="sm"/>
                    </a:lnR>
                    <a:lnT w="9525"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extLst>
                  <a:ext uri="{0D108BD9-81ED-4DB2-BD59-A6C34878D82A}">
                    <a16:rowId xmlns:a16="http://schemas.microsoft.com/office/drawing/2014/main" val="10001"/>
                  </a:ext>
                </a:extLst>
              </a:tr>
              <a:tr h="440300">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06</a:t>
                      </a:r>
                      <a:endParaRPr sz="1100">
                        <a:solidFill>
                          <a:schemeClr val="dk1"/>
                        </a:solidFill>
                        <a:latin typeface="Quicksand"/>
                        <a:ea typeface="Quicksand"/>
                        <a:cs typeface="Quicksand"/>
                        <a:sym typeface="Quicksand"/>
                      </a:endParaRPr>
                    </a:p>
                  </a:txBody>
                  <a:tcPr marL="72000" marR="36000" marT="36000" marB="36000" anchor="ctr">
                    <a:lnL w="9525"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05</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08</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09</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10</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11</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12</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9525"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extLst>
                  <a:ext uri="{0D108BD9-81ED-4DB2-BD59-A6C34878D82A}">
                    <a16:rowId xmlns:a16="http://schemas.microsoft.com/office/drawing/2014/main" val="10002"/>
                  </a:ext>
                </a:extLst>
              </a:tr>
              <a:tr h="440300">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13</a:t>
                      </a:r>
                      <a:endParaRPr sz="1100">
                        <a:solidFill>
                          <a:schemeClr val="dk1"/>
                        </a:solidFill>
                        <a:latin typeface="Quicksand"/>
                        <a:ea typeface="Quicksand"/>
                        <a:cs typeface="Quicksand"/>
                        <a:sym typeface="Quicksand"/>
                      </a:endParaRPr>
                    </a:p>
                  </a:txBody>
                  <a:tcPr marL="72000" marR="36000" marT="36000" marB="36000" anchor="ctr">
                    <a:lnL w="9525"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14</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15</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16</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17</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18</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19</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9525"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extLst>
                  <a:ext uri="{0D108BD9-81ED-4DB2-BD59-A6C34878D82A}">
                    <a16:rowId xmlns:a16="http://schemas.microsoft.com/office/drawing/2014/main" val="10003"/>
                  </a:ext>
                </a:extLst>
              </a:tr>
              <a:tr h="440300">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20</a:t>
                      </a:r>
                      <a:endParaRPr sz="1100">
                        <a:solidFill>
                          <a:schemeClr val="dk1"/>
                        </a:solidFill>
                        <a:latin typeface="Quicksand"/>
                        <a:ea typeface="Quicksand"/>
                        <a:cs typeface="Quicksand"/>
                        <a:sym typeface="Quicksand"/>
                      </a:endParaRPr>
                    </a:p>
                  </a:txBody>
                  <a:tcPr marL="72000" marR="36000" marT="36000" marB="36000" anchor="ctr">
                    <a:lnL w="9525"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21</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22</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23</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24</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25</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26</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9525"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19050" cap="flat" cmpd="sng">
                      <a:solidFill>
                        <a:srgbClr val="FE5F26">
                          <a:alpha val="0"/>
                        </a:srgbClr>
                      </a:solidFill>
                      <a:prstDash val="dash"/>
                      <a:round/>
                      <a:headEnd type="none" w="sm" len="sm"/>
                      <a:tailEnd type="none" w="sm" len="sm"/>
                    </a:lnB>
                  </a:tcPr>
                </a:tc>
                <a:extLst>
                  <a:ext uri="{0D108BD9-81ED-4DB2-BD59-A6C34878D82A}">
                    <a16:rowId xmlns:a16="http://schemas.microsoft.com/office/drawing/2014/main" val="10004"/>
                  </a:ext>
                </a:extLst>
              </a:tr>
              <a:tr h="440300">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27</a:t>
                      </a:r>
                      <a:endParaRPr sz="1100">
                        <a:solidFill>
                          <a:schemeClr val="dk1"/>
                        </a:solidFill>
                        <a:latin typeface="Quicksand"/>
                        <a:ea typeface="Quicksand"/>
                        <a:cs typeface="Quicksand"/>
                        <a:sym typeface="Quicksand"/>
                      </a:endParaRPr>
                    </a:p>
                  </a:txBody>
                  <a:tcPr marL="72000" marR="36000" marT="36000" marB="36000" anchor="ctr">
                    <a:lnL w="9525"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28</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29</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30</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01</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02</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19050"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9525" cap="flat" cmpd="sng">
                      <a:solidFill>
                        <a:srgbClr val="FE5F26">
                          <a:alpha val="0"/>
                        </a:srgbClr>
                      </a:solidFill>
                      <a:prstDash val="dash"/>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a:solidFill>
                            <a:schemeClr val="dk1"/>
                          </a:solidFill>
                          <a:latin typeface="Quicksand"/>
                          <a:ea typeface="Quicksand"/>
                          <a:cs typeface="Quicksand"/>
                          <a:sym typeface="Quicksand"/>
                        </a:rPr>
                        <a:t>03</a:t>
                      </a:r>
                      <a:endParaRPr sz="1100">
                        <a:solidFill>
                          <a:schemeClr val="dk1"/>
                        </a:solidFill>
                        <a:latin typeface="Quicksand"/>
                        <a:ea typeface="Quicksand"/>
                        <a:cs typeface="Quicksand"/>
                        <a:sym typeface="Quicksand"/>
                      </a:endParaRPr>
                    </a:p>
                  </a:txBody>
                  <a:tcPr marL="72000" marR="36000" marT="36000" marB="36000" anchor="ctr">
                    <a:lnL w="19050" cap="flat" cmpd="sng">
                      <a:solidFill>
                        <a:srgbClr val="FE5F26">
                          <a:alpha val="0"/>
                        </a:srgbClr>
                      </a:solidFill>
                      <a:prstDash val="dash"/>
                      <a:round/>
                      <a:headEnd type="none" w="sm" len="sm"/>
                      <a:tailEnd type="none" w="sm" len="sm"/>
                    </a:lnL>
                    <a:lnR w="9525" cap="flat" cmpd="sng">
                      <a:solidFill>
                        <a:srgbClr val="FE5F26">
                          <a:alpha val="0"/>
                        </a:srgbClr>
                      </a:solidFill>
                      <a:prstDash val="dash"/>
                      <a:round/>
                      <a:headEnd type="none" w="sm" len="sm"/>
                      <a:tailEnd type="none" w="sm" len="sm"/>
                    </a:lnR>
                    <a:lnT w="19050" cap="flat" cmpd="sng">
                      <a:solidFill>
                        <a:srgbClr val="FE5F26">
                          <a:alpha val="0"/>
                        </a:srgbClr>
                      </a:solidFill>
                      <a:prstDash val="dash"/>
                      <a:round/>
                      <a:headEnd type="none" w="sm" len="sm"/>
                      <a:tailEnd type="none" w="sm" len="sm"/>
                    </a:lnT>
                    <a:lnB w="9525" cap="flat" cmpd="sng">
                      <a:solidFill>
                        <a:srgbClr val="FE5F26">
                          <a:alpha val="0"/>
                        </a:srgbClr>
                      </a:solidFill>
                      <a:prstDash val="dash"/>
                      <a:round/>
                      <a:headEnd type="none" w="sm" len="sm"/>
                      <a:tailEnd type="none" w="sm" len="sm"/>
                    </a:lnB>
                  </a:tcPr>
                </a:tc>
                <a:extLst>
                  <a:ext uri="{0D108BD9-81ED-4DB2-BD59-A6C34878D82A}">
                    <a16:rowId xmlns:a16="http://schemas.microsoft.com/office/drawing/2014/main" val="10005"/>
                  </a:ext>
                </a:extLst>
              </a:tr>
            </a:tbl>
          </a:graphicData>
        </a:graphic>
      </p:graphicFrame>
      <p:sp>
        <p:nvSpPr>
          <p:cNvPr id="3269" name="Google Shape;3269;p114"/>
          <p:cNvSpPr/>
          <p:nvPr/>
        </p:nvSpPr>
        <p:spPr>
          <a:xfrm>
            <a:off x="2254775" y="2518350"/>
            <a:ext cx="2038800" cy="106800"/>
          </a:xfrm>
          <a:prstGeom prst="roundRect">
            <a:avLst>
              <a:gd name="adj" fmla="val 50000"/>
            </a:avLst>
          </a:prstGeom>
          <a:solidFill>
            <a:schemeClr val="accent1"/>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70" name="Google Shape;3270;p114"/>
          <p:cNvSpPr/>
          <p:nvPr/>
        </p:nvSpPr>
        <p:spPr>
          <a:xfrm>
            <a:off x="1640550" y="2953488"/>
            <a:ext cx="2038800" cy="106800"/>
          </a:xfrm>
          <a:prstGeom prst="roundRect">
            <a:avLst>
              <a:gd name="adj" fmla="val 50000"/>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71" name="Google Shape;3271;p114"/>
          <p:cNvSpPr/>
          <p:nvPr/>
        </p:nvSpPr>
        <p:spPr>
          <a:xfrm>
            <a:off x="1590900" y="3418200"/>
            <a:ext cx="3323100" cy="106800"/>
          </a:xfrm>
          <a:prstGeom prst="roundRect">
            <a:avLst>
              <a:gd name="adj" fmla="val 50000"/>
            </a:avLst>
          </a:prstGeom>
          <a:solidFill>
            <a:schemeClr val="accent5"/>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72" name="Google Shape;3272;p114"/>
          <p:cNvSpPr/>
          <p:nvPr/>
        </p:nvSpPr>
        <p:spPr>
          <a:xfrm>
            <a:off x="3362800" y="3823600"/>
            <a:ext cx="961800" cy="106800"/>
          </a:xfrm>
          <a:prstGeom prst="roundRect">
            <a:avLst>
              <a:gd name="adj" fmla="val 50000"/>
            </a:avLst>
          </a:prstGeom>
          <a:solidFill>
            <a:schemeClr val="accent6"/>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73" name="Google Shape;3273;p114"/>
          <p:cNvSpPr/>
          <p:nvPr/>
        </p:nvSpPr>
        <p:spPr>
          <a:xfrm>
            <a:off x="6388825" y="1353288"/>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74" name="Google Shape;3274;p114"/>
          <p:cNvSpPr txBox="1"/>
          <p:nvPr/>
        </p:nvSpPr>
        <p:spPr>
          <a:xfrm>
            <a:off x="6456025" y="1341450"/>
            <a:ext cx="1683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MERCURY</a:t>
            </a:r>
            <a:endParaRPr sz="1800" b="1">
              <a:solidFill>
                <a:schemeClr val="lt1"/>
              </a:solidFill>
              <a:latin typeface="Orbitron"/>
              <a:ea typeface="Orbitron"/>
              <a:cs typeface="Orbitron"/>
              <a:sym typeface="Orbitron"/>
            </a:endParaRPr>
          </a:p>
        </p:txBody>
      </p:sp>
      <p:sp>
        <p:nvSpPr>
          <p:cNvPr id="3275" name="Google Shape;3275;p114"/>
          <p:cNvSpPr/>
          <p:nvPr/>
        </p:nvSpPr>
        <p:spPr>
          <a:xfrm>
            <a:off x="5553238" y="1341438"/>
            <a:ext cx="689400" cy="689400"/>
          </a:xfrm>
          <a:prstGeom prst="ellipse">
            <a:avLst/>
          </a:prstGeom>
          <a:solidFill>
            <a:schemeClr val="accent1"/>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76" name="Google Shape;3276;p114"/>
          <p:cNvSpPr txBox="1">
            <a:spLocks noGrp="1"/>
          </p:cNvSpPr>
          <p:nvPr>
            <p:ph type="subTitle" idx="4294967295"/>
          </p:nvPr>
        </p:nvSpPr>
        <p:spPr>
          <a:xfrm>
            <a:off x="6388825" y="1710825"/>
            <a:ext cx="1923600" cy="361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8:00 am - 16:00 pm</a:t>
            </a:r>
            <a:endParaRPr/>
          </a:p>
        </p:txBody>
      </p:sp>
      <p:sp>
        <p:nvSpPr>
          <p:cNvPr id="3277" name="Google Shape;3277;p114"/>
          <p:cNvSpPr/>
          <p:nvPr/>
        </p:nvSpPr>
        <p:spPr>
          <a:xfrm>
            <a:off x="6388825" y="2172288"/>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78" name="Google Shape;3278;p114"/>
          <p:cNvSpPr txBox="1"/>
          <p:nvPr/>
        </p:nvSpPr>
        <p:spPr>
          <a:xfrm>
            <a:off x="6456025" y="2160450"/>
            <a:ext cx="1683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VENUS</a:t>
            </a:r>
            <a:endParaRPr sz="1800" b="1">
              <a:solidFill>
                <a:schemeClr val="lt1"/>
              </a:solidFill>
              <a:latin typeface="Orbitron"/>
              <a:ea typeface="Orbitron"/>
              <a:cs typeface="Orbitron"/>
              <a:sym typeface="Orbitron"/>
            </a:endParaRPr>
          </a:p>
        </p:txBody>
      </p:sp>
      <p:sp>
        <p:nvSpPr>
          <p:cNvPr id="3279" name="Google Shape;3279;p114"/>
          <p:cNvSpPr/>
          <p:nvPr/>
        </p:nvSpPr>
        <p:spPr>
          <a:xfrm>
            <a:off x="5553238" y="2160438"/>
            <a:ext cx="689400" cy="689400"/>
          </a:xfrm>
          <a:prstGeom prst="ellipse">
            <a:avLst/>
          </a:prstGeom>
          <a:solidFill>
            <a:schemeClr val="accent3"/>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80" name="Google Shape;3280;p114"/>
          <p:cNvSpPr txBox="1">
            <a:spLocks noGrp="1"/>
          </p:cNvSpPr>
          <p:nvPr>
            <p:ph type="subTitle" idx="4294967295"/>
          </p:nvPr>
        </p:nvSpPr>
        <p:spPr>
          <a:xfrm>
            <a:off x="6388825" y="2529825"/>
            <a:ext cx="1923600" cy="361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14:00 pm - 17:00 pm</a:t>
            </a:r>
            <a:endParaRPr/>
          </a:p>
        </p:txBody>
      </p:sp>
      <p:sp>
        <p:nvSpPr>
          <p:cNvPr id="3281" name="Google Shape;3281;p114"/>
          <p:cNvSpPr/>
          <p:nvPr/>
        </p:nvSpPr>
        <p:spPr>
          <a:xfrm>
            <a:off x="6388825" y="2991288"/>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82" name="Google Shape;3282;p114"/>
          <p:cNvSpPr txBox="1"/>
          <p:nvPr/>
        </p:nvSpPr>
        <p:spPr>
          <a:xfrm>
            <a:off x="6456025" y="2979450"/>
            <a:ext cx="1683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JUPITER</a:t>
            </a:r>
            <a:endParaRPr sz="1800" b="1">
              <a:solidFill>
                <a:schemeClr val="lt1"/>
              </a:solidFill>
              <a:latin typeface="Orbitron"/>
              <a:ea typeface="Orbitron"/>
              <a:cs typeface="Orbitron"/>
              <a:sym typeface="Orbitron"/>
            </a:endParaRPr>
          </a:p>
        </p:txBody>
      </p:sp>
      <p:sp>
        <p:nvSpPr>
          <p:cNvPr id="3283" name="Google Shape;3283;p114"/>
          <p:cNvSpPr/>
          <p:nvPr/>
        </p:nvSpPr>
        <p:spPr>
          <a:xfrm>
            <a:off x="5553238" y="2979438"/>
            <a:ext cx="689400" cy="689400"/>
          </a:xfrm>
          <a:prstGeom prst="ellipse">
            <a:avLst/>
          </a:prstGeom>
          <a:solidFill>
            <a:schemeClr val="accent5"/>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84" name="Google Shape;3284;p114"/>
          <p:cNvSpPr txBox="1">
            <a:spLocks noGrp="1"/>
          </p:cNvSpPr>
          <p:nvPr>
            <p:ph type="subTitle" idx="4294967295"/>
          </p:nvPr>
        </p:nvSpPr>
        <p:spPr>
          <a:xfrm>
            <a:off x="6388825" y="3348825"/>
            <a:ext cx="1923600" cy="361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5:00 am - 11:00 am</a:t>
            </a:r>
            <a:endParaRPr/>
          </a:p>
        </p:txBody>
      </p:sp>
      <p:sp>
        <p:nvSpPr>
          <p:cNvPr id="3285" name="Google Shape;3285;p114"/>
          <p:cNvSpPr/>
          <p:nvPr/>
        </p:nvSpPr>
        <p:spPr>
          <a:xfrm>
            <a:off x="6388825" y="3851013"/>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86" name="Google Shape;3286;p114"/>
          <p:cNvSpPr txBox="1"/>
          <p:nvPr/>
        </p:nvSpPr>
        <p:spPr>
          <a:xfrm>
            <a:off x="6456025" y="3839175"/>
            <a:ext cx="1683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SATURN</a:t>
            </a:r>
            <a:endParaRPr sz="1800" b="1">
              <a:solidFill>
                <a:schemeClr val="lt1"/>
              </a:solidFill>
              <a:latin typeface="Orbitron"/>
              <a:ea typeface="Orbitron"/>
              <a:cs typeface="Orbitron"/>
              <a:sym typeface="Orbitron"/>
            </a:endParaRPr>
          </a:p>
        </p:txBody>
      </p:sp>
      <p:sp>
        <p:nvSpPr>
          <p:cNvPr id="3287" name="Google Shape;3287;p114"/>
          <p:cNvSpPr/>
          <p:nvPr/>
        </p:nvSpPr>
        <p:spPr>
          <a:xfrm>
            <a:off x="5553238" y="3839163"/>
            <a:ext cx="689400" cy="689400"/>
          </a:xfrm>
          <a:prstGeom prst="ellipse">
            <a:avLst/>
          </a:prstGeom>
          <a:solidFill>
            <a:schemeClr val="accent6"/>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88" name="Google Shape;3288;p114"/>
          <p:cNvSpPr txBox="1">
            <a:spLocks noGrp="1"/>
          </p:cNvSpPr>
          <p:nvPr>
            <p:ph type="subTitle" idx="4294967295"/>
          </p:nvPr>
        </p:nvSpPr>
        <p:spPr>
          <a:xfrm>
            <a:off x="6388825" y="4208550"/>
            <a:ext cx="1923600" cy="361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18:00 pm - 23:00 pm</a:t>
            </a:r>
            <a:endParaRPr/>
          </a:p>
        </p:txBody>
      </p:sp>
      <p:grpSp>
        <p:nvGrpSpPr>
          <p:cNvPr id="3289" name="Google Shape;3289;p114"/>
          <p:cNvGrpSpPr/>
          <p:nvPr/>
        </p:nvGrpSpPr>
        <p:grpSpPr>
          <a:xfrm>
            <a:off x="5723238" y="3149388"/>
            <a:ext cx="349425" cy="349500"/>
            <a:chOff x="5533113" y="3694075"/>
            <a:chExt cx="349425" cy="349500"/>
          </a:xfrm>
        </p:grpSpPr>
        <p:sp>
          <p:nvSpPr>
            <p:cNvPr id="3290" name="Google Shape;3290;p114"/>
            <p:cNvSpPr/>
            <p:nvPr/>
          </p:nvSpPr>
          <p:spPr>
            <a:xfrm>
              <a:off x="5641263" y="3796750"/>
              <a:ext cx="56475" cy="61950"/>
            </a:xfrm>
            <a:custGeom>
              <a:avLst/>
              <a:gdLst/>
              <a:ahLst/>
              <a:cxnLst/>
              <a:rect l="l" t="t" r="r" b="b"/>
              <a:pathLst>
                <a:path w="2259" h="2478" extrusionOk="0">
                  <a:moveTo>
                    <a:pt x="315" y="1"/>
                  </a:moveTo>
                  <a:cubicBezTo>
                    <a:pt x="129" y="764"/>
                    <a:pt x="26" y="1597"/>
                    <a:pt x="1" y="2478"/>
                  </a:cubicBezTo>
                  <a:lnTo>
                    <a:pt x="2259" y="2478"/>
                  </a:lnTo>
                  <a:lnTo>
                    <a:pt x="22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14"/>
            <p:cNvSpPr/>
            <p:nvPr/>
          </p:nvSpPr>
          <p:spPr>
            <a:xfrm>
              <a:off x="5718263" y="3796750"/>
              <a:ext cx="56400" cy="61950"/>
            </a:xfrm>
            <a:custGeom>
              <a:avLst/>
              <a:gdLst/>
              <a:ahLst/>
              <a:cxnLst/>
              <a:rect l="l" t="t" r="r" b="b"/>
              <a:pathLst>
                <a:path w="2256" h="2478" extrusionOk="0">
                  <a:moveTo>
                    <a:pt x="1" y="1"/>
                  </a:moveTo>
                  <a:lnTo>
                    <a:pt x="1" y="2478"/>
                  </a:lnTo>
                  <a:lnTo>
                    <a:pt x="2256" y="2478"/>
                  </a:lnTo>
                  <a:cubicBezTo>
                    <a:pt x="2233" y="1597"/>
                    <a:pt x="2117" y="764"/>
                    <a:pt x="1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14"/>
            <p:cNvSpPr/>
            <p:nvPr/>
          </p:nvSpPr>
          <p:spPr>
            <a:xfrm>
              <a:off x="5787688" y="3796750"/>
              <a:ext cx="94575" cy="61950"/>
            </a:xfrm>
            <a:custGeom>
              <a:avLst/>
              <a:gdLst/>
              <a:ahLst/>
              <a:cxnLst/>
              <a:rect l="l" t="t" r="r" b="b"/>
              <a:pathLst>
                <a:path w="3783" h="2478" extrusionOk="0">
                  <a:moveTo>
                    <a:pt x="1" y="1"/>
                  </a:moveTo>
                  <a:cubicBezTo>
                    <a:pt x="173" y="778"/>
                    <a:pt x="278" y="1611"/>
                    <a:pt x="301" y="2478"/>
                  </a:cubicBezTo>
                  <a:lnTo>
                    <a:pt x="3783" y="2478"/>
                  </a:lnTo>
                  <a:cubicBezTo>
                    <a:pt x="3738" y="1611"/>
                    <a:pt x="3530" y="778"/>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14"/>
            <p:cNvSpPr/>
            <p:nvPr/>
          </p:nvSpPr>
          <p:spPr>
            <a:xfrm>
              <a:off x="5533388" y="3796750"/>
              <a:ext cx="94650" cy="61950"/>
            </a:xfrm>
            <a:custGeom>
              <a:avLst/>
              <a:gdLst/>
              <a:ahLst/>
              <a:cxnLst/>
              <a:rect l="l" t="t" r="r" b="b"/>
              <a:pathLst>
                <a:path w="3786" h="2478" extrusionOk="0">
                  <a:moveTo>
                    <a:pt x="614" y="1"/>
                  </a:moveTo>
                  <a:cubicBezTo>
                    <a:pt x="267" y="778"/>
                    <a:pt x="59" y="1611"/>
                    <a:pt x="0" y="2478"/>
                  </a:cubicBezTo>
                  <a:lnTo>
                    <a:pt x="3497" y="2478"/>
                  </a:lnTo>
                  <a:cubicBezTo>
                    <a:pt x="3519" y="1611"/>
                    <a:pt x="3622" y="778"/>
                    <a:pt x="3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14"/>
            <p:cNvSpPr/>
            <p:nvPr/>
          </p:nvSpPr>
          <p:spPr>
            <a:xfrm>
              <a:off x="5654888" y="3716625"/>
              <a:ext cx="42850" cy="59675"/>
            </a:xfrm>
            <a:custGeom>
              <a:avLst/>
              <a:gdLst/>
              <a:ahLst/>
              <a:cxnLst/>
              <a:rect l="l" t="t" r="r" b="b"/>
              <a:pathLst>
                <a:path w="1714" h="2387" extrusionOk="0">
                  <a:moveTo>
                    <a:pt x="1714" y="1"/>
                  </a:moveTo>
                  <a:cubicBezTo>
                    <a:pt x="1205" y="198"/>
                    <a:pt x="706" y="765"/>
                    <a:pt x="314" y="1609"/>
                  </a:cubicBezTo>
                  <a:cubicBezTo>
                    <a:pt x="197" y="1853"/>
                    <a:pt x="95" y="2120"/>
                    <a:pt x="0" y="2386"/>
                  </a:cubicBezTo>
                  <a:lnTo>
                    <a:pt x="1714" y="2386"/>
                  </a:lnTo>
                  <a:lnTo>
                    <a:pt x="17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14"/>
            <p:cNvSpPr/>
            <p:nvPr/>
          </p:nvSpPr>
          <p:spPr>
            <a:xfrm>
              <a:off x="5559688" y="3694075"/>
              <a:ext cx="148200" cy="82225"/>
            </a:xfrm>
            <a:custGeom>
              <a:avLst/>
              <a:gdLst/>
              <a:ahLst/>
              <a:cxnLst/>
              <a:rect l="l" t="t" r="r" b="b"/>
              <a:pathLst>
                <a:path w="5928" h="3289" extrusionOk="0">
                  <a:moveTo>
                    <a:pt x="5927" y="0"/>
                  </a:moveTo>
                  <a:cubicBezTo>
                    <a:pt x="4064" y="0"/>
                    <a:pt x="2306" y="731"/>
                    <a:pt x="987" y="2050"/>
                  </a:cubicBezTo>
                  <a:cubicBezTo>
                    <a:pt x="604" y="2430"/>
                    <a:pt x="279" y="2847"/>
                    <a:pt x="1" y="3288"/>
                  </a:cubicBezTo>
                  <a:lnTo>
                    <a:pt x="2953" y="3288"/>
                  </a:lnTo>
                  <a:cubicBezTo>
                    <a:pt x="3070" y="2894"/>
                    <a:pt x="3219" y="2511"/>
                    <a:pt x="3381" y="2164"/>
                  </a:cubicBezTo>
                  <a:cubicBezTo>
                    <a:pt x="4028" y="775"/>
                    <a:pt x="4944" y="0"/>
                    <a:pt x="5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14"/>
            <p:cNvSpPr/>
            <p:nvPr/>
          </p:nvSpPr>
          <p:spPr>
            <a:xfrm>
              <a:off x="5707863" y="3694075"/>
              <a:ext cx="148375" cy="82225"/>
            </a:xfrm>
            <a:custGeom>
              <a:avLst/>
              <a:gdLst/>
              <a:ahLst/>
              <a:cxnLst/>
              <a:rect l="l" t="t" r="r" b="b"/>
              <a:pathLst>
                <a:path w="5935" h="3289" extrusionOk="0">
                  <a:moveTo>
                    <a:pt x="0" y="0"/>
                  </a:moveTo>
                  <a:cubicBezTo>
                    <a:pt x="994" y="0"/>
                    <a:pt x="1897" y="775"/>
                    <a:pt x="2558" y="2164"/>
                  </a:cubicBezTo>
                  <a:cubicBezTo>
                    <a:pt x="2719" y="2511"/>
                    <a:pt x="2858" y="2894"/>
                    <a:pt x="2985" y="3288"/>
                  </a:cubicBezTo>
                  <a:lnTo>
                    <a:pt x="5934" y="3288"/>
                  </a:lnTo>
                  <a:cubicBezTo>
                    <a:pt x="5657" y="2847"/>
                    <a:pt x="5321" y="2430"/>
                    <a:pt x="4940" y="2050"/>
                  </a:cubicBezTo>
                  <a:cubicBezTo>
                    <a:pt x="3621" y="731"/>
                    <a:pt x="1875"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14"/>
            <p:cNvSpPr/>
            <p:nvPr/>
          </p:nvSpPr>
          <p:spPr>
            <a:xfrm>
              <a:off x="5718263" y="3716625"/>
              <a:ext cx="42800" cy="59675"/>
            </a:xfrm>
            <a:custGeom>
              <a:avLst/>
              <a:gdLst/>
              <a:ahLst/>
              <a:cxnLst/>
              <a:rect l="l" t="t" r="r" b="b"/>
              <a:pathLst>
                <a:path w="1712" h="2387" extrusionOk="0">
                  <a:moveTo>
                    <a:pt x="1" y="1"/>
                  </a:moveTo>
                  <a:lnTo>
                    <a:pt x="1" y="2386"/>
                  </a:lnTo>
                  <a:lnTo>
                    <a:pt x="1711" y="2386"/>
                  </a:lnTo>
                  <a:cubicBezTo>
                    <a:pt x="1620" y="2120"/>
                    <a:pt x="1517" y="1853"/>
                    <a:pt x="1400" y="1609"/>
                  </a:cubicBezTo>
                  <a:cubicBezTo>
                    <a:pt x="995" y="765"/>
                    <a:pt x="509" y="19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14"/>
            <p:cNvSpPr/>
            <p:nvPr/>
          </p:nvSpPr>
          <p:spPr>
            <a:xfrm>
              <a:off x="5533113" y="3879225"/>
              <a:ext cx="349425" cy="164350"/>
            </a:xfrm>
            <a:custGeom>
              <a:avLst/>
              <a:gdLst/>
              <a:ahLst/>
              <a:cxnLst/>
              <a:rect l="l" t="t" r="r" b="b"/>
              <a:pathLst>
                <a:path w="13977" h="6574" extrusionOk="0">
                  <a:moveTo>
                    <a:pt x="3658" y="1714"/>
                  </a:moveTo>
                  <a:cubicBezTo>
                    <a:pt x="3841" y="1714"/>
                    <a:pt x="3994" y="1864"/>
                    <a:pt x="3994" y="2047"/>
                  </a:cubicBezTo>
                  <a:lnTo>
                    <a:pt x="4016" y="4422"/>
                  </a:lnTo>
                  <a:lnTo>
                    <a:pt x="4016" y="4433"/>
                  </a:lnTo>
                  <a:cubicBezTo>
                    <a:pt x="4016" y="4605"/>
                    <a:pt x="3910" y="4755"/>
                    <a:pt x="3749" y="4813"/>
                  </a:cubicBezTo>
                  <a:cubicBezTo>
                    <a:pt x="3715" y="4824"/>
                    <a:pt x="3681" y="4829"/>
                    <a:pt x="3646" y="4829"/>
                  </a:cubicBezTo>
                  <a:cubicBezTo>
                    <a:pt x="3529" y="4829"/>
                    <a:pt x="3414" y="4768"/>
                    <a:pt x="3333" y="4652"/>
                  </a:cubicBezTo>
                  <a:lnTo>
                    <a:pt x="2291" y="3158"/>
                  </a:lnTo>
                  <a:lnTo>
                    <a:pt x="2291" y="4513"/>
                  </a:lnTo>
                  <a:cubicBezTo>
                    <a:pt x="2291" y="4699"/>
                    <a:pt x="2141" y="4849"/>
                    <a:pt x="1955" y="4849"/>
                  </a:cubicBezTo>
                  <a:cubicBezTo>
                    <a:pt x="1772" y="4849"/>
                    <a:pt x="1608" y="4699"/>
                    <a:pt x="1608" y="4513"/>
                  </a:cubicBezTo>
                  <a:lnTo>
                    <a:pt x="1608" y="2061"/>
                  </a:lnTo>
                  <a:cubicBezTo>
                    <a:pt x="1608" y="1908"/>
                    <a:pt x="1714" y="1783"/>
                    <a:pt x="1853" y="1736"/>
                  </a:cubicBezTo>
                  <a:cubicBezTo>
                    <a:pt x="1885" y="1725"/>
                    <a:pt x="1919" y="1720"/>
                    <a:pt x="1953" y="1720"/>
                  </a:cubicBezTo>
                  <a:cubicBezTo>
                    <a:pt x="2063" y="1720"/>
                    <a:pt x="2172" y="1775"/>
                    <a:pt x="2233" y="1864"/>
                  </a:cubicBezTo>
                  <a:lnTo>
                    <a:pt x="3322" y="3450"/>
                  </a:lnTo>
                  <a:lnTo>
                    <a:pt x="3311" y="2061"/>
                  </a:lnTo>
                  <a:cubicBezTo>
                    <a:pt x="3311" y="1875"/>
                    <a:pt x="3460" y="1714"/>
                    <a:pt x="3647" y="1714"/>
                  </a:cubicBezTo>
                  <a:close/>
                  <a:moveTo>
                    <a:pt x="5868" y="1714"/>
                  </a:moveTo>
                  <a:cubicBezTo>
                    <a:pt x="6063" y="1714"/>
                    <a:pt x="6215" y="1864"/>
                    <a:pt x="6215" y="2061"/>
                  </a:cubicBezTo>
                  <a:cubicBezTo>
                    <a:pt x="6215" y="2244"/>
                    <a:pt x="6063" y="2394"/>
                    <a:pt x="5868" y="2394"/>
                  </a:cubicBezTo>
                  <a:lnTo>
                    <a:pt x="5174" y="2394"/>
                  </a:lnTo>
                  <a:lnTo>
                    <a:pt x="5174" y="2939"/>
                  </a:lnTo>
                  <a:lnTo>
                    <a:pt x="5799" y="2939"/>
                  </a:lnTo>
                  <a:cubicBezTo>
                    <a:pt x="5982" y="2939"/>
                    <a:pt x="6132" y="3089"/>
                    <a:pt x="6132" y="3286"/>
                  </a:cubicBezTo>
                  <a:cubicBezTo>
                    <a:pt x="6132" y="3472"/>
                    <a:pt x="5982" y="3622"/>
                    <a:pt x="5799" y="3622"/>
                  </a:cubicBezTo>
                  <a:lnTo>
                    <a:pt x="5174" y="3622"/>
                  </a:lnTo>
                  <a:lnTo>
                    <a:pt x="5174" y="4166"/>
                  </a:lnTo>
                  <a:lnTo>
                    <a:pt x="5868" y="4166"/>
                  </a:lnTo>
                  <a:cubicBezTo>
                    <a:pt x="6063" y="4166"/>
                    <a:pt x="6215" y="4327"/>
                    <a:pt x="6215" y="4513"/>
                  </a:cubicBezTo>
                  <a:cubicBezTo>
                    <a:pt x="6215" y="4699"/>
                    <a:pt x="6063" y="4849"/>
                    <a:pt x="5868" y="4849"/>
                  </a:cubicBezTo>
                  <a:lnTo>
                    <a:pt x="4838" y="4849"/>
                  </a:lnTo>
                  <a:cubicBezTo>
                    <a:pt x="4652" y="4849"/>
                    <a:pt x="4491" y="4699"/>
                    <a:pt x="4491" y="4513"/>
                  </a:cubicBezTo>
                  <a:lnTo>
                    <a:pt x="4491" y="2061"/>
                  </a:lnTo>
                  <a:cubicBezTo>
                    <a:pt x="4491" y="1864"/>
                    <a:pt x="4652" y="1714"/>
                    <a:pt x="4838" y="1714"/>
                  </a:cubicBezTo>
                  <a:close/>
                  <a:moveTo>
                    <a:pt x="8266" y="1713"/>
                  </a:moveTo>
                  <a:cubicBezTo>
                    <a:pt x="8415" y="1713"/>
                    <a:pt x="8550" y="1802"/>
                    <a:pt x="8598" y="1956"/>
                  </a:cubicBezTo>
                  <a:lnTo>
                    <a:pt x="9014" y="3286"/>
                  </a:lnTo>
                  <a:lnTo>
                    <a:pt x="9270" y="1992"/>
                  </a:lnTo>
                  <a:cubicBezTo>
                    <a:pt x="9299" y="1828"/>
                    <a:pt x="9446" y="1719"/>
                    <a:pt x="9606" y="1719"/>
                  </a:cubicBezTo>
                  <a:cubicBezTo>
                    <a:pt x="9628" y="1719"/>
                    <a:pt x="9650" y="1721"/>
                    <a:pt x="9673" y="1725"/>
                  </a:cubicBezTo>
                  <a:cubicBezTo>
                    <a:pt x="9859" y="1758"/>
                    <a:pt x="9975" y="1944"/>
                    <a:pt x="9939" y="2131"/>
                  </a:cubicBezTo>
                  <a:lnTo>
                    <a:pt x="9453" y="4535"/>
                  </a:lnTo>
                  <a:cubicBezTo>
                    <a:pt x="9453" y="4560"/>
                    <a:pt x="9453" y="4571"/>
                    <a:pt x="9442" y="4583"/>
                  </a:cubicBezTo>
                  <a:cubicBezTo>
                    <a:pt x="9395" y="4744"/>
                    <a:pt x="9245" y="4849"/>
                    <a:pt x="9073" y="4849"/>
                  </a:cubicBezTo>
                  <a:cubicBezTo>
                    <a:pt x="8909" y="4849"/>
                    <a:pt x="8759" y="4744"/>
                    <a:pt x="8701" y="4594"/>
                  </a:cubicBezTo>
                  <a:cubicBezTo>
                    <a:pt x="8701" y="4583"/>
                    <a:pt x="8690" y="4583"/>
                    <a:pt x="8690" y="4571"/>
                  </a:cubicBezTo>
                  <a:lnTo>
                    <a:pt x="8273" y="3216"/>
                  </a:lnTo>
                  <a:lnTo>
                    <a:pt x="7856" y="4571"/>
                  </a:lnTo>
                  <a:cubicBezTo>
                    <a:pt x="7856" y="4583"/>
                    <a:pt x="7856" y="4583"/>
                    <a:pt x="7845" y="4583"/>
                  </a:cubicBezTo>
                  <a:cubicBezTo>
                    <a:pt x="7798" y="4744"/>
                    <a:pt x="7648" y="4849"/>
                    <a:pt x="7476" y="4849"/>
                  </a:cubicBezTo>
                  <a:cubicBezTo>
                    <a:pt x="7301" y="4849"/>
                    <a:pt x="7162" y="4744"/>
                    <a:pt x="7104" y="4594"/>
                  </a:cubicBezTo>
                  <a:cubicBezTo>
                    <a:pt x="7093" y="4571"/>
                    <a:pt x="7093" y="4560"/>
                    <a:pt x="7093" y="4535"/>
                  </a:cubicBezTo>
                  <a:lnTo>
                    <a:pt x="6607" y="2117"/>
                  </a:lnTo>
                  <a:cubicBezTo>
                    <a:pt x="6573" y="1933"/>
                    <a:pt x="6687" y="1758"/>
                    <a:pt x="6873" y="1725"/>
                  </a:cubicBezTo>
                  <a:cubicBezTo>
                    <a:pt x="6896" y="1721"/>
                    <a:pt x="6919" y="1719"/>
                    <a:pt x="6941" y="1719"/>
                  </a:cubicBezTo>
                  <a:cubicBezTo>
                    <a:pt x="7102" y="1719"/>
                    <a:pt x="7247" y="1828"/>
                    <a:pt x="7279" y="1992"/>
                  </a:cubicBezTo>
                  <a:lnTo>
                    <a:pt x="7534" y="3286"/>
                  </a:lnTo>
                  <a:lnTo>
                    <a:pt x="7937" y="1978"/>
                  </a:lnTo>
                  <a:cubicBezTo>
                    <a:pt x="7973" y="1864"/>
                    <a:pt x="8054" y="1770"/>
                    <a:pt x="8170" y="1725"/>
                  </a:cubicBezTo>
                  <a:cubicBezTo>
                    <a:pt x="8202" y="1717"/>
                    <a:pt x="8234" y="1713"/>
                    <a:pt x="8266" y="1713"/>
                  </a:cubicBezTo>
                  <a:close/>
                  <a:moveTo>
                    <a:pt x="11295" y="1717"/>
                  </a:moveTo>
                  <a:cubicBezTo>
                    <a:pt x="11775" y="1717"/>
                    <a:pt x="12143" y="1989"/>
                    <a:pt x="12208" y="2036"/>
                  </a:cubicBezTo>
                  <a:cubicBezTo>
                    <a:pt x="12289" y="2106"/>
                    <a:pt x="12336" y="2200"/>
                    <a:pt x="12336" y="2303"/>
                  </a:cubicBezTo>
                  <a:cubicBezTo>
                    <a:pt x="12336" y="2500"/>
                    <a:pt x="12186" y="2650"/>
                    <a:pt x="12000" y="2650"/>
                  </a:cubicBezTo>
                  <a:cubicBezTo>
                    <a:pt x="11908" y="2650"/>
                    <a:pt x="11839" y="2616"/>
                    <a:pt x="11780" y="2569"/>
                  </a:cubicBezTo>
                  <a:cubicBezTo>
                    <a:pt x="11771" y="2569"/>
                    <a:pt x="11557" y="2398"/>
                    <a:pt x="11290" y="2398"/>
                  </a:cubicBezTo>
                  <a:cubicBezTo>
                    <a:pt x="11238" y="2398"/>
                    <a:pt x="11185" y="2404"/>
                    <a:pt x="11131" y="2419"/>
                  </a:cubicBezTo>
                  <a:cubicBezTo>
                    <a:pt x="10992" y="2464"/>
                    <a:pt x="10969" y="2558"/>
                    <a:pt x="10958" y="2592"/>
                  </a:cubicBezTo>
                  <a:cubicBezTo>
                    <a:pt x="10958" y="2616"/>
                    <a:pt x="10958" y="2672"/>
                    <a:pt x="11006" y="2719"/>
                  </a:cubicBezTo>
                  <a:cubicBezTo>
                    <a:pt x="11097" y="2755"/>
                    <a:pt x="11375" y="2869"/>
                    <a:pt x="11664" y="2986"/>
                  </a:cubicBezTo>
                  <a:cubicBezTo>
                    <a:pt x="12311" y="3216"/>
                    <a:pt x="12464" y="3680"/>
                    <a:pt x="12405" y="4038"/>
                  </a:cubicBezTo>
                  <a:cubicBezTo>
                    <a:pt x="12325" y="4513"/>
                    <a:pt x="11872" y="4849"/>
                    <a:pt x="11339" y="4849"/>
                  </a:cubicBezTo>
                  <a:cubicBezTo>
                    <a:pt x="10900" y="4849"/>
                    <a:pt x="10495" y="4674"/>
                    <a:pt x="10228" y="4374"/>
                  </a:cubicBezTo>
                  <a:cubicBezTo>
                    <a:pt x="10103" y="4235"/>
                    <a:pt x="10114" y="4027"/>
                    <a:pt x="10253" y="3899"/>
                  </a:cubicBezTo>
                  <a:cubicBezTo>
                    <a:pt x="10318" y="3840"/>
                    <a:pt x="10401" y="3810"/>
                    <a:pt x="10483" y="3810"/>
                  </a:cubicBezTo>
                  <a:cubicBezTo>
                    <a:pt x="10575" y="3810"/>
                    <a:pt x="10666" y="3848"/>
                    <a:pt x="10728" y="3922"/>
                  </a:cubicBezTo>
                  <a:cubicBezTo>
                    <a:pt x="10878" y="4074"/>
                    <a:pt x="11097" y="4166"/>
                    <a:pt x="11339" y="4166"/>
                  </a:cubicBezTo>
                  <a:cubicBezTo>
                    <a:pt x="11561" y="4166"/>
                    <a:pt x="11711" y="4038"/>
                    <a:pt x="11733" y="3922"/>
                  </a:cubicBezTo>
                  <a:cubicBezTo>
                    <a:pt x="11755" y="3761"/>
                    <a:pt x="11514" y="3658"/>
                    <a:pt x="11433" y="3622"/>
                  </a:cubicBezTo>
                  <a:cubicBezTo>
                    <a:pt x="11050" y="3483"/>
                    <a:pt x="10714" y="3333"/>
                    <a:pt x="10692" y="3322"/>
                  </a:cubicBezTo>
                  <a:cubicBezTo>
                    <a:pt x="10681" y="3322"/>
                    <a:pt x="10658" y="3311"/>
                    <a:pt x="10645" y="3297"/>
                  </a:cubicBezTo>
                  <a:cubicBezTo>
                    <a:pt x="10381" y="3125"/>
                    <a:pt x="10242" y="2811"/>
                    <a:pt x="10286" y="2489"/>
                  </a:cubicBezTo>
                  <a:cubicBezTo>
                    <a:pt x="10334" y="2153"/>
                    <a:pt x="10589" y="1875"/>
                    <a:pt x="10936" y="1770"/>
                  </a:cubicBezTo>
                  <a:cubicBezTo>
                    <a:pt x="11060" y="1732"/>
                    <a:pt x="11181" y="1717"/>
                    <a:pt x="11295" y="1717"/>
                  </a:cubicBezTo>
                  <a:close/>
                  <a:moveTo>
                    <a:pt x="0" y="1"/>
                  </a:moveTo>
                  <a:lnTo>
                    <a:pt x="0" y="6168"/>
                  </a:lnTo>
                  <a:cubicBezTo>
                    <a:pt x="0" y="6388"/>
                    <a:pt x="186" y="6574"/>
                    <a:pt x="417" y="6574"/>
                  </a:cubicBezTo>
                  <a:lnTo>
                    <a:pt x="13574" y="6574"/>
                  </a:lnTo>
                  <a:cubicBezTo>
                    <a:pt x="13794" y="6574"/>
                    <a:pt x="13977" y="6388"/>
                    <a:pt x="13977" y="6168"/>
                  </a:cubicBezTo>
                  <a:lnTo>
                    <a:pt x="13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9" name="Google Shape;3299;p114"/>
          <p:cNvGrpSpPr/>
          <p:nvPr/>
        </p:nvGrpSpPr>
        <p:grpSpPr>
          <a:xfrm>
            <a:off x="5723176" y="4009838"/>
            <a:ext cx="349525" cy="348050"/>
            <a:chOff x="6290113" y="3132000"/>
            <a:chExt cx="349525" cy="348050"/>
          </a:xfrm>
        </p:grpSpPr>
        <p:sp>
          <p:nvSpPr>
            <p:cNvPr id="3300" name="Google Shape;3300;p114"/>
            <p:cNvSpPr/>
            <p:nvPr/>
          </p:nvSpPr>
          <p:spPr>
            <a:xfrm>
              <a:off x="6492913" y="3132000"/>
              <a:ext cx="136850" cy="102425"/>
            </a:xfrm>
            <a:custGeom>
              <a:avLst/>
              <a:gdLst/>
              <a:ahLst/>
              <a:cxnLst/>
              <a:rect l="l" t="t" r="r" b="b"/>
              <a:pathLst>
                <a:path w="5474" h="4097" extrusionOk="0">
                  <a:moveTo>
                    <a:pt x="2710" y="1"/>
                  </a:moveTo>
                  <a:cubicBezTo>
                    <a:pt x="1217" y="1"/>
                    <a:pt x="0" y="1224"/>
                    <a:pt x="0" y="2733"/>
                  </a:cubicBezTo>
                  <a:cubicBezTo>
                    <a:pt x="0" y="3125"/>
                    <a:pt x="81" y="3519"/>
                    <a:pt x="245" y="3866"/>
                  </a:cubicBezTo>
                  <a:cubicBezTo>
                    <a:pt x="314" y="4005"/>
                    <a:pt x="453" y="4097"/>
                    <a:pt x="614" y="4097"/>
                  </a:cubicBezTo>
                  <a:lnTo>
                    <a:pt x="4838" y="4097"/>
                  </a:lnTo>
                  <a:cubicBezTo>
                    <a:pt x="4999" y="4097"/>
                    <a:pt x="5149" y="4005"/>
                    <a:pt x="5207" y="3866"/>
                  </a:cubicBezTo>
                  <a:cubicBezTo>
                    <a:pt x="5382" y="3472"/>
                    <a:pt x="5474" y="3044"/>
                    <a:pt x="5452" y="2606"/>
                  </a:cubicBezTo>
                  <a:cubicBezTo>
                    <a:pt x="5393" y="1159"/>
                    <a:pt x="4188" y="1"/>
                    <a:pt x="2730" y="1"/>
                  </a:cubicBezTo>
                  <a:cubicBezTo>
                    <a:pt x="2723" y="1"/>
                    <a:pt x="2717" y="1"/>
                    <a:pt x="2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14"/>
            <p:cNvSpPr/>
            <p:nvPr/>
          </p:nvSpPr>
          <p:spPr>
            <a:xfrm>
              <a:off x="6290113" y="3281275"/>
              <a:ext cx="81875" cy="184350"/>
            </a:xfrm>
            <a:custGeom>
              <a:avLst/>
              <a:gdLst/>
              <a:ahLst/>
              <a:cxnLst/>
              <a:rect l="l" t="t" r="r" b="b"/>
              <a:pathLst>
                <a:path w="3275" h="7374" extrusionOk="0">
                  <a:moveTo>
                    <a:pt x="2189" y="1505"/>
                  </a:moveTo>
                  <a:cubicBezTo>
                    <a:pt x="2408" y="1505"/>
                    <a:pt x="2594" y="1692"/>
                    <a:pt x="2594" y="1911"/>
                  </a:cubicBezTo>
                  <a:cubicBezTo>
                    <a:pt x="2594" y="2141"/>
                    <a:pt x="2408" y="2327"/>
                    <a:pt x="2189" y="2327"/>
                  </a:cubicBezTo>
                  <a:cubicBezTo>
                    <a:pt x="1956" y="2327"/>
                    <a:pt x="1772" y="2141"/>
                    <a:pt x="1772" y="1911"/>
                  </a:cubicBezTo>
                  <a:cubicBezTo>
                    <a:pt x="1772" y="1692"/>
                    <a:pt x="1956" y="1505"/>
                    <a:pt x="2189" y="1505"/>
                  </a:cubicBezTo>
                  <a:close/>
                  <a:moveTo>
                    <a:pt x="417" y="0"/>
                  </a:moveTo>
                  <a:cubicBezTo>
                    <a:pt x="187" y="0"/>
                    <a:pt x="1" y="186"/>
                    <a:pt x="1" y="417"/>
                  </a:cubicBezTo>
                  <a:lnTo>
                    <a:pt x="1" y="6968"/>
                  </a:lnTo>
                  <a:cubicBezTo>
                    <a:pt x="1" y="7187"/>
                    <a:pt x="187" y="7373"/>
                    <a:pt x="417" y="7373"/>
                  </a:cubicBezTo>
                  <a:lnTo>
                    <a:pt x="2872" y="7373"/>
                  </a:lnTo>
                  <a:cubicBezTo>
                    <a:pt x="3091" y="7373"/>
                    <a:pt x="3275" y="7187"/>
                    <a:pt x="3275" y="6968"/>
                  </a:cubicBezTo>
                  <a:lnTo>
                    <a:pt x="3275" y="417"/>
                  </a:lnTo>
                  <a:cubicBezTo>
                    <a:pt x="3275" y="186"/>
                    <a:pt x="3091" y="0"/>
                    <a:pt x="28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14"/>
            <p:cNvSpPr/>
            <p:nvPr/>
          </p:nvSpPr>
          <p:spPr>
            <a:xfrm>
              <a:off x="6392513" y="3254125"/>
              <a:ext cx="247125" cy="225925"/>
            </a:xfrm>
            <a:custGeom>
              <a:avLst/>
              <a:gdLst/>
              <a:ahLst/>
              <a:cxnLst/>
              <a:rect l="l" t="t" r="r" b="b"/>
              <a:pathLst>
                <a:path w="9885" h="9037" extrusionOk="0">
                  <a:moveTo>
                    <a:pt x="3877" y="1"/>
                  </a:moveTo>
                  <a:cubicBezTo>
                    <a:pt x="3253" y="1"/>
                    <a:pt x="2639" y="173"/>
                    <a:pt x="2109" y="509"/>
                  </a:cubicBezTo>
                  <a:cubicBezTo>
                    <a:pt x="1645" y="786"/>
                    <a:pt x="1262" y="1181"/>
                    <a:pt x="984" y="1642"/>
                  </a:cubicBezTo>
                  <a:lnTo>
                    <a:pt x="1" y="1642"/>
                  </a:lnTo>
                  <a:lnTo>
                    <a:pt x="1" y="7915"/>
                  </a:lnTo>
                  <a:lnTo>
                    <a:pt x="1031" y="7915"/>
                  </a:lnTo>
                  <a:cubicBezTo>
                    <a:pt x="1623" y="8598"/>
                    <a:pt x="2500" y="9037"/>
                    <a:pt x="3414" y="9037"/>
                  </a:cubicBezTo>
                  <a:lnTo>
                    <a:pt x="8982" y="9037"/>
                  </a:lnTo>
                  <a:cubicBezTo>
                    <a:pt x="9479" y="9037"/>
                    <a:pt x="9884" y="8631"/>
                    <a:pt x="9884" y="8134"/>
                  </a:cubicBezTo>
                  <a:cubicBezTo>
                    <a:pt x="9884" y="7637"/>
                    <a:pt x="9479" y="7232"/>
                    <a:pt x="8982" y="7232"/>
                  </a:cubicBezTo>
                  <a:cubicBezTo>
                    <a:pt x="9479" y="7232"/>
                    <a:pt x="9884" y="6826"/>
                    <a:pt x="9884" y="6329"/>
                  </a:cubicBezTo>
                  <a:cubicBezTo>
                    <a:pt x="9884" y="5832"/>
                    <a:pt x="9479" y="5427"/>
                    <a:pt x="8982" y="5427"/>
                  </a:cubicBezTo>
                  <a:cubicBezTo>
                    <a:pt x="9479" y="5427"/>
                    <a:pt x="9884" y="5032"/>
                    <a:pt x="9884" y="4535"/>
                  </a:cubicBezTo>
                  <a:cubicBezTo>
                    <a:pt x="9884" y="4038"/>
                    <a:pt x="9479" y="3633"/>
                    <a:pt x="8982" y="3633"/>
                  </a:cubicBezTo>
                  <a:cubicBezTo>
                    <a:pt x="9479" y="3633"/>
                    <a:pt x="9884" y="3227"/>
                    <a:pt x="9884" y="2730"/>
                  </a:cubicBezTo>
                  <a:cubicBezTo>
                    <a:pt x="9884" y="2233"/>
                    <a:pt x="9479" y="1828"/>
                    <a:pt x="8982" y="1828"/>
                  </a:cubicBezTo>
                  <a:lnTo>
                    <a:pt x="5174" y="1828"/>
                  </a:lnTo>
                  <a:cubicBezTo>
                    <a:pt x="4747" y="1828"/>
                    <a:pt x="4386" y="1492"/>
                    <a:pt x="4363" y="1064"/>
                  </a:cubicBezTo>
                  <a:lnTo>
                    <a:pt x="4305" y="59"/>
                  </a:lnTo>
                  <a:cubicBezTo>
                    <a:pt x="4294" y="34"/>
                    <a:pt x="4294" y="23"/>
                    <a:pt x="4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14"/>
            <p:cNvSpPr/>
            <p:nvPr/>
          </p:nvSpPr>
          <p:spPr>
            <a:xfrm>
              <a:off x="6520388" y="3254950"/>
              <a:ext cx="81325" cy="24325"/>
            </a:xfrm>
            <a:custGeom>
              <a:avLst/>
              <a:gdLst/>
              <a:ahLst/>
              <a:cxnLst/>
              <a:rect l="l" t="t" r="r" b="b"/>
              <a:pathLst>
                <a:path w="3253" h="973" extrusionOk="0">
                  <a:moveTo>
                    <a:pt x="1" y="1"/>
                  </a:moveTo>
                  <a:lnTo>
                    <a:pt x="59" y="973"/>
                  </a:lnTo>
                  <a:lnTo>
                    <a:pt x="3195" y="973"/>
                  </a:lnTo>
                  <a:lnTo>
                    <a:pt x="3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4" name="Google Shape;3304;p114"/>
          <p:cNvGrpSpPr/>
          <p:nvPr/>
        </p:nvGrpSpPr>
        <p:grpSpPr>
          <a:xfrm>
            <a:off x="5723176" y="2372088"/>
            <a:ext cx="349525" cy="266125"/>
            <a:chOff x="3271863" y="3170825"/>
            <a:chExt cx="349525" cy="266125"/>
          </a:xfrm>
        </p:grpSpPr>
        <p:sp>
          <p:nvSpPr>
            <p:cNvPr id="3305" name="Google Shape;3305;p114"/>
            <p:cNvSpPr/>
            <p:nvPr/>
          </p:nvSpPr>
          <p:spPr>
            <a:xfrm>
              <a:off x="3366488" y="3278150"/>
              <a:ext cx="19950" cy="18500"/>
            </a:xfrm>
            <a:custGeom>
              <a:avLst/>
              <a:gdLst/>
              <a:ahLst/>
              <a:cxnLst/>
              <a:rect l="l" t="t" r="r" b="b"/>
              <a:pathLst>
                <a:path w="798" h="740" extrusionOk="0">
                  <a:moveTo>
                    <a:pt x="1" y="0"/>
                  </a:moveTo>
                  <a:cubicBezTo>
                    <a:pt x="1" y="150"/>
                    <a:pt x="1" y="600"/>
                    <a:pt x="12" y="739"/>
                  </a:cubicBezTo>
                  <a:lnTo>
                    <a:pt x="381" y="739"/>
                  </a:lnTo>
                  <a:cubicBezTo>
                    <a:pt x="615" y="739"/>
                    <a:pt x="798" y="578"/>
                    <a:pt x="798" y="370"/>
                  </a:cubicBezTo>
                  <a:cubicBezTo>
                    <a:pt x="798" y="173"/>
                    <a:pt x="615"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14"/>
            <p:cNvSpPr/>
            <p:nvPr/>
          </p:nvSpPr>
          <p:spPr>
            <a:xfrm>
              <a:off x="3271863" y="3170825"/>
              <a:ext cx="349525" cy="266125"/>
            </a:xfrm>
            <a:custGeom>
              <a:avLst/>
              <a:gdLst/>
              <a:ahLst/>
              <a:cxnLst/>
              <a:rect l="l" t="t" r="r" b="b"/>
              <a:pathLst>
                <a:path w="13981" h="10645" extrusionOk="0">
                  <a:moveTo>
                    <a:pt x="3691" y="1630"/>
                  </a:moveTo>
                  <a:cubicBezTo>
                    <a:pt x="3914" y="1630"/>
                    <a:pt x="4097" y="1816"/>
                    <a:pt x="4097" y="2047"/>
                  </a:cubicBezTo>
                  <a:cubicBezTo>
                    <a:pt x="4097" y="2266"/>
                    <a:pt x="3914" y="2452"/>
                    <a:pt x="3691" y="2452"/>
                  </a:cubicBezTo>
                  <a:lnTo>
                    <a:pt x="2467" y="2452"/>
                  </a:lnTo>
                  <a:lnTo>
                    <a:pt x="2467" y="3680"/>
                  </a:lnTo>
                  <a:cubicBezTo>
                    <a:pt x="2467" y="3910"/>
                    <a:pt x="2281" y="4096"/>
                    <a:pt x="2050" y="4096"/>
                  </a:cubicBezTo>
                  <a:cubicBezTo>
                    <a:pt x="1831" y="4096"/>
                    <a:pt x="1645" y="3910"/>
                    <a:pt x="1645" y="3680"/>
                  </a:cubicBezTo>
                  <a:lnTo>
                    <a:pt x="1645" y="2047"/>
                  </a:lnTo>
                  <a:cubicBezTo>
                    <a:pt x="1645" y="1816"/>
                    <a:pt x="1831" y="1630"/>
                    <a:pt x="2050" y="1630"/>
                  </a:cubicBezTo>
                  <a:close/>
                  <a:moveTo>
                    <a:pt x="11931" y="1630"/>
                  </a:moveTo>
                  <a:cubicBezTo>
                    <a:pt x="12161" y="1630"/>
                    <a:pt x="12347" y="1816"/>
                    <a:pt x="12347" y="2047"/>
                  </a:cubicBezTo>
                  <a:lnTo>
                    <a:pt x="12347" y="3680"/>
                  </a:lnTo>
                  <a:cubicBezTo>
                    <a:pt x="12347" y="3910"/>
                    <a:pt x="12161" y="4096"/>
                    <a:pt x="11931" y="4096"/>
                  </a:cubicBezTo>
                  <a:cubicBezTo>
                    <a:pt x="11711" y="4096"/>
                    <a:pt x="11525" y="3910"/>
                    <a:pt x="11525" y="3680"/>
                  </a:cubicBezTo>
                  <a:lnTo>
                    <a:pt x="11525" y="2452"/>
                  </a:lnTo>
                  <a:lnTo>
                    <a:pt x="10301" y="2452"/>
                  </a:lnTo>
                  <a:cubicBezTo>
                    <a:pt x="10067" y="2452"/>
                    <a:pt x="9884" y="2266"/>
                    <a:pt x="9884" y="2047"/>
                  </a:cubicBezTo>
                  <a:cubicBezTo>
                    <a:pt x="9884" y="1816"/>
                    <a:pt x="10067" y="1630"/>
                    <a:pt x="10301" y="1630"/>
                  </a:cubicBezTo>
                  <a:close/>
                  <a:moveTo>
                    <a:pt x="4166" y="3621"/>
                  </a:moveTo>
                  <a:cubicBezTo>
                    <a:pt x="4769" y="3621"/>
                    <a:pt x="5266" y="4085"/>
                    <a:pt x="5266" y="4663"/>
                  </a:cubicBezTo>
                  <a:cubicBezTo>
                    <a:pt x="5266" y="5138"/>
                    <a:pt x="4930" y="5543"/>
                    <a:pt x="4480" y="5668"/>
                  </a:cubicBezTo>
                  <a:lnTo>
                    <a:pt x="5174" y="6457"/>
                  </a:lnTo>
                  <a:cubicBezTo>
                    <a:pt x="5302" y="6607"/>
                    <a:pt x="5288" y="6815"/>
                    <a:pt x="5149" y="6943"/>
                  </a:cubicBezTo>
                  <a:cubicBezTo>
                    <a:pt x="5080" y="7001"/>
                    <a:pt x="4999" y="7023"/>
                    <a:pt x="4919" y="7023"/>
                  </a:cubicBezTo>
                  <a:cubicBezTo>
                    <a:pt x="4827" y="7023"/>
                    <a:pt x="4733" y="6987"/>
                    <a:pt x="4663" y="6907"/>
                  </a:cubicBezTo>
                  <a:lnTo>
                    <a:pt x="3786" y="5912"/>
                  </a:lnTo>
                  <a:lnTo>
                    <a:pt x="3786" y="6687"/>
                  </a:lnTo>
                  <a:cubicBezTo>
                    <a:pt x="3786" y="6873"/>
                    <a:pt x="3636" y="7023"/>
                    <a:pt x="3450" y="7023"/>
                  </a:cubicBezTo>
                  <a:cubicBezTo>
                    <a:pt x="3253" y="7023"/>
                    <a:pt x="3103" y="6873"/>
                    <a:pt x="3103" y="6687"/>
                  </a:cubicBezTo>
                  <a:lnTo>
                    <a:pt x="3103" y="3957"/>
                  </a:lnTo>
                  <a:cubicBezTo>
                    <a:pt x="3103" y="3771"/>
                    <a:pt x="3253" y="3621"/>
                    <a:pt x="3450" y="3621"/>
                  </a:cubicBezTo>
                  <a:close/>
                  <a:moveTo>
                    <a:pt x="7429" y="3621"/>
                  </a:moveTo>
                  <a:cubicBezTo>
                    <a:pt x="7626" y="3621"/>
                    <a:pt x="7776" y="3771"/>
                    <a:pt x="7776" y="3957"/>
                  </a:cubicBezTo>
                  <a:cubicBezTo>
                    <a:pt x="7776" y="4141"/>
                    <a:pt x="7626" y="4293"/>
                    <a:pt x="7429" y="4293"/>
                  </a:cubicBezTo>
                  <a:lnTo>
                    <a:pt x="6621" y="4293"/>
                  </a:lnTo>
                  <a:lnTo>
                    <a:pt x="6621" y="4974"/>
                  </a:lnTo>
                  <a:lnTo>
                    <a:pt x="7349" y="4974"/>
                  </a:lnTo>
                  <a:cubicBezTo>
                    <a:pt x="7535" y="4974"/>
                    <a:pt x="7685" y="5138"/>
                    <a:pt x="7685" y="5321"/>
                  </a:cubicBezTo>
                  <a:cubicBezTo>
                    <a:pt x="7685" y="5507"/>
                    <a:pt x="7535" y="5657"/>
                    <a:pt x="7349" y="5657"/>
                  </a:cubicBezTo>
                  <a:lnTo>
                    <a:pt x="6621" y="5657"/>
                  </a:lnTo>
                  <a:lnTo>
                    <a:pt x="6621" y="6340"/>
                  </a:lnTo>
                  <a:lnTo>
                    <a:pt x="7429" y="6340"/>
                  </a:lnTo>
                  <a:cubicBezTo>
                    <a:pt x="7626" y="6340"/>
                    <a:pt x="7776" y="6501"/>
                    <a:pt x="7776" y="6687"/>
                  </a:cubicBezTo>
                  <a:cubicBezTo>
                    <a:pt x="7776" y="6873"/>
                    <a:pt x="7626" y="7023"/>
                    <a:pt x="7429" y="7023"/>
                  </a:cubicBezTo>
                  <a:lnTo>
                    <a:pt x="6285" y="7023"/>
                  </a:lnTo>
                  <a:cubicBezTo>
                    <a:pt x="6099" y="7023"/>
                    <a:pt x="5938" y="6873"/>
                    <a:pt x="5938" y="6687"/>
                  </a:cubicBezTo>
                  <a:lnTo>
                    <a:pt x="5938" y="3957"/>
                  </a:lnTo>
                  <a:cubicBezTo>
                    <a:pt x="5938" y="3771"/>
                    <a:pt x="6099" y="3621"/>
                    <a:pt x="6285" y="3621"/>
                  </a:cubicBezTo>
                  <a:close/>
                  <a:moveTo>
                    <a:pt x="9954" y="3621"/>
                  </a:moveTo>
                  <a:cubicBezTo>
                    <a:pt x="10301" y="3621"/>
                    <a:pt x="10623" y="3713"/>
                    <a:pt x="10912" y="3910"/>
                  </a:cubicBezTo>
                  <a:cubicBezTo>
                    <a:pt x="11064" y="4016"/>
                    <a:pt x="11109" y="4224"/>
                    <a:pt x="11006" y="4385"/>
                  </a:cubicBezTo>
                  <a:cubicBezTo>
                    <a:pt x="10939" y="4480"/>
                    <a:pt x="10827" y="4534"/>
                    <a:pt x="10716" y="4534"/>
                  </a:cubicBezTo>
                  <a:cubicBezTo>
                    <a:pt x="10651" y="4534"/>
                    <a:pt x="10586" y="4515"/>
                    <a:pt x="10531" y="4477"/>
                  </a:cubicBezTo>
                  <a:cubicBezTo>
                    <a:pt x="10356" y="4363"/>
                    <a:pt x="10162" y="4293"/>
                    <a:pt x="9954" y="4293"/>
                  </a:cubicBezTo>
                  <a:cubicBezTo>
                    <a:pt x="9398" y="4293"/>
                    <a:pt x="8934" y="4754"/>
                    <a:pt x="8934" y="5321"/>
                  </a:cubicBezTo>
                  <a:cubicBezTo>
                    <a:pt x="8934" y="5890"/>
                    <a:pt x="9398" y="6340"/>
                    <a:pt x="9954" y="6340"/>
                  </a:cubicBezTo>
                  <a:cubicBezTo>
                    <a:pt x="10162" y="6340"/>
                    <a:pt x="10345" y="6282"/>
                    <a:pt x="10473" y="6154"/>
                  </a:cubicBezTo>
                  <a:cubicBezTo>
                    <a:pt x="10509" y="6132"/>
                    <a:pt x="10531" y="6110"/>
                    <a:pt x="10553" y="6085"/>
                  </a:cubicBezTo>
                  <a:cubicBezTo>
                    <a:pt x="10618" y="6002"/>
                    <a:pt x="10714" y="5961"/>
                    <a:pt x="10812" y="5961"/>
                  </a:cubicBezTo>
                  <a:cubicBezTo>
                    <a:pt x="10891" y="5961"/>
                    <a:pt x="10972" y="5988"/>
                    <a:pt x="11039" y="6040"/>
                  </a:cubicBezTo>
                  <a:cubicBezTo>
                    <a:pt x="11178" y="6154"/>
                    <a:pt x="11203" y="6376"/>
                    <a:pt x="11076" y="6526"/>
                  </a:cubicBezTo>
                  <a:cubicBezTo>
                    <a:pt x="11028" y="6571"/>
                    <a:pt x="10981" y="6629"/>
                    <a:pt x="10937" y="6665"/>
                  </a:cubicBezTo>
                  <a:cubicBezTo>
                    <a:pt x="10670" y="6907"/>
                    <a:pt x="10334" y="7023"/>
                    <a:pt x="9954" y="7023"/>
                  </a:cubicBezTo>
                  <a:cubicBezTo>
                    <a:pt x="9015" y="7023"/>
                    <a:pt x="8251" y="6260"/>
                    <a:pt x="8251" y="5321"/>
                  </a:cubicBezTo>
                  <a:cubicBezTo>
                    <a:pt x="8251" y="4385"/>
                    <a:pt x="9015" y="3621"/>
                    <a:pt x="9954" y="3621"/>
                  </a:cubicBezTo>
                  <a:close/>
                  <a:moveTo>
                    <a:pt x="2050" y="6548"/>
                  </a:moveTo>
                  <a:cubicBezTo>
                    <a:pt x="2281" y="6548"/>
                    <a:pt x="2467" y="6734"/>
                    <a:pt x="2467" y="6954"/>
                  </a:cubicBezTo>
                  <a:lnTo>
                    <a:pt x="2467" y="8192"/>
                  </a:lnTo>
                  <a:lnTo>
                    <a:pt x="3691" y="8192"/>
                  </a:lnTo>
                  <a:cubicBezTo>
                    <a:pt x="3914" y="8192"/>
                    <a:pt x="4097" y="8364"/>
                    <a:pt x="4097" y="8598"/>
                  </a:cubicBezTo>
                  <a:cubicBezTo>
                    <a:pt x="4097" y="8828"/>
                    <a:pt x="3914" y="9000"/>
                    <a:pt x="3691" y="9000"/>
                  </a:cubicBezTo>
                  <a:lnTo>
                    <a:pt x="2050" y="9000"/>
                  </a:lnTo>
                  <a:cubicBezTo>
                    <a:pt x="1831" y="9000"/>
                    <a:pt x="1645" y="8828"/>
                    <a:pt x="1645" y="8598"/>
                  </a:cubicBezTo>
                  <a:lnTo>
                    <a:pt x="1645" y="6954"/>
                  </a:lnTo>
                  <a:cubicBezTo>
                    <a:pt x="1645" y="6734"/>
                    <a:pt x="1831" y="6548"/>
                    <a:pt x="2050" y="6548"/>
                  </a:cubicBezTo>
                  <a:close/>
                  <a:moveTo>
                    <a:pt x="11931" y="6548"/>
                  </a:moveTo>
                  <a:cubicBezTo>
                    <a:pt x="12161" y="6548"/>
                    <a:pt x="12347" y="6734"/>
                    <a:pt x="12347" y="6954"/>
                  </a:cubicBezTo>
                  <a:lnTo>
                    <a:pt x="12347" y="8598"/>
                  </a:lnTo>
                  <a:cubicBezTo>
                    <a:pt x="12347" y="8828"/>
                    <a:pt x="12161" y="9000"/>
                    <a:pt x="11931" y="9000"/>
                  </a:cubicBezTo>
                  <a:lnTo>
                    <a:pt x="10301" y="9000"/>
                  </a:lnTo>
                  <a:cubicBezTo>
                    <a:pt x="10067" y="9000"/>
                    <a:pt x="9884" y="8828"/>
                    <a:pt x="9884" y="8598"/>
                  </a:cubicBezTo>
                  <a:cubicBezTo>
                    <a:pt x="9884" y="8364"/>
                    <a:pt x="10067" y="8192"/>
                    <a:pt x="10301" y="8192"/>
                  </a:cubicBezTo>
                  <a:lnTo>
                    <a:pt x="11525" y="8192"/>
                  </a:lnTo>
                  <a:lnTo>
                    <a:pt x="11525" y="6954"/>
                  </a:lnTo>
                  <a:cubicBezTo>
                    <a:pt x="11525" y="6734"/>
                    <a:pt x="11711" y="6548"/>
                    <a:pt x="11931" y="6548"/>
                  </a:cubicBezTo>
                  <a:close/>
                  <a:moveTo>
                    <a:pt x="1239" y="0"/>
                  </a:moveTo>
                  <a:cubicBezTo>
                    <a:pt x="556" y="0"/>
                    <a:pt x="1" y="556"/>
                    <a:pt x="1" y="1225"/>
                  </a:cubicBezTo>
                  <a:lnTo>
                    <a:pt x="1" y="9417"/>
                  </a:lnTo>
                  <a:cubicBezTo>
                    <a:pt x="1" y="10089"/>
                    <a:pt x="556" y="10644"/>
                    <a:pt x="1239" y="10644"/>
                  </a:cubicBezTo>
                  <a:lnTo>
                    <a:pt x="12753" y="10644"/>
                  </a:lnTo>
                  <a:cubicBezTo>
                    <a:pt x="13436" y="10644"/>
                    <a:pt x="13980" y="10089"/>
                    <a:pt x="13980" y="9417"/>
                  </a:cubicBezTo>
                  <a:lnTo>
                    <a:pt x="13980" y="1225"/>
                  </a:lnTo>
                  <a:cubicBezTo>
                    <a:pt x="13980" y="556"/>
                    <a:pt x="13436" y="0"/>
                    <a:pt x="127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7" name="Google Shape;3307;p114"/>
          <p:cNvGrpSpPr/>
          <p:nvPr/>
        </p:nvGrpSpPr>
        <p:grpSpPr>
          <a:xfrm>
            <a:off x="5723176" y="1511450"/>
            <a:ext cx="349525" cy="349350"/>
            <a:chOff x="6290113" y="2568375"/>
            <a:chExt cx="349525" cy="349350"/>
          </a:xfrm>
        </p:grpSpPr>
        <p:sp>
          <p:nvSpPr>
            <p:cNvPr id="3308" name="Google Shape;3308;p114"/>
            <p:cNvSpPr/>
            <p:nvPr/>
          </p:nvSpPr>
          <p:spPr>
            <a:xfrm>
              <a:off x="6541513" y="2568375"/>
              <a:ext cx="46325" cy="107525"/>
            </a:xfrm>
            <a:custGeom>
              <a:avLst/>
              <a:gdLst/>
              <a:ahLst/>
              <a:cxnLst/>
              <a:rect l="l" t="t" r="r" b="b"/>
              <a:pathLst>
                <a:path w="1853" h="4301" extrusionOk="0">
                  <a:moveTo>
                    <a:pt x="447" y="1"/>
                  </a:moveTo>
                  <a:cubicBezTo>
                    <a:pt x="342" y="1"/>
                    <a:pt x="238" y="41"/>
                    <a:pt x="161" y="122"/>
                  </a:cubicBezTo>
                  <a:cubicBezTo>
                    <a:pt x="0" y="285"/>
                    <a:pt x="0" y="538"/>
                    <a:pt x="161" y="702"/>
                  </a:cubicBezTo>
                  <a:cubicBezTo>
                    <a:pt x="961" y="1499"/>
                    <a:pt x="961" y="2796"/>
                    <a:pt x="161" y="3593"/>
                  </a:cubicBezTo>
                  <a:cubicBezTo>
                    <a:pt x="0" y="3757"/>
                    <a:pt x="0" y="4009"/>
                    <a:pt x="161" y="4173"/>
                  </a:cubicBezTo>
                  <a:cubicBezTo>
                    <a:pt x="231" y="4254"/>
                    <a:pt x="347" y="4301"/>
                    <a:pt x="453" y="4301"/>
                  </a:cubicBezTo>
                  <a:cubicBezTo>
                    <a:pt x="556" y="4301"/>
                    <a:pt x="661" y="4254"/>
                    <a:pt x="742" y="4173"/>
                  </a:cubicBezTo>
                  <a:cubicBezTo>
                    <a:pt x="1852" y="3062"/>
                    <a:pt x="1852" y="1246"/>
                    <a:pt x="742" y="122"/>
                  </a:cubicBezTo>
                  <a:cubicBezTo>
                    <a:pt x="660" y="41"/>
                    <a:pt x="553" y="1"/>
                    <a:pt x="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14"/>
            <p:cNvSpPr/>
            <p:nvPr/>
          </p:nvSpPr>
          <p:spPr>
            <a:xfrm>
              <a:off x="6512563" y="2597325"/>
              <a:ext cx="30425" cy="49625"/>
            </a:xfrm>
            <a:custGeom>
              <a:avLst/>
              <a:gdLst/>
              <a:ahLst/>
              <a:cxnLst/>
              <a:rect l="l" t="t" r="r" b="b"/>
              <a:pathLst>
                <a:path w="1217" h="1985" extrusionOk="0">
                  <a:moveTo>
                    <a:pt x="447" y="1"/>
                  </a:moveTo>
                  <a:cubicBezTo>
                    <a:pt x="340" y="1"/>
                    <a:pt x="233" y="41"/>
                    <a:pt x="153" y="122"/>
                  </a:cubicBezTo>
                  <a:cubicBezTo>
                    <a:pt x="0" y="283"/>
                    <a:pt x="0" y="538"/>
                    <a:pt x="153" y="699"/>
                  </a:cubicBezTo>
                  <a:cubicBezTo>
                    <a:pt x="314" y="863"/>
                    <a:pt x="314" y="1116"/>
                    <a:pt x="153" y="1280"/>
                  </a:cubicBezTo>
                  <a:cubicBezTo>
                    <a:pt x="0" y="1441"/>
                    <a:pt x="0" y="1696"/>
                    <a:pt x="153" y="1857"/>
                  </a:cubicBezTo>
                  <a:cubicBezTo>
                    <a:pt x="233" y="1938"/>
                    <a:pt x="336" y="1985"/>
                    <a:pt x="453" y="1985"/>
                  </a:cubicBezTo>
                  <a:cubicBezTo>
                    <a:pt x="556" y="1985"/>
                    <a:pt x="661" y="1938"/>
                    <a:pt x="742" y="1857"/>
                  </a:cubicBezTo>
                  <a:cubicBezTo>
                    <a:pt x="1217" y="1382"/>
                    <a:pt x="1217" y="597"/>
                    <a:pt x="742" y="122"/>
                  </a:cubicBezTo>
                  <a:cubicBezTo>
                    <a:pt x="661" y="41"/>
                    <a:pt x="554" y="1"/>
                    <a:pt x="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14"/>
            <p:cNvSpPr/>
            <p:nvPr/>
          </p:nvSpPr>
          <p:spPr>
            <a:xfrm>
              <a:off x="6341913" y="2568375"/>
              <a:ext cx="46325" cy="107525"/>
            </a:xfrm>
            <a:custGeom>
              <a:avLst/>
              <a:gdLst/>
              <a:ahLst/>
              <a:cxnLst/>
              <a:rect l="l" t="t" r="r" b="b"/>
              <a:pathLst>
                <a:path w="1853" h="4301" extrusionOk="0">
                  <a:moveTo>
                    <a:pt x="1406" y="1"/>
                  </a:moveTo>
                  <a:cubicBezTo>
                    <a:pt x="1299" y="1"/>
                    <a:pt x="1192" y="41"/>
                    <a:pt x="1111" y="122"/>
                  </a:cubicBezTo>
                  <a:cubicBezTo>
                    <a:pt x="0" y="1246"/>
                    <a:pt x="0" y="3062"/>
                    <a:pt x="1111" y="4173"/>
                  </a:cubicBezTo>
                  <a:cubicBezTo>
                    <a:pt x="1192" y="4254"/>
                    <a:pt x="1297" y="4301"/>
                    <a:pt x="1400" y="4301"/>
                  </a:cubicBezTo>
                  <a:cubicBezTo>
                    <a:pt x="1517" y="4301"/>
                    <a:pt x="1619" y="4254"/>
                    <a:pt x="1703" y="4173"/>
                  </a:cubicBezTo>
                  <a:cubicBezTo>
                    <a:pt x="1853" y="4009"/>
                    <a:pt x="1853" y="3757"/>
                    <a:pt x="1703" y="3593"/>
                  </a:cubicBezTo>
                  <a:cubicBezTo>
                    <a:pt x="903" y="2796"/>
                    <a:pt x="903" y="1499"/>
                    <a:pt x="1703" y="702"/>
                  </a:cubicBezTo>
                  <a:cubicBezTo>
                    <a:pt x="1853" y="538"/>
                    <a:pt x="1853" y="285"/>
                    <a:pt x="1703" y="122"/>
                  </a:cubicBezTo>
                  <a:cubicBezTo>
                    <a:pt x="1621" y="41"/>
                    <a:pt x="1513" y="1"/>
                    <a:pt x="1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14"/>
            <p:cNvSpPr/>
            <p:nvPr/>
          </p:nvSpPr>
          <p:spPr>
            <a:xfrm>
              <a:off x="6386763" y="2597325"/>
              <a:ext cx="30350" cy="49625"/>
            </a:xfrm>
            <a:custGeom>
              <a:avLst/>
              <a:gdLst/>
              <a:ahLst/>
              <a:cxnLst/>
              <a:rect l="l" t="t" r="r" b="b"/>
              <a:pathLst>
                <a:path w="1214" h="1985" extrusionOk="0">
                  <a:moveTo>
                    <a:pt x="771" y="1"/>
                  </a:moveTo>
                  <a:cubicBezTo>
                    <a:pt x="665" y="1"/>
                    <a:pt x="561" y="41"/>
                    <a:pt x="486" y="122"/>
                  </a:cubicBezTo>
                  <a:cubicBezTo>
                    <a:pt x="0" y="597"/>
                    <a:pt x="0" y="1382"/>
                    <a:pt x="486" y="1857"/>
                  </a:cubicBezTo>
                  <a:cubicBezTo>
                    <a:pt x="556" y="1938"/>
                    <a:pt x="672" y="1985"/>
                    <a:pt x="775" y="1985"/>
                  </a:cubicBezTo>
                  <a:cubicBezTo>
                    <a:pt x="881" y="1985"/>
                    <a:pt x="983" y="1938"/>
                    <a:pt x="1064" y="1857"/>
                  </a:cubicBezTo>
                  <a:cubicBezTo>
                    <a:pt x="1214" y="1696"/>
                    <a:pt x="1214" y="1441"/>
                    <a:pt x="1064" y="1280"/>
                  </a:cubicBezTo>
                  <a:cubicBezTo>
                    <a:pt x="903" y="1116"/>
                    <a:pt x="903" y="863"/>
                    <a:pt x="1064" y="699"/>
                  </a:cubicBezTo>
                  <a:cubicBezTo>
                    <a:pt x="1214" y="538"/>
                    <a:pt x="1214" y="283"/>
                    <a:pt x="1064" y="122"/>
                  </a:cubicBezTo>
                  <a:cubicBezTo>
                    <a:pt x="983" y="41"/>
                    <a:pt x="876" y="1"/>
                    <a:pt x="7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14"/>
            <p:cNvSpPr/>
            <p:nvPr/>
          </p:nvSpPr>
          <p:spPr>
            <a:xfrm>
              <a:off x="6440838" y="2598350"/>
              <a:ext cx="48075" cy="47700"/>
            </a:xfrm>
            <a:custGeom>
              <a:avLst/>
              <a:gdLst/>
              <a:ahLst/>
              <a:cxnLst/>
              <a:rect l="l" t="t" r="r" b="b"/>
              <a:pathLst>
                <a:path w="1923" h="1908" extrusionOk="0">
                  <a:moveTo>
                    <a:pt x="961" y="0"/>
                  </a:moveTo>
                  <a:cubicBezTo>
                    <a:pt x="428" y="0"/>
                    <a:pt x="1" y="417"/>
                    <a:pt x="1" y="950"/>
                  </a:cubicBezTo>
                  <a:cubicBezTo>
                    <a:pt x="1" y="1480"/>
                    <a:pt x="428" y="1908"/>
                    <a:pt x="961" y="1908"/>
                  </a:cubicBezTo>
                  <a:cubicBezTo>
                    <a:pt x="1495" y="1908"/>
                    <a:pt x="1922" y="1480"/>
                    <a:pt x="1922" y="950"/>
                  </a:cubicBezTo>
                  <a:cubicBezTo>
                    <a:pt x="1922" y="417"/>
                    <a:pt x="1495" y="0"/>
                    <a:pt x="9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14"/>
            <p:cNvSpPr/>
            <p:nvPr/>
          </p:nvSpPr>
          <p:spPr>
            <a:xfrm>
              <a:off x="6335863" y="2835850"/>
              <a:ext cx="41050" cy="41050"/>
            </a:xfrm>
            <a:custGeom>
              <a:avLst/>
              <a:gdLst/>
              <a:ahLst/>
              <a:cxnLst/>
              <a:rect l="l" t="t" r="r" b="b"/>
              <a:pathLst>
                <a:path w="1642" h="1642" extrusionOk="0">
                  <a:moveTo>
                    <a:pt x="820" y="0"/>
                  </a:moveTo>
                  <a:cubicBezTo>
                    <a:pt x="370" y="0"/>
                    <a:pt x="1" y="370"/>
                    <a:pt x="1" y="822"/>
                  </a:cubicBezTo>
                  <a:cubicBezTo>
                    <a:pt x="1" y="1272"/>
                    <a:pt x="370" y="1641"/>
                    <a:pt x="820" y="1641"/>
                  </a:cubicBezTo>
                  <a:cubicBezTo>
                    <a:pt x="1273" y="1641"/>
                    <a:pt x="1642" y="1272"/>
                    <a:pt x="1642" y="822"/>
                  </a:cubicBezTo>
                  <a:cubicBezTo>
                    <a:pt x="1642" y="370"/>
                    <a:pt x="1273"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14"/>
            <p:cNvSpPr/>
            <p:nvPr/>
          </p:nvSpPr>
          <p:spPr>
            <a:xfrm>
              <a:off x="6490888" y="2845975"/>
              <a:ext cx="13025" cy="17375"/>
            </a:xfrm>
            <a:custGeom>
              <a:avLst/>
              <a:gdLst/>
              <a:ahLst/>
              <a:cxnLst/>
              <a:rect l="l" t="t" r="r" b="b"/>
              <a:pathLst>
                <a:path w="521" h="695" extrusionOk="0">
                  <a:moveTo>
                    <a:pt x="267" y="1"/>
                  </a:moveTo>
                  <a:lnTo>
                    <a:pt x="1" y="695"/>
                  </a:lnTo>
                  <a:lnTo>
                    <a:pt x="520" y="695"/>
                  </a:ln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14"/>
            <p:cNvSpPr/>
            <p:nvPr/>
          </p:nvSpPr>
          <p:spPr>
            <a:xfrm>
              <a:off x="6290113" y="2659375"/>
              <a:ext cx="349525" cy="258350"/>
            </a:xfrm>
            <a:custGeom>
              <a:avLst/>
              <a:gdLst/>
              <a:ahLst/>
              <a:cxnLst/>
              <a:rect l="l" t="t" r="r" b="b"/>
              <a:pathLst>
                <a:path w="13981" h="10334" extrusionOk="0">
                  <a:moveTo>
                    <a:pt x="7674" y="1586"/>
                  </a:moveTo>
                  <a:lnTo>
                    <a:pt x="8576" y="4049"/>
                  </a:lnTo>
                  <a:lnTo>
                    <a:pt x="6227" y="2616"/>
                  </a:lnTo>
                  <a:lnTo>
                    <a:pt x="7674" y="1586"/>
                  </a:lnTo>
                  <a:close/>
                  <a:moveTo>
                    <a:pt x="5705" y="3252"/>
                  </a:moveTo>
                  <a:lnTo>
                    <a:pt x="9037" y="5287"/>
                  </a:lnTo>
                  <a:lnTo>
                    <a:pt x="9084" y="5426"/>
                  </a:lnTo>
                  <a:lnTo>
                    <a:pt x="4897" y="5426"/>
                  </a:lnTo>
                  <a:lnTo>
                    <a:pt x="5705" y="3252"/>
                  </a:lnTo>
                  <a:close/>
                  <a:moveTo>
                    <a:pt x="2650" y="6515"/>
                  </a:moveTo>
                  <a:cubicBezTo>
                    <a:pt x="3403" y="6515"/>
                    <a:pt x="4016" y="7129"/>
                    <a:pt x="4016" y="7881"/>
                  </a:cubicBezTo>
                  <a:cubicBezTo>
                    <a:pt x="4016" y="8631"/>
                    <a:pt x="3403" y="9245"/>
                    <a:pt x="2650" y="9245"/>
                  </a:cubicBezTo>
                  <a:cubicBezTo>
                    <a:pt x="1900" y="9245"/>
                    <a:pt x="1286" y="8631"/>
                    <a:pt x="1286" y="7881"/>
                  </a:cubicBezTo>
                  <a:cubicBezTo>
                    <a:pt x="1286" y="7129"/>
                    <a:pt x="1900" y="6515"/>
                    <a:pt x="2650" y="6515"/>
                  </a:cubicBezTo>
                  <a:close/>
                  <a:moveTo>
                    <a:pt x="6180" y="6515"/>
                  </a:moveTo>
                  <a:cubicBezTo>
                    <a:pt x="6329" y="6515"/>
                    <a:pt x="6446" y="6632"/>
                    <a:pt x="6446" y="6781"/>
                  </a:cubicBezTo>
                  <a:lnTo>
                    <a:pt x="6468" y="8898"/>
                  </a:lnTo>
                  <a:cubicBezTo>
                    <a:pt x="6468" y="9048"/>
                    <a:pt x="6388" y="9164"/>
                    <a:pt x="6260" y="9211"/>
                  </a:cubicBezTo>
                  <a:cubicBezTo>
                    <a:pt x="6233" y="9219"/>
                    <a:pt x="6205" y="9222"/>
                    <a:pt x="6178" y="9222"/>
                  </a:cubicBezTo>
                  <a:cubicBezTo>
                    <a:pt x="6078" y="9222"/>
                    <a:pt x="5978" y="9175"/>
                    <a:pt x="5913" y="9084"/>
                  </a:cubicBezTo>
                  <a:lnTo>
                    <a:pt x="4941" y="7673"/>
                  </a:lnTo>
                  <a:lnTo>
                    <a:pt x="4941" y="8967"/>
                  </a:lnTo>
                  <a:cubicBezTo>
                    <a:pt x="4941" y="9117"/>
                    <a:pt x="4816" y="9245"/>
                    <a:pt x="4663" y="9245"/>
                  </a:cubicBezTo>
                  <a:cubicBezTo>
                    <a:pt x="4513" y="9245"/>
                    <a:pt x="4399" y="9117"/>
                    <a:pt x="4399" y="8967"/>
                  </a:cubicBezTo>
                  <a:lnTo>
                    <a:pt x="4399" y="6793"/>
                  </a:lnTo>
                  <a:cubicBezTo>
                    <a:pt x="4399" y="6676"/>
                    <a:pt x="4480" y="6573"/>
                    <a:pt x="4583" y="6537"/>
                  </a:cubicBezTo>
                  <a:cubicBezTo>
                    <a:pt x="4613" y="6526"/>
                    <a:pt x="4644" y="6520"/>
                    <a:pt x="4675" y="6520"/>
                  </a:cubicBezTo>
                  <a:cubicBezTo>
                    <a:pt x="4762" y="6520"/>
                    <a:pt x="4845" y="6565"/>
                    <a:pt x="4897" y="6643"/>
                  </a:cubicBezTo>
                  <a:lnTo>
                    <a:pt x="5913" y="8123"/>
                  </a:lnTo>
                  <a:lnTo>
                    <a:pt x="5902" y="6793"/>
                  </a:lnTo>
                  <a:cubicBezTo>
                    <a:pt x="5902" y="6643"/>
                    <a:pt x="6030" y="6515"/>
                    <a:pt x="6180" y="6515"/>
                  </a:cubicBezTo>
                  <a:close/>
                  <a:moveTo>
                    <a:pt x="8298" y="6515"/>
                  </a:moveTo>
                  <a:cubicBezTo>
                    <a:pt x="8426" y="6515"/>
                    <a:pt x="8540" y="6595"/>
                    <a:pt x="8587" y="6712"/>
                  </a:cubicBezTo>
                  <a:cubicBezTo>
                    <a:pt x="8587" y="6723"/>
                    <a:pt x="8598" y="6723"/>
                    <a:pt x="8598" y="6723"/>
                  </a:cubicBezTo>
                  <a:lnTo>
                    <a:pt x="9409" y="8875"/>
                  </a:lnTo>
                  <a:cubicBezTo>
                    <a:pt x="9454" y="9014"/>
                    <a:pt x="9384" y="9175"/>
                    <a:pt x="9245" y="9222"/>
                  </a:cubicBezTo>
                  <a:cubicBezTo>
                    <a:pt x="9212" y="9234"/>
                    <a:pt x="9190" y="9245"/>
                    <a:pt x="9154" y="9245"/>
                  </a:cubicBezTo>
                  <a:cubicBezTo>
                    <a:pt x="9037" y="9245"/>
                    <a:pt x="8934" y="9175"/>
                    <a:pt x="8898" y="9073"/>
                  </a:cubicBezTo>
                  <a:lnTo>
                    <a:pt x="8759" y="8714"/>
                  </a:lnTo>
                  <a:lnTo>
                    <a:pt x="7823" y="8714"/>
                  </a:lnTo>
                  <a:lnTo>
                    <a:pt x="7685" y="9073"/>
                  </a:lnTo>
                  <a:cubicBezTo>
                    <a:pt x="7640" y="9178"/>
                    <a:pt x="7543" y="9243"/>
                    <a:pt x="7434" y="9243"/>
                  </a:cubicBezTo>
                  <a:cubicBezTo>
                    <a:pt x="7399" y="9243"/>
                    <a:pt x="7363" y="9237"/>
                    <a:pt x="7326" y="9222"/>
                  </a:cubicBezTo>
                  <a:cubicBezTo>
                    <a:pt x="7188" y="9175"/>
                    <a:pt x="7118" y="9014"/>
                    <a:pt x="7176" y="8875"/>
                  </a:cubicBezTo>
                  <a:lnTo>
                    <a:pt x="7996" y="6723"/>
                  </a:lnTo>
                  <a:lnTo>
                    <a:pt x="7996" y="6712"/>
                  </a:lnTo>
                  <a:cubicBezTo>
                    <a:pt x="8043" y="6595"/>
                    <a:pt x="8160" y="6515"/>
                    <a:pt x="8298" y="6515"/>
                  </a:cubicBezTo>
                  <a:close/>
                  <a:moveTo>
                    <a:pt x="10092" y="6515"/>
                  </a:moveTo>
                  <a:cubicBezTo>
                    <a:pt x="10242" y="6515"/>
                    <a:pt x="10370" y="6632"/>
                    <a:pt x="10381" y="6781"/>
                  </a:cubicBezTo>
                  <a:lnTo>
                    <a:pt x="10426" y="8967"/>
                  </a:lnTo>
                  <a:cubicBezTo>
                    <a:pt x="10439" y="9117"/>
                    <a:pt x="10312" y="9245"/>
                    <a:pt x="10162" y="9245"/>
                  </a:cubicBezTo>
                  <a:cubicBezTo>
                    <a:pt x="10009" y="9245"/>
                    <a:pt x="9884" y="9131"/>
                    <a:pt x="9884" y="8978"/>
                  </a:cubicBezTo>
                  <a:lnTo>
                    <a:pt x="9826" y="6793"/>
                  </a:lnTo>
                  <a:cubicBezTo>
                    <a:pt x="9826" y="6643"/>
                    <a:pt x="9940" y="6515"/>
                    <a:pt x="10092" y="6515"/>
                  </a:cubicBezTo>
                  <a:close/>
                  <a:moveTo>
                    <a:pt x="11745" y="6515"/>
                  </a:moveTo>
                  <a:cubicBezTo>
                    <a:pt x="12219" y="6515"/>
                    <a:pt x="12614" y="6895"/>
                    <a:pt x="12614" y="7359"/>
                  </a:cubicBezTo>
                  <a:cubicBezTo>
                    <a:pt x="12614" y="7742"/>
                    <a:pt x="12347" y="8053"/>
                    <a:pt x="11989" y="8159"/>
                  </a:cubicBezTo>
                  <a:lnTo>
                    <a:pt x="12544" y="8795"/>
                  </a:lnTo>
                  <a:cubicBezTo>
                    <a:pt x="12647" y="8909"/>
                    <a:pt x="12636" y="9073"/>
                    <a:pt x="12522" y="9175"/>
                  </a:cubicBezTo>
                  <a:cubicBezTo>
                    <a:pt x="12464" y="9222"/>
                    <a:pt x="12406" y="9245"/>
                    <a:pt x="12336" y="9245"/>
                  </a:cubicBezTo>
                  <a:cubicBezTo>
                    <a:pt x="12267" y="9245"/>
                    <a:pt x="12186" y="9211"/>
                    <a:pt x="12139" y="9153"/>
                  </a:cubicBezTo>
                  <a:lnTo>
                    <a:pt x="11434" y="8353"/>
                  </a:lnTo>
                  <a:lnTo>
                    <a:pt x="11434" y="8967"/>
                  </a:lnTo>
                  <a:cubicBezTo>
                    <a:pt x="11434" y="9117"/>
                    <a:pt x="11306" y="9245"/>
                    <a:pt x="11156" y="9245"/>
                  </a:cubicBezTo>
                  <a:cubicBezTo>
                    <a:pt x="11006" y="9245"/>
                    <a:pt x="10889" y="9117"/>
                    <a:pt x="10889" y="8967"/>
                  </a:cubicBezTo>
                  <a:lnTo>
                    <a:pt x="10889" y="6793"/>
                  </a:lnTo>
                  <a:cubicBezTo>
                    <a:pt x="10889" y="6643"/>
                    <a:pt x="11006" y="6515"/>
                    <a:pt x="11156" y="6515"/>
                  </a:cubicBezTo>
                  <a:close/>
                  <a:moveTo>
                    <a:pt x="6030" y="0"/>
                  </a:moveTo>
                  <a:lnTo>
                    <a:pt x="4027" y="5426"/>
                  </a:lnTo>
                  <a:lnTo>
                    <a:pt x="417" y="5426"/>
                  </a:lnTo>
                  <a:cubicBezTo>
                    <a:pt x="187" y="5426"/>
                    <a:pt x="1" y="5612"/>
                    <a:pt x="1" y="5832"/>
                  </a:cubicBezTo>
                  <a:lnTo>
                    <a:pt x="1" y="9928"/>
                  </a:lnTo>
                  <a:cubicBezTo>
                    <a:pt x="1" y="10147"/>
                    <a:pt x="187" y="10333"/>
                    <a:pt x="417" y="10333"/>
                  </a:cubicBezTo>
                  <a:lnTo>
                    <a:pt x="13575" y="10333"/>
                  </a:lnTo>
                  <a:cubicBezTo>
                    <a:pt x="13794" y="10333"/>
                    <a:pt x="13980" y="10147"/>
                    <a:pt x="13980" y="9928"/>
                  </a:cubicBezTo>
                  <a:lnTo>
                    <a:pt x="13980" y="5832"/>
                  </a:lnTo>
                  <a:cubicBezTo>
                    <a:pt x="13980" y="5612"/>
                    <a:pt x="13794" y="5426"/>
                    <a:pt x="13575" y="5426"/>
                  </a:cubicBezTo>
                  <a:lnTo>
                    <a:pt x="9953" y="5426"/>
                  </a:lnTo>
                  <a:lnTo>
                    <a:pt x="7951" y="0"/>
                  </a:lnTo>
                  <a:cubicBezTo>
                    <a:pt x="7732" y="139"/>
                    <a:pt x="7465" y="244"/>
                    <a:pt x="7188" y="267"/>
                  </a:cubicBezTo>
                  <a:lnTo>
                    <a:pt x="7371" y="786"/>
                  </a:lnTo>
                  <a:lnTo>
                    <a:pt x="6329" y="1527"/>
                  </a:lnTo>
                  <a:lnTo>
                    <a:pt x="6329" y="1527"/>
                  </a:lnTo>
                  <a:lnTo>
                    <a:pt x="6793" y="267"/>
                  </a:lnTo>
                  <a:cubicBezTo>
                    <a:pt x="6516" y="244"/>
                    <a:pt x="6249" y="139"/>
                    <a:pt x="60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14"/>
            <p:cNvSpPr/>
            <p:nvPr/>
          </p:nvSpPr>
          <p:spPr>
            <a:xfrm>
              <a:off x="6575938" y="2835850"/>
              <a:ext cx="15925" cy="14725"/>
            </a:xfrm>
            <a:custGeom>
              <a:avLst/>
              <a:gdLst/>
              <a:ahLst/>
              <a:cxnLst/>
              <a:rect l="l" t="t" r="r" b="b"/>
              <a:pathLst>
                <a:path w="637" h="589" extrusionOk="0">
                  <a:moveTo>
                    <a:pt x="1" y="0"/>
                  </a:moveTo>
                  <a:lnTo>
                    <a:pt x="1" y="589"/>
                  </a:lnTo>
                  <a:lnTo>
                    <a:pt x="312" y="589"/>
                  </a:lnTo>
                  <a:cubicBezTo>
                    <a:pt x="487" y="589"/>
                    <a:pt x="637" y="461"/>
                    <a:pt x="637" y="300"/>
                  </a:cubicBezTo>
                  <a:cubicBezTo>
                    <a:pt x="637" y="139"/>
                    <a:pt x="487" y="0"/>
                    <a:pt x="3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114"/>
          <p:cNvGrpSpPr/>
          <p:nvPr/>
        </p:nvGrpSpPr>
        <p:grpSpPr>
          <a:xfrm>
            <a:off x="7758112" y="622621"/>
            <a:ext cx="554304" cy="361790"/>
            <a:chOff x="4842900" y="2922987"/>
            <a:chExt cx="436632" cy="284986"/>
          </a:xfrm>
        </p:grpSpPr>
        <p:sp>
          <p:nvSpPr>
            <p:cNvPr id="3318" name="Google Shape;3318;p114"/>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FFFFFF"/>
                </a:gs>
                <a:gs pos="100000">
                  <a:srgbClr val="FC809B"/>
                </a:gs>
              </a:gsLst>
              <a:lin ang="5400700"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14"/>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0" name="Google Shape;3320;p114"/>
          <p:cNvSpPr/>
          <p:nvPr/>
        </p:nvSpPr>
        <p:spPr>
          <a:xfrm rot="10800000">
            <a:off x="824250" y="4357888"/>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275"/>
                                        </p:tgtEl>
                                        <p:attrNameLst>
                                          <p:attrName>style.visibility</p:attrName>
                                        </p:attrNameLst>
                                      </p:cBhvr>
                                      <p:to>
                                        <p:strVal val="visible"/>
                                      </p:to>
                                    </p:set>
                                    <p:anim calcmode="lin" valueType="num">
                                      <p:cBhvr additive="base">
                                        <p:cTn id="7" dur="800"/>
                                        <p:tgtEl>
                                          <p:spTgt spid="3275"/>
                                        </p:tgtEl>
                                        <p:attrNameLst>
                                          <p:attrName>ppt_w</p:attrName>
                                        </p:attrNameLst>
                                      </p:cBhvr>
                                      <p:tavLst>
                                        <p:tav tm="0">
                                          <p:val>
                                            <p:strVal val="0"/>
                                          </p:val>
                                        </p:tav>
                                        <p:tav tm="100000">
                                          <p:val>
                                            <p:strVal val="#ppt_w"/>
                                          </p:val>
                                        </p:tav>
                                      </p:tavLst>
                                    </p:anim>
                                    <p:anim calcmode="lin" valueType="num">
                                      <p:cBhvr additive="base">
                                        <p:cTn id="8" dur="800"/>
                                        <p:tgtEl>
                                          <p:spTgt spid="3275"/>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3269"/>
                                        </p:tgtEl>
                                        <p:attrNameLst>
                                          <p:attrName>style.visibility</p:attrName>
                                        </p:attrNameLst>
                                      </p:cBhvr>
                                      <p:to>
                                        <p:strVal val="visible"/>
                                      </p:to>
                                    </p:set>
                                    <p:anim calcmode="lin" valueType="num">
                                      <p:cBhvr additive="base">
                                        <p:cTn id="11" dur="800"/>
                                        <p:tgtEl>
                                          <p:spTgt spid="3269"/>
                                        </p:tgtEl>
                                        <p:attrNameLst>
                                          <p:attrName>ppt_w</p:attrName>
                                        </p:attrNameLst>
                                      </p:cBhvr>
                                      <p:tavLst>
                                        <p:tav tm="0">
                                          <p:val>
                                            <p:strVal val="0"/>
                                          </p:val>
                                        </p:tav>
                                        <p:tav tm="100000">
                                          <p:val>
                                            <p:strVal val="#ppt_w"/>
                                          </p:val>
                                        </p:tav>
                                      </p:tavLst>
                                    </p:anim>
                                    <p:anim calcmode="lin" valueType="num">
                                      <p:cBhvr additive="base">
                                        <p:cTn id="12" dur="800"/>
                                        <p:tgtEl>
                                          <p:spTgt spid="3269"/>
                                        </p:tgtEl>
                                        <p:attrNameLst>
                                          <p:attrName>ppt_h</p:attrName>
                                        </p:attrNameLst>
                                      </p:cBhvr>
                                      <p:tavLst>
                                        <p:tav tm="0">
                                          <p:val>
                                            <p:strVal val="0"/>
                                          </p:val>
                                        </p:tav>
                                        <p:tav tm="100000">
                                          <p:val>
                                            <p:strVal val="#ppt_h"/>
                                          </p:val>
                                        </p:tav>
                                      </p:tavLst>
                                    </p:anim>
                                  </p:childTnLst>
                                </p:cTn>
                              </p:par>
                            </p:childTnLst>
                          </p:cTn>
                        </p:par>
                        <p:par>
                          <p:cTn id="13" fill="hold">
                            <p:stCondLst>
                              <p:cond delay="800"/>
                            </p:stCondLst>
                            <p:childTnLst>
                              <p:par>
                                <p:cTn id="14" presetID="23" presetClass="entr" presetSubtype="16" fill="hold" nodeType="afterEffect">
                                  <p:stCondLst>
                                    <p:cond delay="0"/>
                                  </p:stCondLst>
                                  <p:childTnLst>
                                    <p:set>
                                      <p:cBhvr>
                                        <p:cTn id="15" dur="1" fill="hold">
                                          <p:stCondLst>
                                            <p:cond delay="0"/>
                                          </p:stCondLst>
                                        </p:cTn>
                                        <p:tgtEl>
                                          <p:spTgt spid="3270"/>
                                        </p:tgtEl>
                                        <p:attrNameLst>
                                          <p:attrName>style.visibility</p:attrName>
                                        </p:attrNameLst>
                                      </p:cBhvr>
                                      <p:to>
                                        <p:strVal val="visible"/>
                                      </p:to>
                                    </p:set>
                                    <p:anim calcmode="lin" valueType="num">
                                      <p:cBhvr additive="base">
                                        <p:cTn id="16" dur="800"/>
                                        <p:tgtEl>
                                          <p:spTgt spid="3270"/>
                                        </p:tgtEl>
                                        <p:attrNameLst>
                                          <p:attrName>ppt_w</p:attrName>
                                        </p:attrNameLst>
                                      </p:cBhvr>
                                      <p:tavLst>
                                        <p:tav tm="0">
                                          <p:val>
                                            <p:strVal val="0"/>
                                          </p:val>
                                        </p:tav>
                                        <p:tav tm="100000">
                                          <p:val>
                                            <p:strVal val="#ppt_w"/>
                                          </p:val>
                                        </p:tav>
                                      </p:tavLst>
                                    </p:anim>
                                    <p:anim calcmode="lin" valueType="num">
                                      <p:cBhvr additive="base">
                                        <p:cTn id="17" dur="800"/>
                                        <p:tgtEl>
                                          <p:spTgt spid="3270"/>
                                        </p:tgtEl>
                                        <p:attrNameLst>
                                          <p:attrName>ppt_h</p:attrName>
                                        </p:attrNameLst>
                                      </p:cBhvr>
                                      <p:tavLst>
                                        <p:tav tm="0">
                                          <p:val>
                                            <p:strVal val="0"/>
                                          </p:val>
                                        </p:tav>
                                        <p:tav tm="100000">
                                          <p:val>
                                            <p:strVal val="#ppt_h"/>
                                          </p:val>
                                        </p:tav>
                                      </p:tavLst>
                                    </p:anim>
                                  </p:childTnLst>
                                </p:cTn>
                              </p:par>
                              <p:par>
                                <p:cTn id="18" presetID="23" presetClass="entr" presetSubtype="16" fill="hold" nodeType="withEffect">
                                  <p:stCondLst>
                                    <p:cond delay="0"/>
                                  </p:stCondLst>
                                  <p:childTnLst>
                                    <p:set>
                                      <p:cBhvr>
                                        <p:cTn id="19" dur="1" fill="hold">
                                          <p:stCondLst>
                                            <p:cond delay="0"/>
                                          </p:stCondLst>
                                        </p:cTn>
                                        <p:tgtEl>
                                          <p:spTgt spid="3279"/>
                                        </p:tgtEl>
                                        <p:attrNameLst>
                                          <p:attrName>style.visibility</p:attrName>
                                        </p:attrNameLst>
                                      </p:cBhvr>
                                      <p:to>
                                        <p:strVal val="visible"/>
                                      </p:to>
                                    </p:set>
                                    <p:anim calcmode="lin" valueType="num">
                                      <p:cBhvr additive="base">
                                        <p:cTn id="20" dur="800"/>
                                        <p:tgtEl>
                                          <p:spTgt spid="3279"/>
                                        </p:tgtEl>
                                        <p:attrNameLst>
                                          <p:attrName>ppt_w</p:attrName>
                                        </p:attrNameLst>
                                      </p:cBhvr>
                                      <p:tavLst>
                                        <p:tav tm="0">
                                          <p:val>
                                            <p:strVal val="0"/>
                                          </p:val>
                                        </p:tav>
                                        <p:tav tm="100000">
                                          <p:val>
                                            <p:strVal val="#ppt_w"/>
                                          </p:val>
                                        </p:tav>
                                      </p:tavLst>
                                    </p:anim>
                                    <p:anim calcmode="lin" valueType="num">
                                      <p:cBhvr additive="base">
                                        <p:cTn id="21" dur="800"/>
                                        <p:tgtEl>
                                          <p:spTgt spid="3279"/>
                                        </p:tgtEl>
                                        <p:attrNameLst>
                                          <p:attrName>ppt_h</p:attrName>
                                        </p:attrNameLst>
                                      </p:cBhvr>
                                      <p:tavLst>
                                        <p:tav tm="0">
                                          <p:val>
                                            <p:strVal val="0"/>
                                          </p:val>
                                        </p:tav>
                                        <p:tav tm="100000">
                                          <p:val>
                                            <p:strVal val="#ppt_h"/>
                                          </p:val>
                                        </p:tav>
                                      </p:tavLst>
                                    </p:anim>
                                  </p:childTnLst>
                                </p:cTn>
                              </p:par>
                            </p:childTnLst>
                          </p:cTn>
                        </p:par>
                        <p:par>
                          <p:cTn id="22" fill="hold">
                            <p:stCondLst>
                              <p:cond delay="1600"/>
                            </p:stCondLst>
                            <p:childTnLst>
                              <p:par>
                                <p:cTn id="23" presetID="23" presetClass="entr" presetSubtype="16" fill="hold" nodeType="afterEffect">
                                  <p:stCondLst>
                                    <p:cond delay="0"/>
                                  </p:stCondLst>
                                  <p:childTnLst>
                                    <p:set>
                                      <p:cBhvr>
                                        <p:cTn id="24" dur="1" fill="hold">
                                          <p:stCondLst>
                                            <p:cond delay="0"/>
                                          </p:stCondLst>
                                        </p:cTn>
                                        <p:tgtEl>
                                          <p:spTgt spid="3271"/>
                                        </p:tgtEl>
                                        <p:attrNameLst>
                                          <p:attrName>style.visibility</p:attrName>
                                        </p:attrNameLst>
                                      </p:cBhvr>
                                      <p:to>
                                        <p:strVal val="visible"/>
                                      </p:to>
                                    </p:set>
                                    <p:anim calcmode="lin" valueType="num">
                                      <p:cBhvr additive="base">
                                        <p:cTn id="25" dur="800"/>
                                        <p:tgtEl>
                                          <p:spTgt spid="3271"/>
                                        </p:tgtEl>
                                        <p:attrNameLst>
                                          <p:attrName>ppt_w</p:attrName>
                                        </p:attrNameLst>
                                      </p:cBhvr>
                                      <p:tavLst>
                                        <p:tav tm="0">
                                          <p:val>
                                            <p:strVal val="0"/>
                                          </p:val>
                                        </p:tav>
                                        <p:tav tm="100000">
                                          <p:val>
                                            <p:strVal val="#ppt_w"/>
                                          </p:val>
                                        </p:tav>
                                      </p:tavLst>
                                    </p:anim>
                                    <p:anim calcmode="lin" valueType="num">
                                      <p:cBhvr additive="base">
                                        <p:cTn id="26" dur="800"/>
                                        <p:tgtEl>
                                          <p:spTgt spid="3271"/>
                                        </p:tgtEl>
                                        <p:attrNameLst>
                                          <p:attrName>ppt_h</p:attrName>
                                        </p:attrNameLst>
                                      </p:cBhvr>
                                      <p:tavLst>
                                        <p:tav tm="0">
                                          <p:val>
                                            <p:strVal val="0"/>
                                          </p:val>
                                        </p:tav>
                                        <p:tav tm="100000">
                                          <p:val>
                                            <p:strVal val="#ppt_h"/>
                                          </p:val>
                                        </p:tav>
                                      </p:tavLst>
                                    </p:anim>
                                  </p:childTnLst>
                                </p:cTn>
                              </p:par>
                              <p:par>
                                <p:cTn id="27" presetID="23" presetClass="entr" presetSubtype="16" fill="hold" nodeType="withEffect">
                                  <p:stCondLst>
                                    <p:cond delay="0"/>
                                  </p:stCondLst>
                                  <p:childTnLst>
                                    <p:set>
                                      <p:cBhvr>
                                        <p:cTn id="28" dur="1" fill="hold">
                                          <p:stCondLst>
                                            <p:cond delay="0"/>
                                          </p:stCondLst>
                                        </p:cTn>
                                        <p:tgtEl>
                                          <p:spTgt spid="3283"/>
                                        </p:tgtEl>
                                        <p:attrNameLst>
                                          <p:attrName>style.visibility</p:attrName>
                                        </p:attrNameLst>
                                      </p:cBhvr>
                                      <p:to>
                                        <p:strVal val="visible"/>
                                      </p:to>
                                    </p:set>
                                    <p:anim calcmode="lin" valueType="num">
                                      <p:cBhvr additive="base">
                                        <p:cTn id="29" dur="800"/>
                                        <p:tgtEl>
                                          <p:spTgt spid="3283"/>
                                        </p:tgtEl>
                                        <p:attrNameLst>
                                          <p:attrName>ppt_w</p:attrName>
                                        </p:attrNameLst>
                                      </p:cBhvr>
                                      <p:tavLst>
                                        <p:tav tm="0">
                                          <p:val>
                                            <p:strVal val="0"/>
                                          </p:val>
                                        </p:tav>
                                        <p:tav tm="100000">
                                          <p:val>
                                            <p:strVal val="#ppt_w"/>
                                          </p:val>
                                        </p:tav>
                                      </p:tavLst>
                                    </p:anim>
                                    <p:anim calcmode="lin" valueType="num">
                                      <p:cBhvr additive="base">
                                        <p:cTn id="30" dur="800"/>
                                        <p:tgtEl>
                                          <p:spTgt spid="3283"/>
                                        </p:tgtEl>
                                        <p:attrNameLst>
                                          <p:attrName>ppt_h</p:attrName>
                                        </p:attrNameLst>
                                      </p:cBhvr>
                                      <p:tavLst>
                                        <p:tav tm="0">
                                          <p:val>
                                            <p:strVal val="0"/>
                                          </p:val>
                                        </p:tav>
                                        <p:tav tm="100000">
                                          <p:val>
                                            <p:strVal val="#ppt_h"/>
                                          </p:val>
                                        </p:tav>
                                      </p:tavLst>
                                    </p:anim>
                                  </p:childTnLst>
                                </p:cTn>
                              </p:par>
                            </p:childTnLst>
                          </p:cTn>
                        </p:par>
                        <p:par>
                          <p:cTn id="31" fill="hold">
                            <p:stCondLst>
                              <p:cond delay="2400"/>
                            </p:stCondLst>
                            <p:childTnLst>
                              <p:par>
                                <p:cTn id="32" presetID="23" presetClass="entr" presetSubtype="16" fill="hold" nodeType="afterEffect">
                                  <p:stCondLst>
                                    <p:cond delay="0"/>
                                  </p:stCondLst>
                                  <p:childTnLst>
                                    <p:set>
                                      <p:cBhvr>
                                        <p:cTn id="33" dur="1" fill="hold">
                                          <p:stCondLst>
                                            <p:cond delay="0"/>
                                          </p:stCondLst>
                                        </p:cTn>
                                        <p:tgtEl>
                                          <p:spTgt spid="3272"/>
                                        </p:tgtEl>
                                        <p:attrNameLst>
                                          <p:attrName>style.visibility</p:attrName>
                                        </p:attrNameLst>
                                      </p:cBhvr>
                                      <p:to>
                                        <p:strVal val="visible"/>
                                      </p:to>
                                    </p:set>
                                    <p:anim calcmode="lin" valueType="num">
                                      <p:cBhvr additive="base">
                                        <p:cTn id="34" dur="800"/>
                                        <p:tgtEl>
                                          <p:spTgt spid="3272"/>
                                        </p:tgtEl>
                                        <p:attrNameLst>
                                          <p:attrName>ppt_w</p:attrName>
                                        </p:attrNameLst>
                                      </p:cBhvr>
                                      <p:tavLst>
                                        <p:tav tm="0">
                                          <p:val>
                                            <p:strVal val="0"/>
                                          </p:val>
                                        </p:tav>
                                        <p:tav tm="100000">
                                          <p:val>
                                            <p:strVal val="#ppt_w"/>
                                          </p:val>
                                        </p:tav>
                                      </p:tavLst>
                                    </p:anim>
                                    <p:anim calcmode="lin" valueType="num">
                                      <p:cBhvr additive="base">
                                        <p:cTn id="35" dur="800"/>
                                        <p:tgtEl>
                                          <p:spTgt spid="3272"/>
                                        </p:tgtEl>
                                        <p:attrNameLst>
                                          <p:attrName>ppt_h</p:attrName>
                                        </p:attrNameLst>
                                      </p:cBhvr>
                                      <p:tavLst>
                                        <p:tav tm="0">
                                          <p:val>
                                            <p:strVal val="0"/>
                                          </p:val>
                                        </p:tav>
                                        <p:tav tm="100000">
                                          <p:val>
                                            <p:strVal val="#ppt_h"/>
                                          </p:val>
                                        </p:tav>
                                      </p:tavLst>
                                    </p:anim>
                                  </p:childTnLst>
                                </p:cTn>
                              </p:par>
                              <p:par>
                                <p:cTn id="36" presetID="23" presetClass="entr" presetSubtype="16" fill="hold" nodeType="withEffect">
                                  <p:stCondLst>
                                    <p:cond delay="0"/>
                                  </p:stCondLst>
                                  <p:childTnLst>
                                    <p:set>
                                      <p:cBhvr>
                                        <p:cTn id="37" dur="1" fill="hold">
                                          <p:stCondLst>
                                            <p:cond delay="0"/>
                                          </p:stCondLst>
                                        </p:cTn>
                                        <p:tgtEl>
                                          <p:spTgt spid="3287"/>
                                        </p:tgtEl>
                                        <p:attrNameLst>
                                          <p:attrName>style.visibility</p:attrName>
                                        </p:attrNameLst>
                                      </p:cBhvr>
                                      <p:to>
                                        <p:strVal val="visible"/>
                                      </p:to>
                                    </p:set>
                                    <p:anim calcmode="lin" valueType="num">
                                      <p:cBhvr additive="base">
                                        <p:cTn id="38" dur="800"/>
                                        <p:tgtEl>
                                          <p:spTgt spid="3287"/>
                                        </p:tgtEl>
                                        <p:attrNameLst>
                                          <p:attrName>ppt_w</p:attrName>
                                        </p:attrNameLst>
                                      </p:cBhvr>
                                      <p:tavLst>
                                        <p:tav tm="0">
                                          <p:val>
                                            <p:strVal val="0"/>
                                          </p:val>
                                        </p:tav>
                                        <p:tav tm="100000">
                                          <p:val>
                                            <p:strVal val="#ppt_w"/>
                                          </p:val>
                                        </p:tav>
                                      </p:tavLst>
                                    </p:anim>
                                    <p:anim calcmode="lin" valueType="num">
                                      <p:cBhvr additive="base">
                                        <p:cTn id="39" dur="800"/>
                                        <p:tgtEl>
                                          <p:spTgt spid="3287"/>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324"/>
        <p:cNvGrpSpPr/>
        <p:nvPr/>
      </p:nvGrpSpPr>
      <p:grpSpPr>
        <a:xfrm>
          <a:off x="0" y="0"/>
          <a:ext cx="0" cy="0"/>
          <a:chOff x="0" y="0"/>
          <a:chExt cx="0" cy="0"/>
        </a:xfrm>
      </p:grpSpPr>
      <p:sp>
        <p:nvSpPr>
          <p:cNvPr id="3325" name="Google Shape;3325;p115"/>
          <p:cNvSpPr/>
          <p:nvPr/>
        </p:nvSpPr>
        <p:spPr>
          <a:xfrm>
            <a:off x="4862100" y="1640682"/>
            <a:ext cx="2943600" cy="1013100"/>
          </a:xfrm>
          <a:prstGeom prst="roundRect">
            <a:avLst>
              <a:gd name="adj" fmla="val 16667"/>
            </a:avLst>
          </a:pr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15"/>
          <p:cNvSpPr/>
          <p:nvPr/>
        </p:nvSpPr>
        <p:spPr>
          <a:xfrm>
            <a:off x="1340325" y="3284864"/>
            <a:ext cx="2943600" cy="1013100"/>
          </a:xfrm>
          <a:prstGeom prst="roundRect">
            <a:avLst>
              <a:gd name="adj" fmla="val 16667"/>
            </a:avLst>
          </a:prstGeom>
          <a:gradFill>
            <a:gsLst>
              <a:gs pos="0">
                <a:schemeClr val="lt1"/>
              </a:gs>
              <a:gs pos="100000">
                <a:srgbClr val="F9F8FF">
                  <a:alpha val="86666"/>
                </a:srgbClr>
              </a:gs>
            </a:gsLst>
            <a:lin ang="5400700" scaled="0"/>
          </a:gradFill>
          <a:ln>
            <a:noFill/>
          </a:ln>
          <a:effectLst>
            <a:outerShdw blurRad="57150" dist="57150" dir="52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15"/>
          <p:cNvSpPr/>
          <p:nvPr/>
        </p:nvSpPr>
        <p:spPr>
          <a:xfrm>
            <a:off x="4860075" y="3284864"/>
            <a:ext cx="2943600" cy="1013100"/>
          </a:xfrm>
          <a:prstGeom prst="roundRect">
            <a:avLst>
              <a:gd name="adj" fmla="val 16667"/>
            </a:avLst>
          </a:pr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15"/>
          <p:cNvSpPr/>
          <p:nvPr/>
        </p:nvSpPr>
        <p:spPr>
          <a:xfrm>
            <a:off x="1342350" y="1640682"/>
            <a:ext cx="2943600" cy="1013100"/>
          </a:xfrm>
          <a:prstGeom prst="roundRect">
            <a:avLst>
              <a:gd name="adj" fmla="val 16667"/>
            </a:avLst>
          </a:pr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15"/>
          <p:cNvSpPr/>
          <p:nvPr/>
        </p:nvSpPr>
        <p:spPr>
          <a:xfrm>
            <a:off x="1622404" y="1412336"/>
            <a:ext cx="23835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15"/>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COMPETITORS</a:t>
            </a:r>
            <a:endParaRPr/>
          </a:p>
        </p:txBody>
      </p:sp>
      <p:sp>
        <p:nvSpPr>
          <p:cNvPr id="3331" name="Google Shape;3331;p115"/>
          <p:cNvSpPr txBox="1">
            <a:spLocks noGrp="1"/>
          </p:cNvSpPr>
          <p:nvPr>
            <p:ph type="title" idx="2"/>
          </p:nvPr>
        </p:nvSpPr>
        <p:spPr>
          <a:xfrm>
            <a:off x="1691750" y="1468807"/>
            <a:ext cx="2256900" cy="2607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NEPTUNE</a:t>
            </a:r>
            <a:endParaRPr/>
          </a:p>
        </p:txBody>
      </p:sp>
      <p:sp>
        <p:nvSpPr>
          <p:cNvPr id="3332" name="Google Shape;3332;p115"/>
          <p:cNvSpPr/>
          <p:nvPr/>
        </p:nvSpPr>
        <p:spPr>
          <a:xfrm>
            <a:off x="5135704" y="1412336"/>
            <a:ext cx="23835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15"/>
          <p:cNvSpPr txBox="1">
            <a:spLocks noGrp="1"/>
          </p:cNvSpPr>
          <p:nvPr>
            <p:ph type="subTitle" idx="1"/>
          </p:nvPr>
        </p:nvSpPr>
        <p:spPr>
          <a:xfrm>
            <a:off x="1691739" y="1823703"/>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the farthest planet from the Sun</a:t>
            </a:r>
            <a:endParaRPr/>
          </a:p>
        </p:txBody>
      </p:sp>
      <p:sp>
        <p:nvSpPr>
          <p:cNvPr id="3334" name="Google Shape;3334;p115"/>
          <p:cNvSpPr txBox="1">
            <a:spLocks noGrp="1"/>
          </p:cNvSpPr>
          <p:nvPr>
            <p:ph type="title" idx="3"/>
          </p:nvPr>
        </p:nvSpPr>
        <p:spPr>
          <a:xfrm>
            <a:off x="5199000" y="1468807"/>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335" name="Google Shape;3335;p115"/>
          <p:cNvSpPr txBox="1">
            <a:spLocks noGrp="1"/>
          </p:cNvSpPr>
          <p:nvPr>
            <p:ph type="subTitle" idx="4"/>
          </p:nvPr>
        </p:nvSpPr>
        <p:spPr>
          <a:xfrm>
            <a:off x="5198989" y="1823703"/>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a:p>
        </p:txBody>
      </p:sp>
      <p:sp>
        <p:nvSpPr>
          <p:cNvPr id="3336" name="Google Shape;3336;p115"/>
          <p:cNvSpPr/>
          <p:nvPr/>
        </p:nvSpPr>
        <p:spPr>
          <a:xfrm>
            <a:off x="1620379" y="3054625"/>
            <a:ext cx="23835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15"/>
          <p:cNvSpPr/>
          <p:nvPr/>
        </p:nvSpPr>
        <p:spPr>
          <a:xfrm>
            <a:off x="5142154" y="3054625"/>
            <a:ext cx="23835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15"/>
          <p:cNvSpPr txBox="1">
            <a:spLocks noGrp="1"/>
          </p:cNvSpPr>
          <p:nvPr>
            <p:ph type="title" idx="5"/>
          </p:nvPr>
        </p:nvSpPr>
        <p:spPr>
          <a:xfrm>
            <a:off x="1691750" y="3106204"/>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3339" name="Google Shape;3339;p115"/>
          <p:cNvSpPr txBox="1">
            <a:spLocks noGrp="1"/>
          </p:cNvSpPr>
          <p:nvPr>
            <p:ph type="subTitle" idx="6"/>
          </p:nvPr>
        </p:nvSpPr>
        <p:spPr>
          <a:xfrm>
            <a:off x="1691739" y="3461404"/>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Clr>
                <a:srgbClr val="000000"/>
              </a:buClr>
              <a:buSzPts val="990"/>
              <a:buFont typeface="Arial"/>
              <a:buNone/>
            </a:pPr>
            <a:r>
              <a:rPr lang="en"/>
              <a:t>Mars is a cold place full of iron oxide dust</a:t>
            </a:r>
            <a:endParaRPr/>
          </a:p>
        </p:txBody>
      </p:sp>
      <p:sp>
        <p:nvSpPr>
          <p:cNvPr id="3340" name="Google Shape;3340;p115"/>
          <p:cNvSpPr txBox="1">
            <a:spLocks noGrp="1"/>
          </p:cNvSpPr>
          <p:nvPr>
            <p:ph type="title" idx="7"/>
          </p:nvPr>
        </p:nvSpPr>
        <p:spPr>
          <a:xfrm>
            <a:off x="5199000" y="3106204"/>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341" name="Google Shape;3341;p115"/>
          <p:cNvSpPr txBox="1">
            <a:spLocks noGrp="1"/>
          </p:cNvSpPr>
          <p:nvPr>
            <p:ph type="subTitle" idx="8"/>
          </p:nvPr>
        </p:nvSpPr>
        <p:spPr>
          <a:xfrm>
            <a:off x="5198989" y="3461404"/>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3342" name="Google Shape;3342;p115"/>
          <p:cNvSpPr/>
          <p:nvPr/>
        </p:nvSpPr>
        <p:spPr>
          <a:xfrm>
            <a:off x="7837175" y="124057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15"/>
          <p:cNvSpPr/>
          <p:nvPr/>
        </p:nvSpPr>
        <p:spPr>
          <a:xfrm>
            <a:off x="801800" y="149965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4" name="Google Shape;3344;p115"/>
          <p:cNvGrpSpPr/>
          <p:nvPr/>
        </p:nvGrpSpPr>
        <p:grpSpPr>
          <a:xfrm>
            <a:off x="7680412" y="3244529"/>
            <a:ext cx="338134" cy="338134"/>
            <a:chOff x="5227225" y="2298750"/>
            <a:chExt cx="750575" cy="750575"/>
          </a:xfrm>
        </p:grpSpPr>
        <p:sp>
          <p:nvSpPr>
            <p:cNvPr id="3345" name="Google Shape;3345;p115"/>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15"/>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15"/>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8" name="Google Shape;3348;p115"/>
          <p:cNvGrpSpPr/>
          <p:nvPr/>
        </p:nvGrpSpPr>
        <p:grpSpPr>
          <a:xfrm>
            <a:off x="1174290" y="2879649"/>
            <a:ext cx="260710" cy="260710"/>
            <a:chOff x="1594650" y="976150"/>
            <a:chExt cx="411150" cy="411150"/>
          </a:xfrm>
        </p:grpSpPr>
        <p:sp>
          <p:nvSpPr>
            <p:cNvPr id="3349" name="Google Shape;3349;p115"/>
            <p:cNvSpPr/>
            <p:nvPr/>
          </p:nvSpPr>
          <p:spPr>
            <a:xfrm>
              <a:off x="1594650" y="976150"/>
              <a:ext cx="411150" cy="411150"/>
            </a:xfrm>
            <a:custGeom>
              <a:avLst/>
              <a:gdLst/>
              <a:ahLst/>
              <a:cxnLst/>
              <a:rect l="l" t="t" r="r" b="b"/>
              <a:pathLst>
                <a:path w="16446" h="16446" extrusionOk="0">
                  <a:moveTo>
                    <a:pt x="8206" y="1201"/>
                  </a:moveTo>
                  <a:cubicBezTo>
                    <a:pt x="12109" y="1201"/>
                    <a:pt x="15211" y="4337"/>
                    <a:pt x="15211" y="8206"/>
                  </a:cubicBezTo>
                  <a:cubicBezTo>
                    <a:pt x="15211" y="12109"/>
                    <a:pt x="12109" y="15211"/>
                    <a:pt x="8206" y="15211"/>
                  </a:cubicBezTo>
                  <a:cubicBezTo>
                    <a:pt x="4337" y="15211"/>
                    <a:pt x="1201" y="12109"/>
                    <a:pt x="1201" y="8206"/>
                  </a:cubicBezTo>
                  <a:cubicBezTo>
                    <a:pt x="1201" y="4337"/>
                    <a:pt x="4337" y="1201"/>
                    <a:pt x="8206" y="1201"/>
                  </a:cubicBezTo>
                  <a:close/>
                  <a:moveTo>
                    <a:pt x="8206" y="0"/>
                  </a:moveTo>
                  <a:cubicBezTo>
                    <a:pt x="3670" y="0"/>
                    <a:pt x="0" y="3669"/>
                    <a:pt x="0" y="8206"/>
                  </a:cubicBezTo>
                  <a:cubicBezTo>
                    <a:pt x="0" y="12776"/>
                    <a:pt x="3670" y="16445"/>
                    <a:pt x="8206" y="16445"/>
                  </a:cubicBezTo>
                  <a:cubicBezTo>
                    <a:pt x="12776" y="16445"/>
                    <a:pt x="16445" y="12776"/>
                    <a:pt x="16445" y="8206"/>
                  </a:cubicBezTo>
                  <a:cubicBezTo>
                    <a:pt x="16445" y="3669"/>
                    <a:pt x="12776" y="0"/>
                    <a:pt x="8206"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15"/>
            <p:cNvSpPr/>
            <p:nvPr/>
          </p:nvSpPr>
          <p:spPr>
            <a:xfrm>
              <a:off x="1735575" y="1056200"/>
              <a:ext cx="129275" cy="129275"/>
            </a:xfrm>
            <a:custGeom>
              <a:avLst/>
              <a:gdLst/>
              <a:ahLst/>
              <a:cxnLst/>
              <a:rect l="l" t="t" r="r" b="b"/>
              <a:pathLst>
                <a:path w="5171" h="5171" extrusionOk="0">
                  <a:moveTo>
                    <a:pt x="2569" y="0"/>
                  </a:moveTo>
                  <a:cubicBezTo>
                    <a:pt x="1168" y="0"/>
                    <a:pt x="1" y="1168"/>
                    <a:pt x="1" y="2602"/>
                  </a:cubicBezTo>
                  <a:cubicBezTo>
                    <a:pt x="1" y="4003"/>
                    <a:pt x="1168" y="5171"/>
                    <a:pt x="2569" y="5171"/>
                  </a:cubicBezTo>
                  <a:cubicBezTo>
                    <a:pt x="4003" y="5171"/>
                    <a:pt x="5171" y="4003"/>
                    <a:pt x="5171" y="2602"/>
                  </a:cubicBezTo>
                  <a:cubicBezTo>
                    <a:pt x="5171" y="1135"/>
                    <a:pt x="4003" y="0"/>
                    <a:pt x="2569"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15"/>
            <p:cNvSpPr/>
            <p:nvPr/>
          </p:nvSpPr>
          <p:spPr>
            <a:xfrm>
              <a:off x="1689700" y="1196300"/>
              <a:ext cx="221025" cy="100925"/>
            </a:xfrm>
            <a:custGeom>
              <a:avLst/>
              <a:gdLst/>
              <a:ahLst/>
              <a:cxnLst/>
              <a:rect l="l" t="t" r="r" b="b"/>
              <a:pathLst>
                <a:path w="8841" h="4037" extrusionOk="0">
                  <a:moveTo>
                    <a:pt x="2670" y="0"/>
                  </a:moveTo>
                  <a:cubicBezTo>
                    <a:pt x="1202" y="0"/>
                    <a:pt x="1" y="1201"/>
                    <a:pt x="1" y="2669"/>
                  </a:cubicBezTo>
                  <a:lnTo>
                    <a:pt x="1" y="4037"/>
                  </a:lnTo>
                  <a:lnTo>
                    <a:pt x="8841" y="4037"/>
                  </a:lnTo>
                  <a:lnTo>
                    <a:pt x="8841" y="2669"/>
                  </a:lnTo>
                  <a:cubicBezTo>
                    <a:pt x="8841" y="1201"/>
                    <a:pt x="7606" y="0"/>
                    <a:pt x="6172"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115"/>
          <p:cNvGrpSpPr/>
          <p:nvPr/>
        </p:nvGrpSpPr>
        <p:grpSpPr>
          <a:xfrm>
            <a:off x="843400" y="2720862"/>
            <a:ext cx="436632" cy="284986"/>
            <a:chOff x="4842900" y="2922987"/>
            <a:chExt cx="436632" cy="284986"/>
          </a:xfrm>
        </p:grpSpPr>
        <p:sp>
          <p:nvSpPr>
            <p:cNvPr id="3353" name="Google Shape;3353;p115"/>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15"/>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21600000">
                                      <p:cBhvr>
                                        <p:cTn id="6" dur="800" fill="hold"/>
                                        <p:tgtEl>
                                          <p:spTgt spid="3343"/>
                                        </p:tgtEl>
                                        <p:attrNameLst>
                                          <p:attrName>r</p:attrName>
                                        </p:attrNameLst>
                                      </p:cBhvr>
                                    </p:animRot>
                                  </p:childTnLst>
                                </p:cTn>
                              </p:par>
                              <p:par>
                                <p:cTn id="7" presetID="8" presetClass="emph" presetSubtype="0" fill="hold" nodeType="withEffect">
                                  <p:stCondLst>
                                    <p:cond delay="0"/>
                                  </p:stCondLst>
                                  <p:childTnLst>
                                    <p:animRot by="-21600000">
                                      <p:cBhvr>
                                        <p:cTn id="8" dur="800" fill="hold"/>
                                        <p:tgtEl>
                                          <p:spTgt spid="334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358"/>
        <p:cNvGrpSpPr/>
        <p:nvPr/>
      </p:nvGrpSpPr>
      <p:grpSpPr>
        <a:xfrm>
          <a:off x="0" y="0"/>
          <a:ext cx="0" cy="0"/>
          <a:chOff x="0" y="0"/>
          <a:chExt cx="0" cy="0"/>
        </a:xfrm>
      </p:grpSpPr>
      <p:sp>
        <p:nvSpPr>
          <p:cNvPr id="3359" name="Google Shape;3359;p116"/>
          <p:cNvSpPr/>
          <p:nvPr/>
        </p:nvSpPr>
        <p:spPr>
          <a:xfrm>
            <a:off x="4597885" y="3457888"/>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16"/>
          <p:cNvSpPr/>
          <p:nvPr/>
        </p:nvSpPr>
        <p:spPr>
          <a:xfrm>
            <a:off x="2750662" y="3457888"/>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16"/>
          <p:cNvSpPr/>
          <p:nvPr/>
        </p:nvSpPr>
        <p:spPr>
          <a:xfrm>
            <a:off x="4597885" y="2592463"/>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16"/>
          <p:cNvSpPr/>
          <p:nvPr/>
        </p:nvSpPr>
        <p:spPr>
          <a:xfrm>
            <a:off x="2750662" y="2592463"/>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16"/>
          <p:cNvSpPr/>
          <p:nvPr/>
        </p:nvSpPr>
        <p:spPr>
          <a:xfrm>
            <a:off x="4597885" y="1717338"/>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16"/>
          <p:cNvSpPr/>
          <p:nvPr/>
        </p:nvSpPr>
        <p:spPr>
          <a:xfrm>
            <a:off x="2750662" y="1717338"/>
            <a:ext cx="172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16"/>
          <p:cNvSpPr txBox="1">
            <a:spLocks noGrp="1"/>
          </p:cNvSpPr>
          <p:nvPr>
            <p:ph type="title"/>
          </p:nvPr>
        </p:nvSpPr>
        <p:spPr>
          <a:xfrm>
            <a:off x="720000" y="68594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CHARACTERISTICS</a:t>
            </a:r>
            <a:endParaRPr/>
          </a:p>
        </p:txBody>
      </p:sp>
      <p:sp>
        <p:nvSpPr>
          <p:cNvPr id="3366" name="Google Shape;3366;p116"/>
          <p:cNvSpPr txBox="1">
            <a:spLocks noGrp="1"/>
          </p:cNvSpPr>
          <p:nvPr>
            <p:ph type="subTitle" idx="6"/>
          </p:nvPr>
        </p:nvSpPr>
        <p:spPr>
          <a:xfrm>
            <a:off x="6512563" y="2494263"/>
            <a:ext cx="1835700" cy="71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a:t>
            </a:r>
            <a:endParaRPr/>
          </a:p>
        </p:txBody>
      </p:sp>
      <p:sp>
        <p:nvSpPr>
          <p:cNvPr id="3367" name="Google Shape;3367;p116"/>
          <p:cNvSpPr txBox="1">
            <a:spLocks noGrp="1"/>
          </p:cNvSpPr>
          <p:nvPr>
            <p:ph type="title" idx="5"/>
          </p:nvPr>
        </p:nvSpPr>
        <p:spPr>
          <a:xfrm>
            <a:off x="4704985" y="2633263"/>
            <a:ext cx="1513800" cy="25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3368" name="Google Shape;3368;p116"/>
          <p:cNvSpPr txBox="1">
            <a:spLocks noGrp="1"/>
          </p:cNvSpPr>
          <p:nvPr>
            <p:ph type="title" idx="2"/>
          </p:nvPr>
        </p:nvSpPr>
        <p:spPr>
          <a:xfrm>
            <a:off x="2857762" y="1758138"/>
            <a:ext cx="1513800" cy="256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a:t>
            </a:r>
            <a:endParaRPr/>
          </a:p>
        </p:txBody>
      </p:sp>
      <p:sp>
        <p:nvSpPr>
          <p:cNvPr id="3369" name="Google Shape;3369;p116"/>
          <p:cNvSpPr txBox="1">
            <a:spLocks noGrp="1"/>
          </p:cNvSpPr>
          <p:nvPr>
            <p:ph type="subTitle" idx="1"/>
          </p:nvPr>
        </p:nvSpPr>
        <p:spPr>
          <a:xfrm>
            <a:off x="795725" y="1643213"/>
            <a:ext cx="1835700" cy="713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It’s the closest planet to the Sun</a:t>
            </a:r>
            <a:endParaRPr/>
          </a:p>
        </p:txBody>
      </p:sp>
      <p:sp>
        <p:nvSpPr>
          <p:cNvPr id="3370" name="Google Shape;3370;p116"/>
          <p:cNvSpPr txBox="1">
            <a:spLocks noGrp="1"/>
          </p:cNvSpPr>
          <p:nvPr>
            <p:ph type="title" idx="3"/>
          </p:nvPr>
        </p:nvSpPr>
        <p:spPr>
          <a:xfrm>
            <a:off x="4704985" y="1758138"/>
            <a:ext cx="1513800" cy="25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3371" name="Google Shape;3371;p116"/>
          <p:cNvSpPr txBox="1">
            <a:spLocks noGrp="1"/>
          </p:cNvSpPr>
          <p:nvPr>
            <p:ph type="subTitle" idx="4"/>
          </p:nvPr>
        </p:nvSpPr>
        <p:spPr>
          <a:xfrm>
            <a:off x="6512550" y="1641263"/>
            <a:ext cx="1835700" cy="71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3372" name="Google Shape;3372;p116"/>
          <p:cNvSpPr txBox="1">
            <a:spLocks noGrp="1"/>
          </p:cNvSpPr>
          <p:nvPr>
            <p:ph type="title" idx="7"/>
          </p:nvPr>
        </p:nvSpPr>
        <p:spPr>
          <a:xfrm>
            <a:off x="2857762" y="3498688"/>
            <a:ext cx="1513800" cy="256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PLUTO</a:t>
            </a:r>
            <a:endParaRPr/>
          </a:p>
        </p:txBody>
      </p:sp>
      <p:sp>
        <p:nvSpPr>
          <p:cNvPr id="3373" name="Google Shape;3373;p116"/>
          <p:cNvSpPr txBox="1">
            <a:spLocks noGrp="1"/>
          </p:cNvSpPr>
          <p:nvPr>
            <p:ph type="subTitle" idx="8"/>
          </p:nvPr>
        </p:nvSpPr>
        <p:spPr>
          <a:xfrm>
            <a:off x="795737" y="3380313"/>
            <a:ext cx="1835700" cy="71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It’s now considered a dwarf planet</a:t>
            </a:r>
            <a:endParaRPr/>
          </a:p>
        </p:txBody>
      </p:sp>
      <p:sp>
        <p:nvSpPr>
          <p:cNvPr id="3374" name="Google Shape;3374;p116"/>
          <p:cNvSpPr txBox="1">
            <a:spLocks noGrp="1"/>
          </p:cNvSpPr>
          <p:nvPr>
            <p:ph type="title" idx="9"/>
          </p:nvPr>
        </p:nvSpPr>
        <p:spPr>
          <a:xfrm>
            <a:off x="2857762" y="2633263"/>
            <a:ext cx="1513800" cy="256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MARS</a:t>
            </a:r>
            <a:endParaRPr/>
          </a:p>
        </p:txBody>
      </p:sp>
      <p:sp>
        <p:nvSpPr>
          <p:cNvPr id="3375" name="Google Shape;3375;p116"/>
          <p:cNvSpPr txBox="1">
            <a:spLocks noGrp="1"/>
          </p:cNvSpPr>
          <p:nvPr>
            <p:ph type="subTitle" idx="13"/>
          </p:nvPr>
        </p:nvSpPr>
        <p:spPr>
          <a:xfrm>
            <a:off x="795736" y="2494263"/>
            <a:ext cx="1835700" cy="71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Mars is actually a very cold place</a:t>
            </a:r>
            <a:endParaRPr/>
          </a:p>
        </p:txBody>
      </p:sp>
      <p:sp>
        <p:nvSpPr>
          <p:cNvPr id="3376" name="Google Shape;3376;p116"/>
          <p:cNvSpPr txBox="1">
            <a:spLocks noGrp="1"/>
          </p:cNvSpPr>
          <p:nvPr>
            <p:ph type="title" idx="14"/>
          </p:nvPr>
        </p:nvSpPr>
        <p:spPr>
          <a:xfrm>
            <a:off x="4704985" y="3498688"/>
            <a:ext cx="1513800" cy="25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3377" name="Google Shape;3377;p116"/>
          <p:cNvSpPr txBox="1">
            <a:spLocks noGrp="1"/>
          </p:cNvSpPr>
          <p:nvPr>
            <p:ph type="subTitle" idx="15"/>
          </p:nvPr>
        </p:nvSpPr>
        <p:spPr>
          <a:xfrm>
            <a:off x="6512511" y="3378363"/>
            <a:ext cx="1835700" cy="71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farthest planet from the Sun</a:t>
            </a:r>
            <a:endParaRPr/>
          </a:p>
        </p:txBody>
      </p:sp>
      <p:grpSp>
        <p:nvGrpSpPr>
          <p:cNvPr id="3378" name="Google Shape;3378;p116"/>
          <p:cNvGrpSpPr/>
          <p:nvPr/>
        </p:nvGrpSpPr>
        <p:grpSpPr>
          <a:xfrm>
            <a:off x="7693015" y="986397"/>
            <a:ext cx="432017" cy="300890"/>
            <a:chOff x="607379" y="1306417"/>
            <a:chExt cx="588900" cy="410100"/>
          </a:xfrm>
        </p:grpSpPr>
        <p:sp>
          <p:nvSpPr>
            <p:cNvPr id="3379" name="Google Shape;3379;p116"/>
            <p:cNvSpPr/>
            <p:nvPr/>
          </p:nvSpPr>
          <p:spPr>
            <a:xfrm>
              <a:off x="607379" y="1306417"/>
              <a:ext cx="588900" cy="410100"/>
            </a:xfrm>
            <a:prstGeom prst="wedgeRoundRectCallout">
              <a:avLst>
                <a:gd name="adj1" fmla="val -17374"/>
                <a:gd name="adj2" fmla="val 73101"/>
                <a:gd name="adj3" fmla="val 0"/>
              </a:avLst>
            </a:prstGeom>
            <a:solidFill>
              <a:schemeClr val="accent1"/>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16"/>
            <p:cNvSpPr/>
            <p:nvPr/>
          </p:nvSpPr>
          <p:spPr>
            <a:xfrm>
              <a:off x="741635" y="1363294"/>
              <a:ext cx="320384" cy="296369"/>
            </a:xfrm>
            <a:custGeom>
              <a:avLst/>
              <a:gdLst/>
              <a:ahLst/>
              <a:cxnLst/>
              <a:rect l="l" t="t" r="r" b="b"/>
              <a:pathLst>
                <a:path w="11109" h="10279" extrusionOk="0">
                  <a:moveTo>
                    <a:pt x="5554" y="0"/>
                  </a:moveTo>
                  <a:cubicBezTo>
                    <a:pt x="5271" y="0"/>
                    <a:pt x="4987" y="142"/>
                    <a:pt x="4837" y="425"/>
                  </a:cubicBezTo>
                  <a:lnTo>
                    <a:pt x="3803" y="2560"/>
                  </a:lnTo>
                  <a:cubicBezTo>
                    <a:pt x="3703" y="2760"/>
                    <a:pt x="3469" y="2927"/>
                    <a:pt x="3236" y="2961"/>
                  </a:cubicBezTo>
                  <a:lnTo>
                    <a:pt x="901" y="3294"/>
                  </a:lnTo>
                  <a:cubicBezTo>
                    <a:pt x="267" y="3394"/>
                    <a:pt x="0" y="4195"/>
                    <a:pt x="467" y="4628"/>
                  </a:cubicBezTo>
                  <a:lnTo>
                    <a:pt x="2235" y="6296"/>
                  </a:lnTo>
                  <a:cubicBezTo>
                    <a:pt x="2402" y="6530"/>
                    <a:pt x="2469" y="6763"/>
                    <a:pt x="2435" y="7030"/>
                  </a:cubicBezTo>
                  <a:lnTo>
                    <a:pt x="2002" y="9365"/>
                  </a:lnTo>
                  <a:cubicBezTo>
                    <a:pt x="1922" y="9896"/>
                    <a:pt x="2328" y="10279"/>
                    <a:pt x="2783" y="10279"/>
                  </a:cubicBezTo>
                  <a:cubicBezTo>
                    <a:pt x="2900" y="10279"/>
                    <a:pt x="3020" y="10254"/>
                    <a:pt x="3136" y="10199"/>
                  </a:cubicBezTo>
                  <a:lnTo>
                    <a:pt x="5237" y="9098"/>
                  </a:lnTo>
                  <a:cubicBezTo>
                    <a:pt x="5337" y="9032"/>
                    <a:pt x="5462" y="8998"/>
                    <a:pt x="5587" y="8998"/>
                  </a:cubicBezTo>
                  <a:cubicBezTo>
                    <a:pt x="5713" y="8998"/>
                    <a:pt x="5838" y="9032"/>
                    <a:pt x="5938" y="9098"/>
                  </a:cubicBezTo>
                  <a:lnTo>
                    <a:pt x="8006" y="10199"/>
                  </a:lnTo>
                  <a:cubicBezTo>
                    <a:pt x="8120" y="10250"/>
                    <a:pt x="8236" y="10273"/>
                    <a:pt x="8349" y="10273"/>
                  </a:cubicBezTo>
                  <a:cubicBezTo>
                    <a:pt x="8830" y="10273"/>
                    <a:pt x="9248" y="9852"/>
                    <a:pt x="9140" y="9365"/>
                  </a:cubicBezTo>
                  <a:lnTo>
                    <a:pt x="8740" y="7030"/>
                  </a:lnTo>
                  <a:cubicBezTo>
                    <a:pt x="8673" y="6730"/>
                    <a:pt x="8773" y="6463"/>
                    <a:pt x="8940" y="6296"/>
                  </a:cubicBezTo>
                  <a:lnTo>
                    <a:pt x="10641" y="4628"/>
                  </a:lnTo>
                  <a:cubicBezTo>
                    <a:pt x="11108" y="4195"/>
                    <a:pt x="10841" y="3394"/>
                    <a:pt x="10241" y="3294"/>
                  </a:cubicBezTo>
                  <a:lnTo>
                    <a:pt x="7906" y="2961"/>
                  </a:lnTo>
                  <a:cubicBezTo>
                    <a:pt x="7639" y="2927"/>
                    <a:pt x="7439" y="2794"/>
                    <a:pt x="7305" y="2560"/>
                  </a:cubicBezTo>
                  <a:lnTo>
                    <a:pt x="6271" y="425"/>
                  </a:lnTo>
                  <a:cubicBezTo>
                    <a:pt x="6121" y="142"/>
                    <a:pt x="5838" y="0"/>
                    <a:pt x="5554"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1" name="Google Shape;3381;p116"/>
          <p:cNvSpPr/>
          <p:nvPr/>
        </p:nvSpPr>
        <p:spPr>
          <a:xfrm>
            <a:off x="2750663" y="4264408"/>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16"/>
          <p:cNvSpPr/>
          <p:nvPr/>
        </p:nvSpPr>
        <p:spPr>
          <a:xfrm rot="10800000">
            <a:off x="1087286" y="1156289"/>
            <a:ext cx="320114" cy="320089"/>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3" name="Google Shape;3383;p116"/>
          <p:cNvGrpSpPr/>
          <p:nvPr/>
        </p:nvGrpSpPr>
        <p:grpSpPr>
          <a:xfrm>
            <a:off x="6026706" y="4264391"/>
            <a:ext cx="436632" cy="284986"/>
            <a:chOff x="4842900" y="2922987"/>
            <a:chExt cx="436632" cy="284986"/>
          </a:xfrm>
        </p:grpSpPr>
        <p:sp>
          <p:nvSpPr>
            <p:cNvPr id="3384" name="Google Shape;3384;p116"/>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FFFFFF"/>
                </a:gs>
                <a:gs pos="100000">
                  <a:srgbClr val="FC809B"/>
                </a:gs>
              </a:gsLst>
              <a:lin ang="5400700"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16"/>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389"/>
        <p:cNvGrpSpPr/>
        <p:nvPr/>
      </p:nvGrpSpPr>
      <p:grpSpPr>
        <a:xfrm>
          <a:off x="0" y="0"/>
          <a:ext cx="0" cy="0"/>
          <a:chOff x="0" y="0"/>
          <a:chExt cx="0" cy="0"/>
        </a:xfrm>
      </p:grpSpPr>
      <p:sp>
        <p:nvSpPr>
          <p:cNvPr id="3390" name="Google Shape;3390;p117"/>
          <p:cNvSpPr/>
          <p:nvPr/>
        </p:nvSpPr>
        <p:spPr>
          <a:xfrm>
            <a:off x="1369525" y="3834438"/>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17"/>
          <p:cNvSpPr/>
          <p:nvPr/>
        </p:nvSpPr>
        <p:spPr>
          <a:xfrm>
            <a:off x="1369525" y="2964088"/>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17"/>
          <p:cNvSpPr/>
          <p:nvPr/>
        </p:nvSpPr>
        <p:spPr>
          <a:xfrm>
            <a:off x="1369525" y="2058450"/>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17"/>
          <p:cNvSpPr txBox="1">
            <a:spLocks noGrp="1"/>
          </p:cNvSpPr>
          <p:nvPr>
            <p:ph type="title" idx="6"/>
          </p:nvPr>
        </p:nvSpPr>
        <p:spPr>
          <a:xfrm>
            <a:off x="720000" y="692400"/>
            <a:ext cx="4372500" cy="10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WHY SHOULD YOU USE OUR APP?</a:t>
            </a:r>
            <a:endParaRPr/>
          </a:p>
        </p:txBody>
      </p:sp>
      <p:sp>
        <p:nvSpPr>
          <p:cNvPr id="3394" name="Google Shape;3394;p117"/>
          <p:cNvSpPr txBox="1">
            <a:spLocks noGrp="1"/>
          </p:cNvSpPr>
          <p:nvPr>
            <p:ph type="title"/>
          </p:nvPr>
        </p:nvSpPr>
        <p:spPr>
          <a:xfrm>
            <a:off x="1436725" y="3822600"/>
            <a:ext cx="16836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3395" name="Google Shape;3395;p117"/>
          <p:cNvSpPr txBox="1">
            <a:spLocks noGrp="1"/>
          </p:cNvSpPr>
          <p:nvPr>
            <p:ph type="subTitle" idx="1"/>
          </p:nvPr>
        </p:nvSpPr>
        <p:spPr>
          <a:xfrm>
            <a:off x="3314625" y="2770733"/>
            <a:ext cx="2586300" cy="72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closest planet to the Sun and the smallest one</a:t>
            </a:r>
            <a:endParaRPr/>
          </a:p>
        </p:txBody>
      </p:sp>
      <p:sp>
        <p:nvSpPr>
          <p:cNvPr id="3396" name="Google Shape;3396;p117"/>
          <p:cNvSpPr txBox="1">
            <a:spLocks noGrp="1"/>
          </p:cNvSpPr>
          <p:nvPr>
            <p:ph type="title" idx="2"/>
          </p:nvPr>
        </p:nvSpPr>
        <p:spPr>
          <a:xfrm>
            <a:off x="1436725" y="2952225"/>
            <a:ext cx="16836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3397" name="Google Shape;3397;p117"/>
          <p:cNvSpPr txBox="1">
            <a:spLocks noGrp="1"/>
          </p:cNvSpPr>
          <p:nvPr>
            <p:ph type="subTitle" idx="3"/>
          </p:nvPr>
        </p:nvSpPr>
        <p:spPr>
          <a:xfrm>
            <a:off x="3314625" y="3676353"/>
            <a:ext cx="2586300" cy="6543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a:t>It’s a gas giant and has several rings</a:t>
            </a:r>
            <a:endParaRPr/>
          </a:p>
        </p:txBody>
      </p:sp>
      <p:sp>
        <p:nvSpPr>
          <p:cNvPr id="3398" name="Google Shape;3398;p117"/>
          <p:cNvSpPr txBox="1">
            <a:spLocks noGrp="1"/>
          </p:cNvSpPr>
          <p:nvPr>
            <p:ph type="title" idx="4"/>
          </p:nvPr>
        </p:nvSpPr>
        <p:spPr>
          <a:xfrm>
            <a:off x="1436725" y="2046588"/>
            <a:ext cx="16836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EARTH</a:t>
            </a:r>
            <a:endParaRPr/>
          </a:p>
        </p:txBody>
      </p:sp>
      <p:sp>
        <p:nvSpPr>
          <p:cNvPr id="3399" name="Google Shape;3399;p117"/>
          <p:cNvSpPr txBox="1">
            <a:spLocks noGrp="1"/>
          </p:cNvSpPr>
          <p:nvPr>
            <p:ph type="subTitle" idx="5"/>
          </p:nvPr>
        </p:nvSpPr>
        <p:spPr>
          <a:xfrm>
            <a:off x="3314625" y="1865100"/>
            <a:ext cx="2586300" cy="7248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a:t>It’s the third planet from the Sun and where we live on</a:t>
            </a:r>
            <a:endParaRPr/>
          </a:p>
        </p:txBody>
      </p:sp>
      <p:grpSp>
        <p:nvGrpSpPr>
          <p:cNvPr id="3400" name="Google Shape;3400;p117"/>
          <p:cNvGrpSpPr/>
          <p:nvPr/>
        </p:nvGrpSpPr>
        <p:grpSpPr>
          <a:xfrm>
            <a:off x="891563" y="3829475"/>
            <a:ext cx="349450" cy="349175"/>
            <a:chOff x="7794338" y="2568550"/>
            <a:chExt cx="349450" cy="349175"/>
          </a:xfrm>
        </p:grpSpPr>
        <p:sp>
          <p:nvSpPr>
            <p:cNvPr id="3401" name="Google Shape;3401;p117"/>
            <p:cNvSpPr/>
            <p:nvPr/>
          </p:nvSpPr>
          <p:spPr>
            <a:xfrm>
              <a:off x="7884888" y="2650975"/>
              <a:ext cx="84225" cy="54725"/>
            </a:xfrm>
            <a:custGeom>
              <a:avLst/>
              <a:gdLst/>
              <a:ahLst/>
              <a:cxnLst/>
              <a:rect l="l" t="t" r="r" b="b"/>
              <a:pathLst>
                <a:path w="3369" h="2189" extrusionOk="0">
                  <a:moveTo>
                    <a:pt x="3369" y="0"/>
                  </a:moveTo>
                  <a:cubicBezTo>
                    <a:pt x="1875" y="0"/>
                    <a:pt x="578" y="903"/>
                    <a:pt x="0" y="2188"/>
                  </a:cubicBezTo>
                  <a:lnTo>
                    <a:pt x="1980" y="2188"/>
                  </a:lnTo>
                  <a:cubicBezTo>
                    <a:pt x="2174" y="972"/>
                    <a:pt x="2627" y="0"/>
                    <a:pt x="3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17"/>
            <p:cNvSpPr/>
            <p:nvPr/>
          </p:nvSpPr>
          <p:spPr>
            <a:xfrm>
              <a:off x="7955213" y="2780575"/>
              <a:ext cx="27775" cy="34175"/>
            </a:xfrm>
            <a:custGeom>
              <a:avLst/>
              <a:gdLst/>
              <a:ahLst/>
              <a:cxnLst/>
              <a:rect l="l" t="t" r="r" b="b"/>
              <a:pathLst>
                <a:path w="1111" h="1367" extrusionOk="0">
                  <a:moveTo>
                    <a:pt x="0" y="1"/>
                  </a:moveTo>
                  <a:cubicBezTo>
                    <a:pt x="33" y="209"/>
                    <a:pt x="92" y="406"/>
                    <a:pt x="139" y="589"/>
                  </a:cubicBezTo>
                  <a:cubicBezTo>
                    <a:pt x="311" y="1159"/>
                    <a:pt x="497" y="1342"/>
                    <a:pt x="556" y="1367"/>
                  </a:cubicBezTo>
                  <a:cubicBezTo>
                    <a:pt x="611" y="1342"/>
                    <a:pt x="797" y="1159"/>
                    <a:pt x="972" y="589"/>
                  </a:cubicBezTo>
                  <a:cubicBezTo>
                    <a:pt x="1028" y="406"/>
                    <a:pt x="1075" y="209"/>
                    <a:pt x="11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17"/>
            <p:cNvSpPr/>
            <p:nvPr/>
          </p:nvSpPr>
          <p:spPr>
            <a:xfrm>
              <a:off x="8006088" y="2725875"/>
              <a:ext cx="55300" cy="34175"/>
            </a:xfrm>
            <a:custGeom>
              <a:avLst/>
              <a:gdLst/>
              <a:ahLst/>
              <a:cxnLst/>
              <a:rect l="l" t="t" r="r" b="b"/>
              <a:pathLst>
                <a:path w="2212" h="1367" extrusionOk="0">
                  <a:moveTo>
                    <a:pt x="1" y="0"/>
                  </a:moveTo>
                  <a:cubicBezTo>
                    <a:pt x="12" y="234"/>
                    <a:pt x="23" y="464"/>
                    <a:pt x="23" y="684"/>
                  </a:cubicBezTo>
                  <a:cubicBezTo>
                    <a:pt x="23" y="917"/>
                    <a:pt x="12" y="1147"/>
                    <a:pt x="1" y="1367"/>
                  </a:cubicBezTo>
                  <a:lnTo>
                    <a:pt x="2142" y="1367"/>
                  </a:lnTo>
                  <a:cubicBezTo>
                    <a:pt x="2186" y="1147"/>
                    <a:pt x="2211" y="928"/>
                    <a:pt x="2211" y="684"/>
                  </a:cubicBezTo>
                  <a:cubicBezTo>
                    <a:pt x="2211" y="453"/>
                    <a:pt x="2186" y="234"/>
                    <a:pt x="21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17"/>
            <p:cNvSpPr/>
            <p:nvPr/>
          </p:nvSpPr>
          <p:spPr>
            <a:xfrm>
              <a:off x="7969088" y="2650975"/>
              <a:ext cx="84175" cy="54725"/>
            </a:xfrm>
            <a:custGeom>
              <a:avLst/>
              <a:gdLst/>
              <a:ahLst/>
              <a:cxnLst/>
              <a:rect l="l" t="t" r="r" b="b"/>
              <a:pathLst>
                <a:path w="3367" h="2189" extrusionOk="0">
                  <a:moveTo>
                    <a:pt x="1" y="0"/>
                  </a:moveTo>
                  <a:cubicBezTo>
                    <a:pt x="739" y="0"/>
                    <a:pt x="1192" y="972"/>
                    <a:pt x="1389" y="2188"/>
                  </a:cubicBezTo>
                  <a:lnTo>
                    <a:pt x="3366" y="2188"/>
                  </a:lnTo>
                  <a:cubicBezTo>
                    <a:pt x="2789" y="903"/>
                    <a:pt x="1503"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17"/>
            <p:cNvSpPr/>
            <p:nvPr/>
          </p:nvSpPr>
          <p:spPr>
            <a:xfrm>
              <a:off x="7952013" y="2725875"/>
              <a:ext cx="34100" cy="34175"/>
            </a:xfrm>
            <a:custGeom>
              <a:avLst/>
              <a:gdLst/>
              <a:ahLst/>
              <a:cxnLst/>
              <a:rect l="l" t="t" r="r" b="b"/>
              <a:pathLst>
                <a:path w="1364" h="1367" extrusionOk="0">
                  <a:moveTo>
                    <a:pt x="23" y="0"/>
                  </a:moveTo>
                  <a:cubicBezTo>
                    <a:pt x="12" y="234"/>
                    <a:pt x="0" y="453"/>
                    <a:pt x="0" y="684"/>
                  </a:cubicBezTo>
                  <a:cubicBezTo>
                    <a:pt x="0" y="928"/>
                    <a:pt x="12" y="1147"/>
                    <a:pt x="23" y="1367"/>
                  </a:cubicBezTo>
                  <a:lnTo>
                    <a:pt x="1342" y="1367"/>
                  </a:lnTo>
                  <a:cubicBezTo>
                    <a:pt x="1353" y="1147"/>
                    <a:pt x="1364" y="928"/>
                    <a:pt x="1364" y="684"/>
                  </a:cubicBezTo>
                  <a:cubicBezTo>
                    <a:pt x="1364" y="453"/>
                    <a:pt x="1353" y="234"/>
                    <a:pt x="13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17"/>
            <p:cNvSpPr/>
            <p:nvPr/>
          </p:nvSpPr>
          <p:spPr>
            <a:xfrm>
              <a:off x="7955213" y="2671525"/>
              <a:ext cx="27775" cy="34175"/>
            </a:xfrm>
            <a:custGeom>
              <a:avLst/>
              <a:gdLst/>
              <a:ahLst/>
              <a:cxnLst/>
              <a:rect l="l" t="t" r="r" b="b"/>
              <a:pathLst>
                <a:path w="1111" h="1367" extrusionOk="0">
                  <a:moveTo>
                    <a:pt x="556" y="0"/>
                  </a:moveTo>
                  <a:cubicBezTo>
                    <a:pt x="497" y="22"/>
                    <a:pt x="311" y="208"/>
                    <a:pt x="139" y="775"/>
                  </a:cubicBezTo>
                  <a:cubicBezTo>
                    <a:pt x="92" y="961"/>
                    <a:pt x="33" y="1158"/>
                    <a:pt x="0" y="1366"/>
                  </a:cubicBezTo>
                  <a:lnTo>
                    <a:pt x="1111" y="1366"/>
                  </a:lnTo>
                  <a:cubicBezTo>
                    <a:pt x="1075" y="1158"/>
                    <a:pt x="1028" y="961"/>
                    <a:pt x="972" y="775"/>
                  </a:cubicBezTo>
                  <a:cubicBezTo>
                    <a:pt x="797" y="208"/>
                    <a:pt x="611" y="22"/>
                    <a:pt x="5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17"/>
            <p:cNvSpPr/>
            <p:nvPr/>
          </p:nvSpPr>
          <p:spPr>
            <a:xfrm>
              <a:off x="7969088" y="2780575"/>
              <a:ext cx="84175" cy="54675"/>
            </a:xfrm>
            <a:custGeom>
              <a:avLst/>
              <a:gdLst/>
              <a:ahLst/>
              <a:cxnLst/>
              <a:rect l="l" t="t" r="r" b="b"/>
              <a:pathLst>
                <a:path w="3367" h="2187" extrusionOk="0">
                  <a:moveTo>
                    <a:pt x="1389" y="1"/>
                  </a:moveTo>
                  <a:cubicBezTo>
                    <a:pt x="1192" y="1203"/>
                    <a:pt x="739" y="2186"/>
                    <a:pt x="1" y="2186"/>
                  </a:cubicBezTo>
                  <a:cubicBezTo>
                    <a:pt x="1503" y="2186"/>
                    <a:pt x="2789" y="1284"/>
                    <a:pt x="33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17"/>
            <p:cNvSpPr/>
            <p:nvPr/>
          </p:nvSpPr>
          <p:spPr>
            <a:xfrm>
              <a:off x="7884888" y="2780575"/>
              <a:ext cx="84225" cy="54675"/>
            </a:xfrm>
            <a:custGeom>
              <a:avLst/>
              <a:gdLst/>
              <a:ahLst/>
              <a:cxnLst/>
              <a:rect l="l" t="t" r="r" b="b"/>
              <a:pathLst>
                <a:path w="3369" h="2187" extrusionOk="0">
                  <a:moveTo>
                    <a:pt x="0" y="1"/>
                  </a:moveTo>
                  <a:cubicBezTo>
                    <a:pt x="578" y="1284"/>
                    <a:pt x="1875" y="2186"/>
                    <a:pt x="3369" y="2186"/>
                  </a:cubicBezTo>
                  <a:cubicBezTo>
                    <a:pt x="2627" y="2186"/>
                    <a:pt x="2174" y="1203"/>
                    <a:pt x="19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17"/>
            <p:cNvSpPr/>
            <p:nvPr/>
          </p:nvSpPr>
          <p:spPr>
            <a:xfrm>
              <a:off x="7877113" y="2725875"/>
              <a:ext cx="54925" cy="34175"/>
            </a:xfrm>
            <a:custGeom>
              <a:avLst/>
              <a:gdLst/>
              <a:ahLst/>
              <a:cxnLst/>
              <a:rect l="l" t="t" r="r" b="b"/>
              <a:pathLst>
                <a:path w="2197" h="1367" extrusionOk="0">
                  <a:moveTo>
                    <a:pt x="56" y="0"/>
                  </a:moveTo>
                  <a:cubicBezTo>
                    <a:pt x="22" y="234"/>
                    <a:pt x="0" y="453"/>
                    <a:pt x="0" y="684"/>
                  </a:cubicBezTo>
                  <a:cubicBezTo>
                    <a:pt x="0" y="928"/>
                    <a:pt x="22" y="1147"/>
                    <a:pt x="56" y="1367"/>
                  </a:cubicBezTo>
                  <a:lnTo>
                    <a:pt x="2197" y="1367"/>
                  </a:lnTo>
                  <a:cubicBezTo>
                    <a:pt x="2186" y="1147"/>
                    <a:pt x="2174" y="917"/>
                    <a:pt x="2174" y="684"/>
                  </a:cubicBezTo>
                  <a:cubicBezTo>
                    <a:pt x="2174" y="464"/>
                    <a:pt x="2186" y="234"/>
                    <a:pt x="2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17"/>
            <p:cNvSpPr/>
            <p:nvPr/>
          </p:nvSpPr>
          <p:spPr>
            <a:xfrm>
              <a:off x="7893563" y="2590500"/>
              <a:ext cx="32725" cy="28975"/>
            </a:xfrm>
            <a:custGeom>
              <a:avLst/>
              <a:gdLst/>
              <a:ahLst/>
              <a:cxnLst/>
              <a:rect l="l" t="t" r="r" b="b"/>
              <a:pathLst>
                <a:path w="1309" h="1159" extrusionOk="0">
                  <a:moveTo>
                    <a:pt x="1180" y="0"/>
                  </a:moveTo>
                  <a:cubicBezTo>
                    <a:pt x="775" y="117"/>
                    <a:pt x="383" y="292"/>
                    <a:pt x="0" y="486"/>
                  </a:cubicBezTo>
                  <a:cubicBezTo>
                    <a:pt x="36" y="522"/>
                    <a:pt x="70" y="545"/>
                    <a:pt x="106" y="581"/>
                  </a:cubicBezTo>
                  <a:cubicBezTo>
                    <a:pt x="278" y="753"/>
                    <a:pt x="406" y="950"/>
                    <a:pt x="497" y="1158"/>
                  </a:cubicBezTo>
                  <a:cubicBezTo>
                    <a:pt x="753" y="1019"/>
                    <a:pt x="1030" y="917"/>
                    <a:pt x="1308" y="822"/>
                  </a:cubicBezTo>
                  <a:cubicBezTo>
                    <a:pt x="1228" y="614"/>
                    <a:pt x="1180" y="384"/>
                    <a:pt x="1180" y="139"/>
                  </a:cubicBezTo>
                  <a:lnTo>
                    <a:pt x="11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17"/>
            <p:cNvSpPr/>
            <p:nvPr/>
          </p:nvSpPr>
          <p:spPr>
            <a:xfrm>
              <a:off x="7816363" y="2785775"/>
              <a:ext cx="29175" cy="32725"/>
            </a:xfrm>
            <a:custGeom>
              <a:avLst/>
              <a:gdLst/>
              <a:ahLst/>
              <a:cxnLst/>
              <a:rect l="l" t="t" r="r" b="b"/>
              <a:pathLst>
                <a:path w="1167" h="1309" extrusionOk="0">
                  <a:moveTo>
                    <a:pt x="819" y="1"/>
                  </a:moveTo>
                  <a:cubicBezTo>
                    <a:pt x="611" y="93"/>
                    <a:pt x="381" y="140"/>
                    <a:pt x="150" y="140"/>
                  </a:cubicBezTo>
                  <a:cubicBezTo>
                    <a:pt x="103" y="140"/>
                    <a:pt x="45" y="129"/>
                    <a:pt x="0" y="129"/>
                  </a:cubicBezTo>
                  <a:cubicBezTo>
                    <a:pt x="125" y="545"/>
                    <a:pt x="289" y="937"/>
                    <a:pt x="497" y="1309"/>
                  </a:cubicBezTo>
                  <a:cubicBezTo>
                    <a:pt x="519" y="1273"/>
                    <a:pt x="556" y="1240"/>
                    <a:pt x="589" y="1203"/>
                  </a:cubicBezTo>
                  <a:cubicBezTo>
                    <a:pt x="764" y="1042"/>
                    <a:pt x="958" y="903"/>
                    <a:pt x="1167" y="823"/>
                  </a:cubicBezTo>
                  <a:cubicBezTo>
                    <a:pt x="1028" y="556"/>
                    <a:pt x="914" y="290"/>
                    <a:pt x="8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17"/>
            <p:cNvSpPr/>
            <p:nvPr/>
          </p:nvSpPr>
          <p:spPr>
            <a:xfrm>
              <a:off x="7816363" y="2667775"/>
              <a:ext cx="29175" cy="32425"/>
            </a:xfrm>
            <a:custGeom>
              <a:avLst/>
              <a:gdLst/>
              <a:ahLst/>
              <a:cxnLst/>
              <a:rect l="l" t="t" r="r" b="b"/>
              <a:pathLst>
                <a:path w="1167" h="1297" extrusionOk="0">
                  <a:moveTo>
                    <a:pt x="497" y="0"/>
                  </a:moveTo>
                  <a:cubicBezTo>
                    <a:pt x="289" y="369"/>
                    <a:pt x="125" y="764"/>
                    <a:pt x="0" y="1180"/>
                  </a:cubicBezTo>
                  <a:cubicBezTo>
                    <a:pt x="45" y="1169"/>
                    <a:pt x="103" y="1169"/>
                    <a:pt x="150" y="1169"/>
                  </a:cubicBezTo>
                  <a:cubicBezTo>
                    <a:pt x="381" y="1169"/>
                    <a:pt x="611" y="1214"/>
                    <a:pt x="819" y="1297"/>
                  </a:cubicBezTo>
                  <a:cubicBezTo>
                    <a:pt x="914" y="1019"/>
                    <a:pt x="1028" y="753"/>
                    <a:pt x="1167" y="486"/>
                  </a:cubicBezTo>
                  <a:cubicBezTo>
                    <a:pt x="958" y="394"/>
                    <a:pt x="764" y="267"/>
                    <a:pt x="589" y="103"/>
                  </a:cubicBezTo>
                  <a:cubicBezTo>
                    <a:pt x="556" y="70"/>
                    <a:pt x="519" y="33"/>
                    <a:pt x="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17"/>
            <p:cNvSpPr/>
            <p:nvPr/>
          </p:nvSpPr>
          <p:spPr>
            <a:xfrm>
              <a:off x="8011863" y="2590500"/>
              <a:ext cx="32725" cy="28975"/>
            </a:xfrm>
            <a:custGeom>
              <a:avLst/>
              <a:gdLst/>
              <a:ahLst/>
              <a:cxnLst/>
              <a:rect l="l" t="t" r="r" b="b"/>
              <a:pathLst>
                <a:path w="1309" h="1159" extrusionOk="0">
                  <a:moveTo>
                    <a:pt x="128" y="0"/>
                  </a:moveTo>
                  <a:lnTo>
                    <a:pt x="128" y="139"/>
                  </a:lnTo>
                  <a:cubicBezTo>
                    <a:pt x="128" y="384"/>
                    <a:pt x="81" y="614"/>
                    <a:pt x="0" y="822"/>
                  </a:cubicBezTo>
                  <a:cubicBezTo>
                    <a:pt x="278" y="917"/>
                    <a:pt x="556" y="1019"/>
                    <a:pt x="811" y="1158"/>
                  </a:cubicBezTo>
                  <a:cubicBezTo>
                    <a:pt x="903" y="950"/>
                    <a:pt x="1030" y="753"/>
                    <a:pt x="1205" y="581"/>
                  </a:cubicBezTo>
                  <a:cubicBezTo>
                    <a:pt x="1239" y="545"/>
                    <a:pt x="1275" y="522"/>
                    <a:pt x="1308" y="486"/>
                  </a:cubicBezTo>
                  <a:cubicBezTo>
                    <a:pt x="928" y="292"/>
                    <a:pt x="533" y="117"/>
                    <a:pt x="1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17"/>
            <p:cNvSpPr/>
            <p:nvPr/>
          </p:nvSpPr>
          <p:spPr>
            <a:xfrm>
              <a:off x="8092863" y="2785775"/>
              <a:ext cx="28975" cy="32725"/>
            </a:xfrm>
            <a:custGeom>
              <a:avLst/>
              <a:gdLst/>
              <a:ahLst/>
              <a:cxnLst/>
              <a:rect l="l" t="t" r="r" b="b"/>
              <a:pathLst>
                <a:path w="1159" h="1309" extrusionOk="0">
                  <a:moveTo>
                    <a:pt x="337" y="1"/>
                  </a:moveTo>
                  <a:cubicBezTo>
                    <a:pt x="243" y="290"/>
                    <a:pt x="129" y="556"/>
                    <a:pt x="1" y="823"/>
                  </a:cubicBezTo>
                  <a:cubicBezTo>
                    <a:pt x="209" y="903"/>
                    <a:pt x="395" y="1042"/>
                    <a:pt x="567" y="1203"/>
                  </a:cubicBezTo>
                  <a:cubicBezTo>
                    <a:pt x="604" y="1240"/>
                    <a:pt x="637" y="1273"/>
                    <a:pt x="659" y="1309"/>
                  </a:cubicBezTo>
                  <a:cubicBezTo>
                    <a:pt x="867" y="937"/>
                    <a:pt x="1031" y="545"/>
                    <a:pt x="1159" y="129"/>
                  </a:cubicBezTo>
                  <a:cubicBezTo>
                    <a:pt x="1112" y="129"/>
                    <a:pt x="1065" y="140"/>
                    <a:pt x="1020" y="140"/>
                  </a:cubicBezTo>
                  <a:cubicBezTo>
                    <a:pt x="776" y="140"/>
                    <a:pt x="545" y="93"/>
                    <a:pt x="3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17"/>
            <p:cNvSpPr/>
            <p:nvPr/>
          </p:nvSpPr>
          <p:spPr>
            <a:xfrm>
              <a:off x="8092863" y="2667775"/>
              <a:ext cx="28975" cy="32425"/>
            </a:xfrm>
            <a:custGeom>
              <a:avLst/>
              <a:gdLst/>
              <a:ahLst/>
              <a:cxnLst/>
              <a:rect l="l" t="t" r="r" b="b"/>
              <a:pathLst>
                <a:path w="1159" h="1297" extrusionOk="0">
                  <a:moveTo>
                    <a:pt x="659" y="0"/>
                  </a:moveTo>
                  <a:cubicBezTo>
                    <a:pt x="637" y="33"/>
                    <a:pt x="604" y="70"/>
                    <a:pt x="567" y="103"/>
                  </a:cubicBezTo>
                  <a:cubicBezTo>
                    <a:pt x="395" y="267"/>
                    <a:pt x="209" y="394"/>
                    <a:pt x="1" y="486"/>
                  </a:cubicBezTo>
                  <a:cubicBezTo>
                    <a:pt x="129" y="753"/>
                    <a:pt x="243" y="1019"/>
                    <a:pt x="337" y="1297"/>
                  </a:cubicBezTo>
                  <a:cubicBezTo>
                    <a:pt x="545" y="1214"/>
                    <a:pt x="776" y="1169"/>
                    <a:pt x="1020" y="1169"/>
                  </a:cubicBezTo>
                  <a:cubicBezTo>
                    <a:pt x="1065" y="1169"/>
                    <a:pt x="1112" y="1169"/>
                    <a:pt x="1159" y="1180"/>
                  </a:cubicBezTo>
                  <a:cubicBezTo>
                    <a:pt x="1031" y="764"/>
                    <a:pt x="867" y="369"/>
                    <a:pt x="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17"/>
            <p:cNvSpPr/>
            <p:nvPr/>
          </p:nvSpPr>
          <p:spPr>
            <a:xfrm>
              <a:off x="8011863" y="2866800"/>
              <a:ext cx="32725" cy="28900"/>
            </a:xfrm>
            <a:custGeom>
              <a:avLst/>
              <a:gdLst/>
              <a:ahLst/>
              <a:cxnLst/>
              <a:rect l="l" t="t" r="r" b="b"/>
              <a:pathLst>
                <a:path w="1309" h="1156" extrusionOk="0">
                  <a:moveTo>
                    <a:pt x="811" y="1"/>
                  </a:moveTo>
                  <a:cubicBezTo>
                    <a:pt x="556" y="126"/>
                    <a:pt x="278" y="242"/>
                    <a:pt x="0" y="334"/>
                  </a:cubicBezTo>
                  <a:cubicBezTo>
                    <a:pt x="81" y="542"/>
                    <a:pt x="128" y="776"/>
                    <a:pt x="128" y="1017"/>
                  </a:cubicBezTo>
                  <a:lnTo>
                    <a:pt x="128" y="1156"/>
                  </a:lnTo>
                  <a:cubicBezTo>
                    <a:pt x="533" y="1042"/>
                    <a:pt x="928" y="867"/>
                    <a:pt x="1308" y="670"/>
                  </a:cubicBezTo>
                  <a:cubicBezTo>
                    <a:pt x="1275" y="637"/>
                    <a:pt x="1239" y="601"/>
                    <a:pt x="1205" y="578"/>
                  </a:cubicBezTo>
                  <a:cubicBezTo>
                    <a:pt x="1030" y="403"/>
                    <a:pt x="903" y="209"/>
                    <a:pt x="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17"/>
            <p:cNvSpPr/>
            <p:nvPr/>
          </p:nvSpPr>
          <p:spPr>
            <a:xfrm>
              <a:off x="7893563" y="2866800"/>
              <a:ext cx="32725" cy="28900"/>
            </a:xfrm>
            <a:custGeom>
              <a:avLst/>
              <a:gdLst/>
              <a:ahLst/>
              <a:cxnLst/>
              <a:rect l="l" t="t" r="r" b="b"/>
              <a:pathLst>
                <a:path w="1309" h="1156" extrusionOk="0">
                  <a:moveTo>
                    <a:pt x="497" y="1"/>
                  </a:moveTo>
                  <a:cubicBezTo>
                    <a:pt x="406" y="209"/>
                    <a:pt x="278" y="403"/>
                    <a:pt x="106" y="578"/>
                  </a:cubicBezTo>
                  <a:cubicBezTo>
                    <a:pt x="70" y="601"/>
                    <a:pt x="36" y="637"/>
                    <a:pt x="0" y="670"/>
                  </a:cubicBezTo>
                  <a:cubicBezTo>
                    <a:pt x="383" y="867"/>
                    <a:pt x="775" y="1042"/>
                    <a:pt x="1180" y="1156"/>
                  </a:cubicBezTo>
                  <a:lnTo>
                    <a:pt x="1180" y="1017"/>
                  </a:lnTo>
                  <a:cubicBezTo>
                    <a:pt x="1180" y="776"/>
                    <a:pt x="1228" y="542"/>
                    <a:pt x="1308" y="334"/>
                  </a:cubicBezTo>
                  <a:cubicBezTo>
                    <a:pt x="1030" y="242"/>
                    <a:pt x="753" y="126"/>
                    <a:pt x="4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17"/>
            <p:cNvSpPr/>
            <p:nvPr/>
          </p:nvSpPr>
          <p:spPr>
            <a:xfrm>
              <a:off x="7943613" y="2568550"/>
              <a:ext cx="51200" cy="50925"/>
            </a:xfrm>
            <a:custGeom>
              <a:avLst/>
              <a:gdLst/>
              <a:ahLst/>
              <a:cxnLst/>
              <a:rect l="l" t="t" r="r" b="b"/>
              <a:pathLst>
                <a:path w="2048" h="2037" extrusionOk="0">
                  <a:moveTo>
                    <a:pt x="1020" y="1"/>
                  </a:moveTo>
                  <a:cubicBezTo>
                    <a:pt x="450" y="1"/>
                    <a:pt x="0" y="451"/>
                    <a:pt x="0" y="1017"/>
                  </a:cubicBezTo>
                  <a:cubicBezTo>
                    <a:pt x="0" y="1586"/>
                    <a:pt x="450" y="2036"/>
                    <a:pt x="1020" y="2036"/>
                  </a:cubicBezTo>
                  <a:cubicBezTo>
                    <a:pt x="1586" y="2036"/>
                    <a:pt x="2047" y="1586"/>
                    <a:pt x="2047" y="1017"/>
                  </a:cubicBezTo>
                  <a:cubicBezTo>
                    <a:pt x="2047" y="451"/>
                    <a:pt x="1586" y="1"/>
                    <a:pt x="10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17"/>
            <p:cNvSpPr/>
            <p:nvPr/>
          </p:nvSpPr>
          <p:spPr>
            <a:xfrm>
              <a:off x="7943613" y="2866450"/>
              <a:ext cx="51200" cy="51275"/>
            </a:xfrm>
            <a:custGeom>
              <a:avLst/>
              <a:gdLst/>
              <a:ahLst/>
              <a:cxnLst/>
              <a:rect l="l" t="t" r="r" b="b"/>
              <a:pathLst>
                <a:path w="2048" h="2051" extrusionOk="0">
                  <a:moveTo>
                    <a:pt x="1020" y="1"/>
                  </a:moveTo>
                  <a:cubicBezTo>
                    <a:pt x="450" y="1"/>
                    <a:pt x="0" y="465"/>
                    <a:pt x="0" y="1031"/>
                  </a:cubicBezTo>
                  <a:cubicBezTo>
                    <a:pt x="0" y="1598"/>
                    <a:pt x="450" y="2050"/>
                    <a:pt x="1020" y="2050"/>
                  </a:cubicBezTo>
                  <a:cubicBezTo>
                    <a:pt x="1586" y="2050"/>
                    <a:pt x="2047" y="1598"/>
                    <a:pt x="2047" y="1031"/>
                  </a:cubicBezTo>
                  <a:cubicBezTo>
                    <a:pt x="2047" y="465"/>
                    <a:pt x="1586" y="1"/>
                    <a:pt x="10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17"/>
            <p:cNvSpPr/>
            <p:nvPr/>
          </p:nvSpPr>
          <p:spPr>
            <a:xfrm>
              <a:off x="7794338" y="2717550"/>
              <a:ext cx="51200" cy="51175"/>
            </a:xfrm>
            <a:custGeom>
              <a:avLst/>
              <a:gdLst/>
              <a:ahLst/>
              <a:cxnLst/>
              <a:rect l="l" t="t" r="r" b="b"/>
              <a:pathLst>
                <a:path w="2048" h="2047" extrusionOk="0">
                  <a:moveTo>
                    <a:pt x="1031" y="0"/>
                  </a:moveTo>
                  <a:cubicBezTo>
                    <a:pt x="465" y="0"/>
                    <a:pt x="1" y="461"/>
                    <a:pt x="1" y="1017"/>
                  </a:cubicBezTo>
                  <a:cubicBezTo>
                    <a:pt x="1" y="1583"/>
                    <a:pt x="465" y="2047"/>
                    <a:pt x="1031" y="2047"/>
                  </a:cubicBezTo>
                  <a:cubicBezTo>
                    <a:pt x="1598" y="2047"/>
                    <a:pt x="2048" y="1583"/>
                    <a:pt x="2048" y="1017"/>
                  </a:cubicBezTo>
                  <a:cubicBezTo>
                    <a:pt x="2048" y="461"/>
                    <a:pt x="1598" y="0"/>
                    <a:pt x="10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17"/>
            <p:cNvSpPr/>
            <p:nvPr/>
          </p:nvSpPr>
          <p:spPr>
            <a:xfrm>
              <a:off x="8092588" y="2717550"/>
              <a:ext cx="51200" cy="51175"/>
            </a:xfrm>
            <a:custGeom>
              <a:avLst/>
              <a:gdLst/>
              <a:ahLst/>
              <a:cxnLst/>
              <a:rect l="l" t="t" r="r" b="b"/>
              <a:pathLst>
                <a:path w="2048" h="2047" extrusionOk="0">
                  <a:moveTo>
                    <a:pt x="1031" y="0"/>
                  </a:moveTo>
                  <a:cubicBezTo>
                    <a:pt x="462" y="0"/>
                    <a:pt x="1" y="461"/>
                    <a:pt x="1" y="1017"/>
                  </a:cubicBezTo>
                  <a:cubicBezTo>
                    <a:pt x="1" y="1583"/>
                    <a:pt x="462" y="2047"/>
                    <a:pt x="1031" y="2047"/>
                  </a:cubicBezTo>
                  <a:cubicBezTo>
                    <a:pt x="1586" y="2047"/>
                    <a:pt x="2047" y="1583"/>
                    <a:pt x="2047" y="1017"/>
                  </a:cubicBezTo>
                  <a:cubicBezTo>
                    <a:pt x="2047" y="461"/>
                    <a:pt x="1586" y="0"/>
                    <a:pt x="10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17"/>
            <p:cNvSpPr/>
            <p:nvPr/>
          </p:nvSpPr>
          <p:spPr>
            <a:xfrm>
              <a:off x="8048938" y="2612225"/>
              <a:ext cx="51175" cy="50925"/>
            </a:xfrm>
            <a:custGeom>
              <a:avLst/>
              <a:gdLst/>
              <a:ahLst/>
              <a:cxnLst/>
              <a:rect l="l" t="t" r="r" b="b"/>
              <a:pathLst>
                <a:path w="2047" h="2037" extrusionOk="0">
                  <a:moveTo>
                    <a:pt x="1028" y="1"/>
                  </a:moveTo>
                  <a:cubicBezTo>
                    <a:pt x="461" y="1"/>
                    <a:pt x="0" y="450"/>
                    <a:pt x="0" y="1020"/>
                  </a:cubicBezTo>
                  <a:cubicBezTo>
                    <a:pt x="0" y="1586"/>
                    <a:pt x="461" y="2036"/>
                    <a:pt x="1028" y="2036"/>
                  </a:cubicBezTo>
                  <a:cubicBezTo>
                    <a:pt x="1583" y="2036"/>
                    <a:pt x="2047" y="1586"/>
                    <a:pt x="2047" y="1020"/>
                  </a:cubicBezTo>
                  <a:cubicBezTo>
                    <a:pt x="2047" y="450"/>
                    <a:pt x="1583" y="1"/>
                    <a:pt x="1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17"/>
            <p:cNvSpPr/>
            <p:nvPr/>
          </p:nvSpPr>
          <p:spPr>
            <a:xfrm>
              <a:off x="7834538" y="2822975"/>
              <a:ext cx="58475" cy="51200"/>
            </a:xfrm>
            <a:custGeom>
              <a:avLst/>
              <a:gdLst/>
              <a:ahLst/>
              <a:cxnLst/>
              <a:rect l="l" t="t" r="r" b="b"/>
              <a:pathLst>
                <a:path w="2339" h="2048" extrusionOk="0">
                  <a:moveTo>
                    <a:pt x="1170" y="0"/>
                  </a:moveTo>
                  <a:cubicBezTo>
                    <a:pt x="984" y="0"/>
                    <a:pt x="796" y="51"/>
                    <a:pt x="626" y="157"/>
                  </a:cubicBezTo>
                  <a:cubicBezTo>
                    <a:pt x="151" y="457"/>
                    <a:pt x="1" y="1082"/>
                    <a:pt x="301" y="1568"/>
                  </a:cubicBezTo>
                  <a:cubicBezTo>
                    <a:pt x="490" y="1876"/>
                    <a:pt x="825" y="2048"/>
                    <a:pt x="1169" y="2048"/>
                  </a:cubicBezTo>
                  <a:cubicBezTo>
                    <a:pt x="1355" y="2048"/>
                    <a:pt x="1544" y="1998"/>
                    <a:pt x="1714" y="1893"/>
                  </a:cubicBezTo>
                  <a:cubicBezTo>
                    <a:pt x="2189" y="1601"/>
                    <a:pt x="2339" y="965"/>
                    <a:pt x="2036" y="490"/>
                  </a:cubicBezTo>
                  <a:cubicBezTo>
                    <a:pt x="1849" y="174"/>
                    <a:pt x="1514" y="0"/>
                    <a:pt x="11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17"/>
            <p:cNvSpPr/>
            <p:nvPr/>
          </p:nvSpPr>
          <p:spPr>
            <a:xfrm>
              <a:off x="7834538" y="2612150"/>
              <a:ext cx="58200" cy="51225"/>
            </a:xfrm>
            <a:custGeom>
              <a:avLst/>
              <a:gdLst/>
              <a:ahLst/>
              <a:cxnLst/>
              <a:rect l="l" t="t" r="r" b="b"/>
              <a:pathLst>
                <a:path w="2328" h="2049" extrusionOk="0">
                  <a:moveTo>
                    <a:pt x="1165" y="1"/>
                  </a:moveTo>
                  <a:cubicBezTo>
                    <a:pt x="847" y="1"/>
                    <a:pt x="534" y="149"/>
                    <a:pt x="337" y="431"/>
                  </a:cubicBezTo>
                  <a:cubicBezTo>
                    <a:pt x="1" y="895"/>
                    <a:pt x="117" y="1531"/>
                    <a:pt x="567" y="1856"/>
                  </a:cubicBezTo>
                  <a:cubicBezTo>
                    <a:pt x="749" y="1986"/>
                    <a:pt x="956" y="2048"/>
                    <a:pt x="1162" y="2048"/>
                  </a:cubicBezTo>
                  <a:cubicBezTo>
                    <a:pt x="1483" y="2048"/>
                    <a:pt x="1798" y="1898"/>
                    <a:pt x="2003" y="1622"/>
                  </a:cubicBezTo>
                  <a:cubicBezTo>
                    <a:pt x="2328" y="1162"/>
                    <a:pt x="2222" y="523"/>
                    <a:pt x="1759" y="190"/>
                  </a:cubicBezTo>
                  <a:cubicBezTo>
                    <a:pt x="1578" y="62"/>
                    <a:pt x="1370" y="1"/>
                    <a:pt x="11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17"/>
            <p:cNvSpPr/>
            <p:nvPr/>
          </p:nvSpPr>
          <p:spPr>
            <a:xfrm>
              <a:off x="8045463" y="2822950"/>
              <a:ext cx="58400" cy="51225"/>
            </a:xfrm>
            <a:custGeom>
              <a:avLst/>
              <a:gdLst/>
              <a:ahLst/>
              <a:cxnLst/>
              <a:rect l="l" t="t" r="r" b="b"/>
              <a:pathLst>
                <a:path w="2336" h="2049" extrusionOk="0">
                  <a:moveTo>
                    <a:pt x="1175" y="1"/>
                  </a:moveTo>
                  <a:cubicBezTo>
                    <a:pt x="990" y="1"/>
                    <a:pt x="803" y="51"/>
                    <a:pt x="636" y="158"/>
                  </a:cubicBezTo>
                  <a:cubicBezTo>
                    <a:pt x="150" y="447"/>
                    <a:pt x="0" y="1083"/>
                    <a:pt x="300" y="1569"/>
                  </a:cubicBezTo>
                  <a:cubicBezTo>
                    <a:pt x="495" y="1877"/>
                    <a:pt x="827" y="2049"/>
                    <a:pt x="1169" y="2049"/>
                  </a:cubicBezTo>
                  <a:cubicBezTo>
                    <a:pt x="1353" y="2049"/>
                    <a:pt x="1541" y="1999"/>
                    <a:pt x="1711" y="1894"/>
                  </a:cubicBezTo>
                  <a:cubicBezTo>
                    <a:pt x="2186" y="1602"/>
                    <a:pt x="2336" y="966"/>
                    <a:pt x="2036" y="480"/>
                  </a:cubicBezTo>
                  <a:cubicBezTo>
                    <a:pt x="1849" y="172"/>
                    <a:pt x="1516" y="1"/>
                    <a:pt x="1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117"/>
          <p:cNvGrpSpPr/>
          <p:nvPr/>
        </p:nvGrpSpPr>
        <p:grpSpPr>
          <a:xfrm>
            <a:off x="891575" y="2986463"/>
            <a:ext cx="349425" cy="293325"/>
            <a:chOff x="5533113" y="2598350"/>
            <a:chExt cx="349425" cy="293325"/>
          </a:xfrm>
        </p:grpSpPr>
        <p:sp>
          <p:nvSpPr>
            <p:cNvPr id="3427" name="Google Shape;3427;p117"/>
            <p:cNvSpPr/>
            <p:nvPr/>
          </p:nvSpPr>
          <p:spPr>
            <a:xfrm>
              <a:off x="5636963" y="2598350"/>
              <a:ext cx="197900" cy="67975"/>
            </a:xfrm>
            <a:custGeom>
              <a:avLst/>
              <a:gdLst/>
              <a:ahLst/>
              <a:cxnLst/>
              <a:rect l="l" t="t" r="r" b="b"/>
              <a:pathLst>
                <a:path w="7916" h="2719" extrusionOk="0">
                  <a:moveTo>
                    <a:pt x="406" y="0"/>
                  </a:moveTo>
                  <a:cubicBezTo>
                    <a:pt x="187" y="0"/>
                    <a:pt x="1" y="172"/>
                    <a:pt x="1" y="406"/>
                  </a:cubicBezTo>
                  <a:cubicBezTo>
                    <a:pt x="1" y="636"/>
                    <a:pt x="187" y="811"/>
                    <a:pt x="406" y="811"/>
                  </a:cubicBezTo>
                  <a:lnTo>
                    <a:pt x="3553" y="811"/>
                  </a:lnTo>
                  <a:lnTo>
                    <a:pt x="3553" y="1908"/>
                  </a:lnTo>
                  <a:lnTo>
                    <a:pt x="3414" y="1908"/>
                  </a:lnTo>
                  <a:cubicBezTo>
                    <a:pt x="3183" y="1908"/>
                    <a:pt x="2997" y="2094"/>
                    <a:pt x="2997" y="2313"/>
                  </a:cubicBezTo>
                  <a:lnTo>
                    <a:pt x="2997" y="2719"/>
                  </a:lnTo>
                  <a:lnTo>
                    <a:pt x="4919" y="2719"/>
                  </a:lnTo>
                  <a:lnTo>
                    <a:pt x="4919" y="2313"/>
                  </a:lnTo>
                  <a:cubicBezTo>
                    <a:pt x="4919" y="2094"/>
                    <a:pt x="4733" y="1908"/>
                    <a:pt x="4502" y="1908"/>
                  </a:cubicBezTo>
                  <a:lnTo>
                    <a:pt x="4363" y="1908"/>
                  </a:lnTo>
                  <a:lnTo>
                    <a:pt x="4363" y="811"/>
                  </a:lnTo>
                  <a:lnTo>
                    <a:pt x="7510" y="811"/>
                  </a:lnTo>
                  <a:cubicBezTo>
                    <a:pt x="7729" y="811"/>
                    <a:pt x="7915" y="636"/>
                    <a:pt x="7915" y="406"/>
                  </a:cubicBezTo>
                  <a:cubicBezTo>
                    <a:pt x="7915" y="172"/>
                    <a:pt x="7729" y="0"/>
                    <a:pt x="75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17"/>
            <p:cNvSpPr/>
            <p:nvPr/>
          </p:nvSpPr>
          <p:spPr>
            <a:xfrm>
              <a:off x="5533113" y="2652700"/>
              <a:ext cx="69725" cy="87075"/>
            </a:xfrm>
            <a:custGeom>
              <a:avLst/>
              <a:gdLst/>
              <a:ahLst/>
              <a:cxnLst/>
              <a:rect l="l" t="t" r="r" b="b"/>
              <a:pathLst>
                <a:path w="2789" h="3483" extrusionOk="0">
                  <a:moveTo>
                    <a:pt x="417" y="0"/>
                  </a:moveTo>
                  <a:cubicBezTo>
                    <a:pt x="186" y="0"/>
                    <a:pt x="0" y="187"/>
                    <a:pt x="0" y="417"/>
                  </a:cubicBezTo>
                  <a:lnTo>
                    <a:pt x="0" y="2872"/>
                  </a:lnTo>
                  <a:cubicBezTo>
                    <a:pt x="0" y="3102"/>
                    <a:pt x="186" y="3275"/>
                    <a:pt x="417" y="3275"/>
                  </a:cubicBezTo>
                  <a:lnTo>
                    <a:pt x="1828" y="3275"/>
                  </a:lnTo>
                  <a:lnTo>
                    <a:pt x="2788" y="3483"/>
                  </a:lnTo>
                  <a:lnTo>
                    <a:pt x="2788" y="1367"/>
                  </a:lnTo>
                  <a:lnTo>
                    <a:pt x="1828" y="1367"/>
                  </a:lnTo>
                  <a:lnTo>
                    <a:pt x="1389" y="256"/>
                  </a:lnTo>
                  <a:cubicBezTo>
                    <a:pt x="1319" y="106"/>
                    <a:pt x="1169" y="0"/>
                    <a:pt x="1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17"/>
            <p:cNvSpPr/>
            <p:nvPr/>
          </p:nvSpPr>
          <p:spPr>
            <a:xfrm>
              <a:off x="5623363" y="2686850"/>
              <a:ext cx="259175" cy="204825"/>
            </a:xfrm>
            <a:custGeom>
              <a:avLst/>
              <a:gdLst/>
              <a:ahLst/>
              <a:cxnLst/>
              <a:rect l="l" t="t" r="r" b="b"/>
              <a:pathLst>
                <a:path w="10367" h="8193" extrusionOk="0">
                  <a:moveTo>
                    <a:pt x="7915" y="6282"/>
                  </a:moveTo>
                  <a:lnTo>
                    <a:pt x="7915" y="7371"/>
                  </a:lnTo>
                  <a:lnTo>
                    <a:pt x="4907" y="7371"/>
                  </a:lnTo>
                  <a:lnTo>
                    <a:pt x="4907" y="6282"/>
                  </a:lnTo>
                  <a:close/>
                  <a:moveTo>
                    <a:pt x="0" y="1"/>
                  </a:moveTo>
                  <a:lnTo>
                    <a:pt x="0" y="2292"/>
                  </a:lnTo>
                  <a:lnTo>
                    <a:pt x="1633" y="2650"/>
                  </a:lnTo>
                  <a:lnTo>
                    <a:pt x="1633" y="3958"/>
                  </a:lnTo>
                  <a:cubicBezTo>
                    <a:pt x="1633" y="5241"/>
                    <a:pt x="2675" y="6282"/>
                    <a:pt x="3958" y="6282"/>
                  </a:cubicBezTo>
                  <a:lnTo>
                    <a:pt x="4097" y="6282"/>
                  </a:lnTo>
                  <a:lnTo>
                    <a:pt x="4097" y="7371"/>
                  </a:lnTo>
                  <a:lnTo>
                    <a:pt x="3136" y="7371"/>
                  </a:lnTo>
                  <a:cubicBezTo>
                    <a:pt x="2905" y="7371"/>
                    <a:pt x="2730" y="7557"/>
                    <a:pt x="2730" y="7787"/>
                  </a:cubicBezTo>
                  <a:cubicBezTo>
                    <a:pt x="2730" y="8007"/>
                    <a:pt x="2905" y="8193"/>
                    <a:pt x="3136" y="8193"/>
                  </a:cubicBezTo>
                  <a:lnTo>
                    <a:pt x="9142" y="8193"/>
                  </a:lnTo>
                  <a:cubicBezTo>
                    <a:pt x="9812" y="8193"/>
                    <a:pt x="10367" y="7637"/>
                    <a:pt x="10367" y="6965"/>
                  </a:cubicBezTo>
                  <a:cubicBezTo>
                    <a:pt x="10367" y="6735"/>
                    <a:pt x="10184" y="6549"/>
                    <a:pt x="9964" y="6549"/>
                  </a:cubicBezTo>
                  <a:cubicBezTo>
                    <a:pt x="9731" y="6549"/>
                    <a:pt x="9548" y="6735"/>
                    <a:pt x="9548" y="6965"/>
                  </a:cubicBezTo>
                  <a:cubicBezTo>
                    <a:pt x="9548" y="7185"/>
                    <a:pt x="9362" y="7371"/>
                    <a:pt x="9142" y="7371"/>
                  </a:cubicBezTo>
                  <a:lnTo>
                    <a:pt x="8737" y="7371"/>
                  </a:lnTo>
                  <a:lnTo>
                    <a:pt x="8737" y="6282"/>
                  </a:lnTo>
                  <a:lnTo>
                    <a:pt x="9548" y="6282"/>
                  </a:lnTo>
                  <a:cubicBezTo>
                    <a:pt x="9998" y="6282"/>
                    <a:pt x="10367" y="5913"/>
                    <a:pt x="10367" y="5463"/>
                  </a:cubicBezTo>
                  <a:cubicBezTo>
                    <a:pt x="10367" y="5010"/>
                    <a:pt x="9998" y="4641"/>
                    <a:pt x="9548" y="4641"/>
                  </a:cubicBezTo>
                  <a:lnTo>
                    <a:pt x="5324" y="4641"/>
                  </a:lnTo>
                  <a:cubicBezTo>
                    <a:pt x="4641" y="4641"/>
                    <a:pt x="4097" y="4097"/>
                    <a:pt x="4097" y="3414"/>
                  </a:cubicBezTo>
                  <a:lnTo>
                    <a:pt x="40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17"/>
            <p:cNvSpPr/>
            <p:nvPr/>
          </p:nvSpPr>
          <p:spPr>
            <a:xfrm>
              <a:off x="5746038" y="2686850"/>
              <a:ext cx="20575" cy="95500"/>
            </a:xfrm>
            <a:custGeom>
              <a:avLst/>
              <a:gdLst/>
              <a:ahLst/>
              <a:cxnLst/>
              <a:rect l="l" t="t" r="r" b="b"/>
              <a:pathLst>
                <a:path w="823" h="3820" extrusionOk="0">
                  <a:moveTo>
                    <a:pt x="0" y="1"/>
                  </a:moveTo>
                  <a:lnTo>
                    <a:pt x="0" y="3414"/>
                  </a:lnTo>
                  <a:cubicBezTo>
                    <a:pt x="0" y="3644"/>
                    <a:pt x="184" y="3819"/>
                    <a:pt x="417" y="3819"/>
                  </a:cubicBezTo>
                  <a:lnTo>
                    <a:pt x="822" y="3819"/>
                  </a:lnTo>
                  <a:lnTo>
                    <a:pt x="8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17"/>
            <p:cNvSpPr/>
            <p:nvPr/>
          </p:nvSpPr>
          <p:spPr>
            <a:xfrm>
              <a:off x="5787063" y="2687400"/>
              <a:ext cx="75000" cy="94950"/>
            </a:xfrm>
            <a:custGeom>
              <a:avLst/>
              <a:gdLst/>
              <a:ahLst/>
              <a:cxnLst/>
              <a:rect l="l" t="t" r="r" b="b"/>
              <a:pathLst>
                <a:path w="3000" h="3798" extrusionOk="0">
                  <a:moveTo>
                    <a:pt x="1" y="1"/>
                  </a:moveTo>
                  <a:lnTo>
                    <a:pt x="1" y="3797"/>
                  </a:lnTo>
                  <a:lnTo>
                    <a:pt x="3000" y="3797"/>
                  </a:lnTo>
                  <a:lnTo>
                    <a:pt x="3000" y="3392"/>
                  </a:lnTo>
                  <a:cubicBezTo>
                    <a:pt x="3000" y="1645"/>
                    <a:pt x="1692" y="209"/>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2" name="Google Shape;3432;p117"/>
          <p:cNvGrpSpPr/>
          <p:nvPr/>
        </p:nvGrpSpPr>
        <p:grpSpPr>
          <a:xfrm>
            <a:off x="891713" y="2053438"/>
            <a:ext cx="349150" cy="348075"/>
            <a:chOff x="4776388" y="2569100"/>
            <a:chExt cx="349150" cy="348075"/>
          </a:xfrm>
        </p:grpSpPr>
        <p:sp>
          <p:nvSpPr>
            <p:cNvPr id="3433" name="Google Shape;3433;p117"/>
            <p:cNvSpPr/>
            <p:nvPr/>
          </p:nvSpPr>
          <p:spPr>
            <a:xfrm>
              <a:off x="4844338" y="2630425"/>
              <a:ext cx="212950" cy="225375"/>
            </a:xfrm>
            <a:custGeom>
              <a:avLst/>
              <a:gdLst/>
              <a:ahLst/>
              <a:cxnLst/>
              <a:rect l="l" t="t" r="r" b="b"/>
              <a:pathLst>
                <a:path w="8518" h="9015" extrusionOk="0">
                  <a:moveTo>
                    <a:pt x="4261" y="1100"/>
                  </a:moveTo>
                  <a:cubicBezTo>
                    <a:pt x="6146" y="1100"/>
                    <a:pt x="7674" y="2627"/>
                    <a:pt x="7674" y="4502"/>
                  </a:cubicBezTo>
                  <a:cubicBezTo>
                    <a:pt x="7674" y="6387"/>
                    <a:pt x="6146" y="7914"/>
                    <a:pt x="4261" y="7914"/>
                  </a:cubicBezTo>
                  <a:cubicBezTo>
                    <a:pt x="2386" y="7914"/>
                    <a:pt x="859" y="6387"/>
                    <a:pt x="859" y="4502"/>
                  </a:cubicBezTo>
                  <a:cubicBezTo>
                    <a:pt x="859" y="2627"/>
                    <a:pt x="2386" y="1100"/>
                    <a:pt x="4261" y="1100"/>
                  </a:cubicBezTo>
                  <a:close/>
                  <a:moveTo>
                    <a:pt x="1" y="0"/>
                  </a:moveTo>
                  <a:lnTo>
                    <a:pt x="1" y="9014"/>
                  </a:lnTo>
                  <a:lnTo>
                    <a:pt x="8518" y="9014"/>
                  </a:lnTo>
                  <a:lnTo>
                    <a:pt x="85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17"/>
            <p:cNvSpPr/>
            <p:nvPr/>
          </p:nvSpPr>
          <p:spPr>
            <a:xfrm>
              <a:off x="4776388" y="2835225"/>
              <a:ext cx="47775" cy="20575"/>
            </a:xfrm>
            <a:custGeom>
              <a:avLst/>
              <a:gdLst/>
              <a:ahLst/>
              <a:cxnLst/>
              <a:rect l="l" t="t" r="r" b="b"/>
              <a:pathLst>
                <a:path w="1911" h="823" extrusionOk="0">
                  <a:moveTo>
                    <a:pt x="0" y="0"/>
                  </a:moveTo>
                  <a:lnTo>
                    <a:pt x="0" y="822"/>
                  </a:lnTo>
                  <a:lnTo>
                    <a:pt x="1911" y="822"/>
                  </a:lnTo>
                  <a:lnTo>
                    <a:pt x="1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17"/>
            <p:cNvSpPr/>
            <p:nvPr/>
          </p:nvSpPr>
          <p:spPr>
            <a:xfrm>
              <a:off x="4944188" y="2731075"/>
              <a:ext cx="18475" cy="24050"/>
            </a:xfrm>
            <a:custGeom>
              <a:avLst/>
              <a:gdLst/>
              <a:ahLst/>
              <a:cxnLst/>
              <a:rect l="l" t="t" r="r" b="b"/>
              <a:pathLst>
                <a:path w="739" h="962" extrusionOk="0">
                  <a:moveTo>
                    <a:pt x="0" y="1"/>
                  </a:moveTo>
                  <a:lnTo>
                    <a:pt x="0" y="962"/>
                  </a:lnTo>
                  <a:lnTo>
                    <a:pt x="739" y="476"/>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17"/>
            <p:cNvSpPr/>
            <p:nvPr/>
          </p:nvSpPr>
          <p:spPr>
            <a:xfrm>
              <a:off x="4885988" y="2678175"/>
              <a:ext cx="129925" cy="129925"/>
            </a:xfrm>
            <a:custGeom>
              <a:avLst/>
              <a:gdLst/>
              <a:ahLst/>
              <a:cxnLst/>
              <a:rect l="l" t="t" r="r" b="b"/>
              <a:pathLst>
                <a:path w="5197" h="5197" extrusionOk="0">
                  <a:moveTo>
                    <a:pt x="1904" y="961"/>
                  </a:moveTo>
                  <a:cubicBezTo>
                    <a:pt x="1987" y="961"/>
                    <a:pt x="2070" y="985"/>
                    <a:pt x="2142" y="1031"/>
                  </a:cubicBezTo>
                  <a:lnTo>
                    <a:pt x="4053" y="2256"/>
                  </a:lnTo>
                  <a:cubicBezTo>
                    <a:pt x="4166" y="2325"/>
                    <a:pt x="4236" y="2453"/>
                    <a:pt x="4236" y="2592"/>
                  </a:cubicBezTo>
                  <a:cubicBezTo>
                    <a:pt x="4236" y="2730"/>
                    <a:pt x="4166" y="2869"/>
                    <a:pt x="4053" y="2939"/>
                  </a:cubicBezTo>
                  <a:lnTo>
                    <a:pt x="2142" y="4166"/>
                  </a:lnTo>
                  <a:cubicBezTo>
                    <a:pt x="2073" y="4213"/>
                    <a:pt x="1992" y="4236"/>
                    <a:pt x="1912" y="4236"/>
                  </a:cubicBezTo>
                  <a:cubicBezTo>
                    <a:pt x="1853" y="4236"/>
                    <a:pt x="1784" y="4224"/>
                    <a:pt x="1714" y="4188"/>
                  </a:cubicBezTo>
                  <a:cubicBezTo>
                    <a:pt x="1587" y="4108"/>
                    <a:pt x="1506" y="3980"/>
                    <a:pt x="1506" y="3830"/>
                  </a:cubicBezTo>
                  <a:lnTo>
                    <a:pt x="1506" y="1367"/>
                  </a:lnTo>
                  <a:cubicBezTo>
                    <a:pt x="1506" y="1214"/>
                    <a:pt x="1587" y="1075"/>
                    <a:pt x="1714" y="1006"/>
                  </a:cubicBezTo>
                  <a:cubicBezTo>
                    <a:pt x="1775" y="976"/>
                    <a:pt x="1840" y="961"/>
                    <a:pt x="1904" y="961"/>
                  </a:cubicBezTo>
                  <a:close/>
                  <a:moveTo>
                    <a:pt x="2595" y="1"/>
                  </a:moveTo>
                  <a:cubicBezTo>
                    <a:pt x="1170" y="1"/>
                    <a:pt x="1" y="1170"/>
                    <a:pt x="1" y="2592"/>
                  </a:cubicBezTo>
                  <a:cubicBezTo>
                    <a:pt x="1" y="4027"/>
                    <a:pt x="1170" y="5196"/>
                    <a:pt x="2595" y="5196"/>
                  </a:cubicBezTo>
                  <a:cubicBezTo>
                    <a:pt x="4028" y="5196"/>
                    <a:pt x="5197" y="4027"/>
                    <a:pt x="5197" y="2592"/>
                  </a:cubicBezTo>
                  <a:cubicBezTo>
                    <a:pt x="5197" y="1170"/>
                    <a:pt x="4028" y="1"/>
                    <a:pt x="25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17"/>
            <p:cNvSpPr/>
            <p:nvPr/>
          </p:nvSpPr>
          <p:spPr>
            <a:xfrm>
              <a:off x="4844338" y="2876050"/>
              <a:ext cx="212950" cy="41125"/>
            </a:xfrm>
            <a:custGeom>
              <a:avLst/>
              <a:gdLst/>
              <a:ahLst/>
              <a:cxnLst/>
              <a:rect l="l" t="t" r="r" b="b"/>
              <a:pathLst>
                <a:path w="8518" h="1645" extrusionOk="0">
                  <a:moveTo>
                    <a:pt x="1" y="0"/>
                  </a:moveTo>
                  <a:lnTo>
                    <a:pt x="1" y="1644"/>
                  </a:lnTo>
                  <a:lnTo>
                    <a:pt x="8518" y="1644"/>
                  </a:lnTo>
                  <a:lnTo>
                    <a:pt x="85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17"/>
            <p:cNvSpPr/>
            <p:nvPr/>
          </p:nvSpPr>
          <p:spPr>
            <a:xfrm>
              <a:off x="4776388" y="2794175"/>
              <a:ext cx="47775" cy="20575"/>
            </a:xfrm>
            <a:custGeom>
              <a:avLst/>
              <a:gdLst/>
              <a:ahLst/>
              <a:cxnLst/>
              <a:rect l="l" t="t" r="r" b="b"/>
              <a:pathLst>
                <a:path w="1911" h="823" extrusionOk="0">
                  <a:moveTo>
                    <a:pt x="0" y="1"/>
                  </a:moveTo>
                  <a:lnTo>
                    <a:pt x="0" y="823"/>
                  </a:lnTo>
                  <a:lnTo>
                    <a:pt x="1911" y="823"/>
                  </a:lnTo>
                  <a:lnTo>
                    <a:pt x="19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17"/>
            <p:cNvSpPr/>
            <p:nvPr/>
          </p:nvSpPr>
          <p:spPr>
            <a:xfrm>
              <a:off x="4776388" y="2630425"/>
              <a:ext cx="47775" cy="20575"/>
            </a:xfrm>
            <a:custGeom>
              <a:avLst/>
              <a:gdLst/>
              <a:ahLst/>
              <a:cxnLst/>
              <a:rect l="l" t="t" r="r" b="b"/>
              <a:pathLst>
                <a:path w="1911" h="823" extrusionOk="0">
                  <a:moveTo>
                    <a:pt x="0" y="0"/>
                  </a:moveTo>
                  <a:lnTo>
                    <a:pt x="0" y="822"/>
                  </a:lnTo>
                  <a:lnTo>
                    <a:pt x="1911" y="822"/>
                  </a:lnTo>
                  <a:lnTo>
                    <a:pt x="1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17"/>
            <p:cNvSpPr/>
            <p:nvPr/>
          </p:nvSpPr>
          <p:spPr>
            <a:xfrm>
              <a:off x="4776388" y="2753375"/>
              <a:ext cx="47775" cy="20575"/>
            </a:xfrm>
            <a:custGeom>
              <a:avLst/>
              <a:gdLst/>
              <a:ahLst/>
              <a:cxnLst/>
              <a:rect l="l" t="t" r="r" b="b"/>
              <a:pathLst>
                <a:path w="1911" h="823" extrusionOk="0">
                  <a:moveTo>
                    <a:pt x="0" y="0"/>
                  </a:moveTo>
                  <a:lnTo>
                    <a:pt x="0" y="822"/>
                  </a:lnTo>
                  <a:lnTo>
                    <a:pt x="1911" y="822"/>
                  </a:lnTo>
                  <a:lnTo>
                    <a:pt x="1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17"/>
            <p:cNvSpPr/>
            <p:nvPr/>
          </p:nvSpPr>
          <p:spPr>
            <a:xfrm>
              <a:off x="4776388" y="2712325"/>
              <a:ext cx="47775" cy="20525"/>
            </a:xfrm>
            <a:custGeom>
              <a:avLst/>
              <a:gdLst/>
              <a:ahLst/>
              <a:cxnLst/>
              <a:rect l="l" t="t" r="r" b="b"/>
              <a:pathLst>
                <a:path w="1911" h="821" extrusionOk="0">
                  <a:moveTo>
                    <a:pt x="0" y="1"/>
                  </a:moveTo>
                  <a:lnTo>
                    <a:pt x="0" y="820"/>
                  </a:lnTo>
                  <a:lnTo>
                    <a:pt x="1911" y="820"/>
                  </a:lnTo>
                  <a:lnTo>
                    <a:pt x="19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17"/>
            <p:cNvSpPr/>
            <p:nvPr/>
          </p:nvSpPr>
          <p:spPr>
            <a:xfrm>
              <a:off x="4776388" y="2671525"/>
              <a:ext cx="47775" cy="20575"/>
            </a:xfrm>
            <a:custGeom>
              <a:avLst/>
              <a:gdLst/>
              <a:ahLst/>
              <a:cxnLst/>
              <a:rect l="l" t="t" r="r" b="b"/>
              <a:pathLst>
                <a:path w="1911" h="823" extrusionOk="0">
                  <a:moveTo>
                    <a:pt x="0" y="0"/>
                  </a:moveTo>
                  <a:lnTo>
                    <a:pt x="0" y="822"/>
                  </a:lnTo>
                  <a:lnTo>
                    <a:pt x="1911" y="822"/>
                  </a:lnTo>
                  <a:lnTo>
                    <a:pt x="1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17"/>
            <p:cNvSpPr/>
            <p:nvPr/>
          </p:nvSpPr>
          <p:spPr>
            <a:xfrm>
              <a:off x="5077813" y="2630425"/>
              <a:ext cx="47725" cy="20575"/>
            </a:xfrm>
            <a:custGeom>
              <a:avLst/>
              <a:gdLst/>
              <a:ahLst/>
              <a:cxnLst/>
              <a:rect l="l" t="t" r="r" b="b"/>
              <a:pathLst>
                <a:path w="1909" h="823" extrusionOk="0">
                  <a:moveTo>
                    <a:pt x="1" y="0"/>
                  </a:moveTo>
                  <a:lnTo>
                    <a:pt x="1" y="822"/>
                  </a:lnTo>
                  <a:lnTo>
                    <a:pt x="1909" y="822"/>
                  </a:lnTo>
                  <a:lnTo>
                    <a:pt x="19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17"/>
            <p:cNvSpPr/>
            <p:nvPr/>
          </p:nvSpPr>
          <p:spPr>
            <a:xfrm>
              <a:off x="4776388" y="2569100"/>
              <a:ext cx="47775" cy="40850"/>
            </a:xfrm>
            <a:custGeom>
              <a:avLst/>
              <a:gdLst/>
              <a:ahLst/>
              <a:cxnLst/>
              <a:rect l="l" t="t" r="r" b="b"/>
              <a:pathLst>
                <a:path w="1911" h="1634" extrusionOk="0">
                  <a:moveTo>
                    <a:pt x="406" y="1"/>
                  </a:moveTo>
                  <a:cubicBezTo>
                    <a:pt x="175" y="1"/>
                    <a:pt x="0" y="187"/>
                    <a:pt x="0" y="406"/>
                  </a:cubicBezTo>
                  <a:lnTo>
                    <a:pt x="0" y="1634"/>
                  </a:lnTo>
                  <a:lnTo>
                    <a:pt x="1911" y="1634"/>
                  </a:lnTo>
                  <a:lnTo>
                    <a:pt x="19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17"/>
            <p:cNvSpPr/>
            <p:nvPr/>
          </p:nvSpPr>
          <p:spPr>
            <a:xfrm>
              <a:off x="5077813" y="2569100"/>
              <a:ext cx="47725" cy="40850"/>
            </a:xfrm>
            <a:custGeom>
              <a:avLst/>
              <a:gdLst/>
              <a:ahLst/>
              <a:cxnLst/>
              <a:rect l="l" t="t" r="r" b="b"/>
              <a:pathLst>
                <a:path w="1909" h="1634" extrusionOk="0">
                  <a:moveTo>
                    <a:pt x="1" y="1"/>
                  </a:moveTo>
                  <a:lnTo>
                    <a:pt x="1" y="1634"/>
                  </a:lnTo>
                  <a:lnTo>
                    <a:pt x="1909" y="1634"/>
                  </a:lnTo>
                  <a:lnTo>
                    <a:pt x="1909" y="406"/>
                  </a:lnTo>
                  <a:cubicBezTo>
                    <a:pt x="1909" y="187"/>
                    <a:pt x="1725" y="1"/>
                    <a:pt x="15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17"/>
            <p:cNvSpPr/>
            <p:nvPr/>
          </p:nvSpPr>
          <p:spPr>
            <a:xfrm>
              <a:off x="5077813" y="2835225"/>
              <a:ext cx="47725" cy="20575"/>
            </a:xfrm>
            <a:custGeom>
              <a:avLst/>
              <a:gdLst/>
              <a:ahLst/>
              <a:cxnLst/>
              <a:rect l="l" t="t" r="r" b="b"/>
              <a:pathLst>
                <a:path w="1909" h="823" extrusionOk="0">
                  <a:moveTo>
                    <a:pt x="1" y="0"/>
                  </a:moveTo>
                  <a:lnTo>
                    <a:pt x="1" y="822"/>
                  </a:lnTo>
                  <a:lnTo>
                    <a:pt x="1909" y="822"/>
                  </a:lnTo>
                  <a:lnTo>
                    <a:pt x="19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17"/>
            <p:cNvSpPr/>
            <p:nvPr/>
          </p:nvSpPr>
          <p:spPr>
            <a:xfrm>
              <a:off x="4776388" y="2876050"/>
              <a:ext cx="47775" cy="41125"/>
            </a:xfrm>
            <a:custGeom>
              <a:avLst/>
              <a:gdLst/>
              <a:ahLst/>
              <a:cxnLst/>
              <a:rect l="l" t="t" r="r" b="b"/>
              <a:pathLst>
                <a:path w="1911" h="1645" extrusionOk="0">
                  <a:moveTo>
                    <a:pt x="0" y="0"/>
                  </a:moveTo>
                  <a:lnTo>
                    <a:pt x="0" y="1239"/>
                  </a:lnTo>
                  <a:cubicBezTo>
                    <a:pt x="0" y="1458"/>
                    <a:pt x="175" y="1644"/>
                    <a:pt x="406" y="1644"/>
                  </a:cubicBezTo>
                  <a:lnTo>
                    <a:pt x="1911" y="1644"/>
                  </a:lnTo>
                  <a:lnTo>
                    <a:pt x="19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17"/>
            <p:cNvSpPr/>
            <p:nvPr/>
          </p:nvSpPr>
          <p:spPr>
            <a:xfrm>
              <a:off x="5077813" y="2876050"/>
              <a:ext cx="47725" cy="41125"/>
            </a:xfrm>
            <a:custGeom>
              <a:avLst/>
              <a:gdLst/>
              <a:ahLst/>
              <a:cxnLst/>
              <a:rect l="l" t="t" r="r" b="b"/>
              <a:pathLst>
                <a:path w="1909" h="1645" extrusionOk="0">
                  <a:moveTo>
                    <a:pt x="1" y="0"/>
                  </a:moveTo>
                  <a:lnTo>
                    <a:pt x="1" y="1644"/>
                  </a:lnTo>
                  <a:lnTo>
                    <a:pt x="1503" y="1644"/>
                  </a:lnTo>
                  <a:cubicBezTo>
                    <a:pt x="1725" y="1644"/>
                    <a:pt x="1909" y="1458"/>
                    <a:pt x="1909" y="1239"/>
                  </a:cubicBezTo>
                  <a:lnTo>
                    <a:pt x="19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17"/>
            <p:cNvSpPr/>
            <p:nvPr/>
          </p:nvSpPr>
          <p:spPr>
            <a:xfrm>
              <a:off x="4844338" y="2569100"/>
              <a:ext cx="212950" cy="40850"/>
            </a:xfrm>
            <a:custGeom>
              <a:avLst/>
              <a:gdLst/>
              <a:ahLst/>
              <a:cxnLst/>
              <a:rect l="l" t="t" r="r" b="b"/>
              <a:pathLst>
                <a:path w="8518" h="1634" extrusionOk="0">
                  <a:moveTo>
                    <a:pt x="1" y="1"/>
                  </a:moveTo>
                  <a:lnTo>
                    <a:pt x="1" y="1634"/>
                  </a:lnTo>
                  <a:lnTo>
                    <a:pt x="8518" y="1634"/>
                  </a:lnTo>
                  <a:lnTo>
                    <a:pt x="85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17"/>
            <p:cNvSpPr/>
            <p:nvPr/>
          </p:nvSpPr>
          <p:spPr>
            <a:xfrm>
              <a:off x="5077813" y="2794175"/>
              <a:ext cx="47725" cy="20575"/>
            </a:xfrm>
            <a:custGeom>
              <a:avLst/>
              <a:gdLst/>
              <a:ahLst/>
              <a:cxnLst/>
              <a:rect l="l" t="t" r="r" b="b"/>
              <a:pathLst>
                <a:path w="1909" h="823" extrusionOk="0">
                  <a:moveTo>
                    <a:pt x="1" y="1"/>
                  </a:moveTo>
                  <a:lnTo>
                    <a:pt x="1" y="823"/>
                  </a:lnTo>
                  <a:lnTo>
                    <a:pt x="1909" y="823"/>
                  </a:lnTo>
                  <a:lnTo>
                    <a:pt x="19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17"/>
            <p:cNvSpPr/>
            <p:nvPr/>
          </p:nvSpPr>
          <p:spPr>
            <a:xfrm>
              <a:off x="5077813" y="2712325"/>
              <a:ext cx="47725" cy="20525"/>
            </a:xfrm>
            <a:custGeom>
              <a:avLst/>
              <a:gdLst/>
              <a:ahLst/>
              <a:cxnLst/>
              <a:rect l="l" t="t" r="r" b="b"/>
              <a:pathLst>
                <a:path w="1909" h="821" extrusionOk="0">
                  <a:moveTo>
                    <a:pt x="1" y="1"/>
                  </a:moveTo>
                  <a:lnTo>
                    <a:pt x="1" y="820"/>
                  </a:lnTo>
                  <a:lnTo>
                    <a:pt x="1909" y="820"/>
                  </a:lnTo>
                  <a:lnTo>
                    <a:pt x="19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17"/>
            <p:cNvSpPr/>
            <p:nvPr/>
          </p:nvSpPr>
          <p:spPr>
            <a:xfrm>
              <a:off x="5077813" y="2753375"/>
              <a:ext cx="47725" cy="20575"/>
            </a:xfrm>
            <a:custGeom>
              <a:avLst/>
              <a:gdLst/>
              <a:ahLst/>
              <a:cxnLst/>
              <a:rect l="l" t="t" r="r" b="b"/>
              <a:pathLst>
                <a:path w="1909" h="823" extrusionOk="0">
                  <a:moveTo>
                    <a:pt x="1" y="0"/>
                  </a:moveTo>
                  <a:lnTo>
                    <a:pt x="1" y="822"/>
                  </a:lnTo>
                  <a:lnTo>
                    <a:pt x="1909" y="822"/>
                  </a:lnTo>
                  <a:lnTo>
                    <a:pt x="19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17"/>
            <p:cNvSpPr/>
            <p:nvPr/>
          </p:nvSpPr>
          <p:spPr>
            <a:xfrm>
              <a:off x="5077813" y="2671525"/>
              <a:ext cx="47725" cy="20575"/>
            </a:xfrm>
            <a:custGeom>
              <a:avLst/>
              <a:gdLst/>
              <a:ahLst/>
              <a:cxnLst/>
              <a:rect l="l" t="t" r="r" b="b"/>
              <a:pathLst>
                <a:path w="1909" h="823" extrusionOk="0">
                  <a:moveTo>
                    <a:pt x="1" y="0"/>
                  </a:moveTo>
                  <a:lnTo>
                    <a:pt x="1" y="822"/>
                  </a:lnTo>
                  <a:lnTo>
                    <a:pt x="1909" y="822"/>
                  </a:lnTo>
                  <a:lnTo>
                    <a:pt x="19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117"/>
          <p:cNvGrpSpPr/>
          <p:nvPr/>
        </p:nvGrpSpPr>
        <p:grpSpPr>
          <a:xfrm>
            <a:off x="6095226" y="1135676"/>
            <a:ext cx="2385741" cy="3194964"/>
            <a:chOff x="6095226" y="1135676"/>
            <a:chExt cx="2385741" cy="3194964"/>
          </a:xfrm>
        </p:grpSpPr>
        <p:sp>
          <p:nvSpPr>
            <p:cNvPr id="3455" name="Google Shape;3455;p117"/>
            <p:cNvSpPr/>
            <p:nvPr/>
          </p:nvSpPr>
          <p:spPr>
            <a:xfrm>
              <a:off x="6581964" y="1311047"/>
              <a:ext cx="1458246" cy="2728401"/>
            </a:xfrm>
            <a:custGeom>
              <a:avLst/>
              <a:gdLst/>
              <a:ahLst/>
              <a:cxnLst/>
              <a:rect l="l" t="t" r="r" b="b"/>
              <a:pathLst>
                <a:path w="11924" h="22310" extrusionOk="0">
                  <a:moveTo>
                    <a:pt x="664" y="0"/>
                  </a:moveTo>
                  <a:cubicBezTo>
                    <a:pt x="302" y="0"/>
                    <a:pt x="0" y="292"/>
                    <a:pt x="0" y="667"/>
                  </a:cubicBezTo>
                  <a:lnTo>
                    <a:pt x="0" y="21644"/>
                  </a:lnTo>
                  <a:cubicBezTo>
                    <a:pt x="0" y="22019"/>
                    <a:pt x="302" y="22310"/>
                    <a:pt x="664" y="22310"/>
                  </a:cubicBezTo>
                  <a:lnTo>
                    <a:pt x="11271" y="22310"/>
                  </a:lnTo>
                  <a:cubicBezTo>
                    <a:pt x="11632" y="22310"/>
                    <a:pt x="11923" y="22019"/>
                    <a:pt x="11923" y="21644"/>
                  </a:cubicBezTo>
                  <a:lnTo>
                    <a:pt x="11923" y="667"/>
                  </a:lnTo>
                  <a:cubicBezTo>
                    <a:pt x="11923" y="292"/>
                    <a:pt x="11632" y="0"/>
                    <a:pt x="11271"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17"/>
            <p:cNvSpPr/>
            <p:nvPr/>
          </p:nvSpPr>
          <p:spPr>
            <a:xfrm>
              <a:off x="6582652" y="1311060"/>
              <a:ext cx="1458246" cy="2728401"/>
            </a:xfrm>
            <a:custGeom>
              <a:avLst/>
              <a:gdLst/>
              <a:ahLst/>
              <a:cxnLst/>
              <a:rect l="l" t="t" r="r" b="b"/>
              <a:pathLst>
                <a:path w="11924" h="22310" extrusionOk="0">
                  <a:moveTo>
                    <a:pt x="664" y="0"/>
                  </a:moveTo>
                  <a:cubicBezTo>
                    <a:pt x="302" y="0"/>
                    <a:pt x="0" y="292"/>
                    <a:pt x="0" y="667"/>
                  </a:cubicBezTo>
                  <a:lnTo>
                    <a:pt x="0" y="21644"/>
                  </a:lnTo>
                  <a:cubicBezTo>
                    <a:pt x="0" y="22019"/>
                    <a:pt x="302" y="22310"/>
                    <a:pt x="664" y="22310"/>
                  </a:cubicBezTo>
                  <a:lnTo>
                    <a:pt x="11271" y="22310"/>
                  </a:lnTo>
                  <a:cubicBezTo>
                    <a:pt x="11632" y="22310"/>
                    <a:pt x="11923" y="22019"/>
                    <a:pt x="11923" y="21644"/>
                  </a:cubicBezTo>
                  <a:lnTo>
                    <a:pt x="11923" y="667"/>
                  </a:lnTo>
                  <a:cubicBezTo>
                    <a:pt x="11923" y="292"/>
                    <a:pt x="11632" y="0"/>
                    <a:pt x="11271" y="0"/>
                  </a:cubicBezTo>
                  <a:close/>
                </a:path>
              </a:pathLst>
            </a:custGeom>
            <a:gradFill>
              <a:gsLst>
                <a:gs pos="0">
                  <a:schemeClr val="lt1"/>
                </a:gs>
                <a:gs pos="100000">
                  <a:srgbClr val="66BEE9">
                    <a:alpha val="34509"/>
                  </a:srgbClr>
                </a:gs>
              </a:gsLst>
              <a:lin ang="10801400" scaled="0"/>
            </a:gradFill>
            <a:ln w="28575" cap="flat" cmpd="sng">
              <a:solidFill>
                <a:schemeClr val="lt1"/>
              </a:solidFill>
              <a:prstDash val="solid"/>
              <a:round/>
              <a:headEnd type="none" w="sm" len="sm"/>
              <a:tailEnd type="none" w="sm" len="sm"/>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17"/>
            <p:cNvSpPr/>
            <p:nvPr/>
          </p:nvSpPr>
          <p:spPr>
            <a:xfrm>
              <a:off x="7830116" y="1135676"/>
              <a:ext cx="96002" cy="95757"/>
            </a:xfrm>
            <a:custGeom>
              <a:avLst/>
              <a:gdLst/>
              <a:ahLst/>
              <a:cxnLst/>
              <a:rect l="l" t="t" r="r" b="b"/>
              <a:pathLst>
                <a:path w="785" h="783" extrusionOk="0">
                  <a:moveTo>
                    <a:pt x="118" y="1"/>
                  </a:moveTo>
                  <a:cubicBezTo>
                    <a:pt x="48" y="1"/>
                    <a:pt x="1" y="46"/>
                    <a:pt x="1" y="116"/>
                  </a:cubicBezTo>
                  <a:lnTo>
                    <a:pt x="1" y="664"/>
                  </a:lnTo>
                  <a:cubicBezTo>
                    <a:pt x="1" y="723"/>
                    <a:pt x="48" y="782"/>
                    <a:pt x="118" y="782"/>
                  </a:cubicBezTo>
                  <a:lnTo>
                    <a:pt x="667" y="782"/>
                  </a:lnTo>
                  <a:cubicBezTo>
                    <a:pt x="737" y="782"/>
                    <a:pt x="785" y="723"/>
                    <a:pt x="785" y="664"/>
                  </a:cubicBezTo>
                  <a:lnTo>
                    <a:pt x="785" y="116"/>
                  </a:lnTo>
                  <a:cubicBezTo>
                    <a:pt x="785" y="46"/>
                    <a:pt x="737" y="1"/>
                    <a:pt x="667" y="1"/>
                  </a:cubicBezTo>
                  <a:close/>
                </a:path>
              </a:pathLst>
            </a:custGeom>
            <a:solidFill>
              <a:schemeClr val="accent4"/>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17"/>
            <p:cNvSpPr/>
            <p:nvPr/>
          </p:nvSpPr>
          <p:spPr>
            <a:xfrm>
              <a:off x="7667462" y="1135676"/>
              <a:ext cx="97469" cy="95757"/>
            </a:xfrm>
            <a:custGeom>
              <a:avLst/>
              <a:gdLst/>
              <a:ahLst/>
              <a:cxnLst/>
              <a:rect l="l" t="t" r="r" b="b"/>
              <a:pathLst>
                <a:path w="797" h="783" extrusionOk="0">
                  <a:moveTo>
                    <a:pt x="130" y="1"/>
                  </a:moveTo>
                  <a:cubicBezTo>
                    <a:pt x="60" y="1"/>
                    <a:pt x="1" y="46"/>
                    <a:pt x="1" y="116"/>
                  </a:cubicBezTo>
                  <a:lnTo>
                    <a:pt x="1" y="664"/>
                  </a:lnTo>
                  <a:cubicBezTo>
                    <a:pt x="1" y="723"/>
                    <a:pt x="60" y="782"/>
                    <a:pt x="130" y="782"/>
                  </a:cubicBezTo>
                  <a:lnTo>
                    <a:pt x="667" y="782"/>
                  </a:lnTo>
                  <a:cubicBezTo>
                    <a:pt x="737" y="782"/>
                    <a:pt x="796" y="723"/>
                    <a:pt x="796" y="664"/>
                  </a:cubicBezTo>
                  <a:lnTo>
                    <a:pt x="796" y="116"/>
                  </a:lnTo>
                  <a:cubicBezTo>
                    <a:pt x="796" y="46"/>
                    <a:pt x="737" y="1"/>
                    <a:pt x="667" y="1"/>
                  </a:cubicBezTo>
                  <a:close/>
                </a:path>
              </a:pathLst>
            </a:custGeom>
            <a:solidFill>
              <a:schemeClr val="accen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17"/>
            <p:cNvSpPr/>
            <p:nvPr/>
          </p:nvSpPr>
          <p:spPr>
            <a:xfrm>
              <a:off x="7504809" y="1135676"/>
              <a:ext cx="97347" cy="95757"/>
            </a:xfrm>
            <a:custGeom>
              <a:avLst/>
              <a:gdLst/>
              <a:ahLst/>
              <a:cxnLst/>
              <a:rect l="l" t="t" r="r" b="b"/>
              <a:pathLst>
                <a:path w="796" h="783" extrusionOk="0">
                  <a:moveTo>
                    <a:pt x="129" y="1"/>
                  </a:moveTo>
                  <a:cubicBezTo>
                    <a:pt x="59" y="1"/>
                    <a:pt x="1" y="46"/>
                    <a:pt x="1" y="116"/>
                  </a:cubicBezTo>
                  <a:lnTo>
                    <a:pt x="1" y="664"/>
                  </a:lnTo>
                  <a:cubicBezTo>
                    <a:pt x="1" y="723"/>
                    <a:pt x="59" y="782"/>
                    <a:pt x="129" y="782"/>
                  </a:cubicBezTo>
                  <a:lnTo>
                    <a:pt x="667" y="782"/>
                  </a:lnTo>
                  <a:cubicBezTo>
                    <a:pt x="737" y="782"/>
                    <a:pt x="796" y="723"/>
                    <a:pt x="796" y="664"/>
                  </a:cubicBezTo>
                  <a:lnTo>
                    <a:pt x="796" y="116"/>
                  </a:lnTo>
                  <a:cubicBezTo>
                    <a:pt x="796" y="46"/>
                    <a:pt x="737" y="1"/>
                    <a:pt x="667" y="1"/>
                  </a:cubicBezTo>
                  <a:close/>
                </a:path>
              </a:pathLst>
            </a:custGeom>
            <a:solidFill>
              <a:schemeClr val="accent2"/>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17"/>
            <p:cNvSpPr/>
            <p:nvPr/>
          </p:nvSpPr>
          <p:spPr>
            <a:xfrm>
              <a:off x="6955578" y="1747642"/>
              <a:ext cx="712001" cy="712124"/>
            </a:xfrm>
            <a:custGeom>
              <a:avLst/>
              <a:gdLst/>
              <a:ahLst/>
              <a:cxnLst/>
              <a:rect l="l" t="t" r="r" b="b"/>
              <a:pathLst>
                <a:path w="5822" h="5823" extrusionOk="0">
                  <a:moveTo>
                    <a:pt x="641" y="1"/>
                  </a:moveTo>
                  <a:cubicBezTo>
                    <a:pt x="291" y="1"/>
                    <a:pt x="0" y="292"/>
                    <a:pt x="0" y="642"/>
                  </a:cubicBezTo>
                  <a:lnTo>
                    <a:pt x="0" y="5181"/>
                  </a:lnTo>
                  <a:cubicBezTo>
                    <a:pt x="0" y="5531"/>
                    <a:pt x="291" y="5822"/>
                    <a:pt x="641" y="5822"/>
                  </a:cubicBezTo>
                  <a:lnTo>
                    <a:pt x="5181" y="5822"/>
                  </a:lnTo>
                  <a:cubicBezTo>
                    <a:pt x="5531" y="5822"/>
                    <a:pt x="5822" y="5531"/>
                    <a:pt x="5822" y="5181"/>
                  </a:cubicBezTo>
                  <a:lnTo>
                    <a:pt x="5822" y="642"/>
                  </a:lnTo>
                  <a:cubicBezTo>
                    <a:pt x="5822" y="292"/>
                    <a:pt x="5531" y="1"/>
                    <a:pt x="5181" y="1"/>
                  </a:cubicBezTo>
                  <a:close/>
                </a:path>
              </a:pathLst>
            </a:custGeom>
            <a:solidFill>
              <a:srgbClr val="E8595A"/>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17"/>
            <p:cNvSpPr/>
            <p:nvPr/>
          </p:nvSpPr>
          <p:spPr>
            <a:xfrm>
              <a:off x="6955578" y="1747642"/>
              <a:ext cx="712001" cy="712124"/>
            </a:xfrm>
            <a:custGeom>
              <a:avLst/>
              <a:gdLst/>
              <a:ahLst/>
              <a:cxnLst/>
              <a:rect l="l" t="t" r="r" b="b"/>
              <a:pathLst>
                <a:path w="5822" h="5823" extrusionOk="0">
                  <a:moveTo>
                    <a:pt x="641" y="1"/>
                  </a:moveTo>
                  <a:cubicBezTo>
                    <a:pt x="291" y="1"/>
                    <a:pt x="0" y="292"/>
                    <a:pt x="0" y="642"/>
                  </a:cubicBezTo>
                  <a:lnTo>
                    <a:pt x="0" y="5181"/>
                  </a:lnTo>
                  <a:cubicBezTo>
                    <a:pt x="0" y="5531"/>
                    <a:pt x="291" y="5822"/>
                    <a:pt x="641" y="5822"/>
                  </a:cubicBezTo>
                  <a:lnTo>
                    <a:pt x="5181" y="5822"/>
                  </a:lnTo>
                  <a:cubicBezTo>
                    <a:pt x="5531" y="5822"/>
                    <a:pt x="5822" y="5531"/>
                    <a:pt x="5822" y="5181"/>
                  </a:cubicBezTo>
                  <a:lnTo>
                    <a:pt x="5822" y="642"/>
                  </a:lnTo>
                  <a:cubicBezTo>
                    <a:pt x="5822" y="292"/>
                    <a:pt x="5531" y="1"/>
                    <a:pt x="5181" y="1"/>
                  </a:cubicBezTo>
                  <a:close/>
                </a:path>
              </a:pathLst>
            </a:custGeom>
            <a:solidFill>
              <a:schemeClr val="accent3"/>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17"/>
            <p:cNvSpPr/>
            <p:nvPr/>
          </p:nvSpPr>
          <p:spPr>
            <a:xfrm>
              <a:off x="7178157" y="2008987"/>
              <a:ext cx="77168" cy="75823"/>
            </a:xfrm>
            <a:custGeom>
              <a:avLst/>
              <a:gdLst/>
              <a:ahLst/>
              <a:cxnLst/>
              <a:rect l="l" t="t" r="r" b="b"/>
              <a:pathLst>
                <a:path w="631" h="620" extrusionOk="0">
                  <a:moveTo>
                    <a:pt x="317" y="0"/>
                  </a:moveTo>
                  <a:cubicBezTo>
                    <a:pt x="140" y="0"/>
                    <a:pt x="0" y="140"/>
                    <a:pt x="0" y="303"/>
                  </a:cubicBezTo>
                  <a:cubicBezTo>
                    <a:pt x="0" y="479"/>
                    <a:pt x="140" y="619"/>
                    <a:pt x="317" y="619"/>
                  </a:cubicBezTo>
                  <a:cubicBezTo>
                    <a:pt x="490" y="619"/>
                    <a:pt x="630" y="479"/>
                    <a:pt x="630" y="303"/>
                  </a:cubicBezTo>
                  <a:cubicBezTo>
                    <a:pt x="630" y="140"/>
                    <a:pt x="490" y="0"/>
                    <a:pt x="317"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17"/>
            <p:cNvSpPr/>
            <p:nvPr/>
          </p:nvSpPr>
          <p:spPr>
            <a:xfrm>
              <a:off x="7121289" y="1951753"/>
              <a:ext cx="380949" cy="304270"/>
            </a:xfrm>
            <a:custGeom>
              <a:avLst/>
              <a:gdLst/>
              <a:ahLst/>
              <a:cxnLst/>
              <a:rect l="l" t="t" r="r" b="b"/>
              <a:pathLst>
                <a:path w="3115" h="2488" extrusionOk="0">
                  <a:moveTo>
                    <a:pt x="2731" y="303"/>
                  </a:moveTo>
                  <a:cubicBezTo>
                    <a:pt x="2764" y="303"/>
                    <a:pt x="2801" y="340"/>
                    <a:pt x="2801" y="387"/>
                  </a:cubicBezTo>
                  <a:lnTo>
                    <a:pt x="2801" y="1493"/>
                  </a:lnTo>
                  <a:lnTo>
                    <a:pt x="2311" y="922"/>
                  </a:lnTo>
                  <a:cubicBezTo>
                    <a:pt x="2263" y="852"/>
                    <a:pt x="2182" y="830"/>
                    <a:pt x="2101" y="818"/>
                  </a:cubicBezTo>
                  <a:cubicBezTo>
                    <a:pt x="2017" y="818"/>
                    <a:pt x="1947" y="852"/>
                    <a:pt x="1891" y="922"/>
                  </a:cubicBezTo>
                  <a:lnTo>
                    <a:pt x="1317" y="1611"/>
                  </a:lnTo>
                  <a:lnTo>
                    <a:pt x="1132" y="1423"/>
                  </a:lnTo>
                  <a:cubicBezTo>
                    <a:pt x="1078" y="1371"/>
                    <a:pt x="1008" y="1346"/>
                    <a:pt x="938" y="1346"/>
                  </a:cubicBezTo>
                  <a:cubicBezTo>
                    <a:pt x="868" y="1346"/>
                    <a:pt x="798" y="1371"/>
                    <a:pt x="745" y="1423"/>
                  </a:cubicBezTo>
                  <a:lnTo>
                    <a:pt x="314" y="1857"/>
                  </a:lnTo>
                  <a:lnTo>
                    <a:pt x="314" y="387"/>
                  </a:lnTo>
                  <a:cubicBezTo>
                    <a:pt x="314" y="340"/>
                    <a:pt x="350" y="303"/>
                    <a:pt x="395" y="303"/>
                  </a:cubicBezTo>
                  <a:close/>
                  <a:moveTo>
                    <a:pt x="395" y="1"/>
                  </a:moveTo>
                  <a:cubicBezTo>
                    <a:pt x="174" y="1"/>
                    <a:pt x="0" y="177"/>
                    <a:pt x="0" y="387"/>
                  </a:cubicBezTo>
                  <a:lnTo>
                    <a:pt x="0" y="2101"/>
                  </a:lnTo>
                  <a:cubicBezTo>
                    <a:pt x="0" y="2311"/>
                    <a:pt x="174" y="2487"/>
                    <a:pt x="395" y="2487"/>
                  </a:cubicBezTo>
                  <a:lnTo>
                    <a:pt x="2731" y="2487"/>
                  </a:lnTo>
                  <a:cubicBezTo>
                    <a:pt x="2941" y="2487"/>
                    <a:pt x="3114" y="2311"/>
                    <a:pt x="3114" y="2101"/>
                  </a:cubicBezTo>
                  <a:lnTo>
                    <a:pt x="3114" y="387"/>
                  </a:lnTo>
                  <a:cubicBezTo>
                    <a:pt x="3114" y="177"/>
                    <a:pt x="2941" y="1"/>
                    <a:pt x="2731" y="1"/>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17"/>
            <p:cNvSpPr/>
            <p:nvPr/>
          </p:nvSpPr>
          <p:spPr>
            <a:xfrm>
              <a:off x="6817139" y="2735300"/>
              <a:ext cx="989122" cy="339491"/>
            </a:xfrm>
            <a:custGeom>
              <a:avLst/>
              <a:gdLst/>
              <a:ahLst/>
              <a:cxnLst/>
              <a:rect l="l" t="t" r="r" b="b"/>
              <a:pathLst>
                <a:path w="8088" h="2776" extrusionOk="0">
                  <a:moveTo>
                    <a:pt x="513" y="1"/>
                  </a:moveTo>
                  <a:cubicBezTo>
                    <a:pt x="233" y="1"/>
                    <a:pt x="1" y="222"/>
                    <a:pt x="1" y="513"/>
                  </a:cubicBezTo>
                  <a:lnTo>
                    <a:pt x="1" y="2263"/>
                  </a:lnTo>
                  <a:cubicBezTo>
                    <a:pt x="1" y="2543"/>
                    <a:pt x="233" y="2776"/>
                    <a:pt x="513" y="2776"/>
                  </a:cubicBezTo>
                  <a:lnTo>
                    <a:pt x="7573" y="2776"/>
                  </a:lnTo>
                  <a:cubicBezTo>
                    <a:pt x="7864" y="2776"/>
                    <a:pt x="8088" y="2543"/>
                    <a:pt x="8088" y="2263"/>
                  </a:cubicBezTo>
                  <a:lnTo>
                    <a:pt x="8088" y="513"/>
                  </a:lnTo>
                  <a:cubicBezTo>
                    <a:pt x="8088" y="222"/>
                    <a:pt x="7864" y="1"/>
                    <a:pt x="7573" y="1"/>
                  </a:cubicBezTo>
                  <a:close/>
                </a:path>
              </a:pathLst>
            </a:custGeom>
            <a:solidFill>
              <a:schemeClr val="accen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17"/>
            <p:cNvSpPr/>
            <p:nvPr/>
          </p:nvSpPr>
          <p:spPr>
            <a:xfrm>
              <a:off x="7460660" y="2586222"/>
              <a:ext cx="1020307" cy="460685"/>
            </a:xfrm>
            <a:custGeom>
              <a:avLst/>
              <a:gdLst/>
              <a:ahLst/>
              <a:cxnLst/>
              <a:rect l="l" t="t" r="r" b="b"/>
              <a:pathLst>
                <a:path w="8343" h="3767" extrusionOk="0">
                  <a:moveTo>
                    <a:pt x="811" y="0"/>
                  </a:moveTo>
                  <a:cubicBezTo>
                    <a:pt x="558" y="0"/>
                    <a:pt x="336" y="178"/>
                    <a:pt x="292" y="436"/>
                  </a:cubicBezTo>
                  <a:lnTo>
                    <a:pt x="48" y="2175"/>
                  </a:lnTo>
                  <a:cubicBezTo>
                    <a:pt x="0" y="2455"/>
                    <a:pt x="199" y="2712"/>
                    <a:pt x="479" y="2760"/>
                  </a:cubicBezTo>
                  <a:lnTo>
                    <a:pt x="7469" y="3762"/>
                  </a:lnTo>
                  <a:cubicBezTo>
                    <a:pt x="7490" y="3765"/>
                    <a:pt x="7511" y="3766"/>
                    <a:pt x="7531" y="3766"/>
                  </a:cubicBezTo>
                  <a:cubicBezTo>
                    <a:pt x="7788" y="3766"/>
                    <a:pt x="8020" y="3579"/>
                    <a:pt x="8051" y="3320"/>
                  </a:cubicBezTo>
                  <a:lnTo>
                    <a:pt x="8298" y="1592"/>
                  </a:lnTo>
                  <a:cubicBezTo>
                    <a:pt x="8342" y="1312"/>
                    <a:pt x="8146" y="1054"/>
                    <a:pt x="7866" y="1010"/>
                  </a:cubicBezTo>
                  <a:lnTo>
                    <a:pt x="877" y="4"/>
                  </a:lnTo>
                  <a:cubicBezTo>
                    <a:pt x="855" y="2"/>
                    <a:pt x="833" y="0"/>
                    <a:pt x="811" y="0"/>
                  </a:cubicBezTo>
                  <a:close/>
                </a:path>
              </a:pathLst>
            </a:custGeom>
            <a:solidFill>
              <a:schemeClr val="accent5"/>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17"/>
            <p:cNvSpPr/>
            <p:nvPr/>
          </p:nvSpPr>
          <p:spPr>
            <a:xfrm>
              <a:off x="7587725" y="2682101"/>
              <a:ext cx="767890" cy="150423"/>
            </a:xfrm>
            <a:custGeom>
              <a:avLst/>
              <a:gdLst/>
              <a:ahLst/>
              <a:cxnLst/>
              <a:rect l="l" t="t" r="r" b="b"/>
              <a:pathLst>
                <a:path w="6279" h="1230" extrusionOk="0">
                  <a:moveTo>
                    <a:pt x="211" y="0"/>
                  </a:moveTo>
                  <a:cubicBezTo>
                    <a:pt x="116" y="0"/>
                    <a:pt x="35" y="68"/>
                    <a:pt x="12" y="167"/>
                  </a:cubicBezTo>
                  <a:cubicBezTo>
                    <a:pt x="0" y="270"/>
                    <a:pt x="70" y="377"/>
                    <a:pt x="177" y="388"/>
                  </a:cubicBezTo>
                  <a:lnTo>
                    <a:pt x="6043" y="1228"/>
                  </a:lnTo>
                  <a:cubicBezTo>
                    <a:pt x="6051" y="1229"/>
                    <a:pt x="6058" y="1229"/>
                    <a:pt x="6065" y="1229"/>
                  </a:cubicBezTo>
                  <a:cubicBezTo>
                    <a:pt x="6162" y="1229"/>
                    <a:pt x="6243" y="1162"/>
                    <a:pt x="6253" y="1066"/>
                  </a:cubicBezTo>
                  <a:cubicBezTo>
                    <a:pt x="6278" y="959"/>
                    <a:pt x="6197" y="867"/>
                    <a:pt x="6091" y="856"/>
                  </a:cubicBezTo>
                  <a:lnTo>
                    <a:pt x="233" y="2"/>
                  </a:lnTo>
                  <a:cubicBezTo>
                    <a:pt x="225" y="1"/>
                    <a:pt x="218" y="0"/>
                    <a:pt x="211"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17"/>
            <p:cNvSpPr/>
            <p:nvPr/>
          </p:nvSpPr>
          <p:spPr>
            <a:xfrm>
              <a:off x="7573295" y="2784829"/>
              <a:ext cx="306960" cy="83650"/>
            </a:xfrm>
            <a:custGeom>
              <a:avLst/>
              <a:gdLst/>
              <a:ahLst/>
              <a:cxnLst/>
              <a:rect l="l" t="t" r="r" b="b"/>
              <a:pathLst>
                <a:path w="2510" h="684" extrusionOk="0">
                  <a:moveTo>
                    <a:pt x="214" y="1"/>
                  </a:moveTo>
                  <a:cubicBezTo>
                    <a:pt x="115" y="1"/>
                    <a:pt x="25" y="68"/>
                    <a:pt x="15" y="167"/>
                  </a:cubicBezTo>
                  <a:cubicBezTo>
                    <a:pt x="1" y="271"/>
                    <a:pt x="71" y="366"/>
                    <a:pt x="177" y="377"/>
                  </a:cubicBezTo>
                  <a:lnTo>
                    <a:pt x="2277" y="679"/>
                  </a:lnTo>
                  <a:cubicBezTo>
                    <a:pt x="2289" y="682"/>
                    <a:pt x="2301" y="683"/>
                    <a:pt x="2312" y="683"/>
                  </a:cubicBezTo>
                  <a:cubicBezTo>
                    <a:pt x="2401" y="683"/>
                    <a:pt x="2477" y="609"/>
                    <a:pt x="2487" y="517"/>
                  </a:cubicBezTo>
                  <a:cubicBezTo>
                    <a:pt x="2510" y="411"/>
                    <a:pt x="2429" y="318"/>
                    <a:pt x="2325" y="307"/>
                  </a:cubicBezTo>
                  <a:lnTo>
                    <a:pt x="236" y="2"/>
                  </a:lnTo>
                  <a:cubicBezTo>
                    <a:pt x="228" y="1"/>
                    <a:pt x="221" y="1"/>
                    <a:pt x="214" y="1"/>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17"/>
            <p:cNvSpPr/>
            <p:nvPr/>
          </p:nvSpPr>
          <p:spPr>
            <a:xfrm>
              <a:off x="6430562" y="1923381"/>
              <a:ext cx="362360" cy="362360"/>
            </a:xfrm>
            <a:custGeom>
              <a:avLst/>
              <a:gdLst/>
              <a:ahLst/>
              <a:cxnLst/>
              <a:rect l="l" t="t" r="r" b="b"/>
              <a:pathLst>
                <a:path w="2963" h="2963" extrusionOk="0">
                  <a:moveTo>
                    <a:pt x="409" y="0"/>
                  </a:moveTo>
                  <a:cubicBezTo>
                    <a:pt x="188" y="0"/>
                    <a:pt x="0" y="185"/>
                    <a:pt x="0" y="409"/>
                  </a:cubicBezTo>
                  <a:lnTo>
                    <a:pt x="0" y="2554"/>
                  </a:lnTo>
                  <a:cubicBezTo>
                    <a:pt x="0" y="2775"/>
                    <a:pt x="188" y="2963"/>
                    <a:pt x="409" y="2963"/>
                  </a:cubicBezTo>
                  <a:lnTo>
                    <a:pt x="2554" y="2963"/>
                  </a:lnTo>
                  <a:cubicBezTo>
                    <a:pt x="2778" y="2963"/>
                    <a:pt x="2963" y="2775"/>
                    <a:pt x="2963" y="2554"/>
                  </a:cubicBezTo>
                  <a:lnTo>
                    <a:pt x="2963" y="409"/>
                  </a:lnTo>
                  <a:cubicBezTo>
                    <a:pt x="2963" y="185"/>
                    <a:pt x="2778" y="0"/>
                    <a:pt x="2554" y="0"/>
                  </a:cubicBezTo>
                  <a:close/>
                </a:path>
              </a:pathLst>
            </a:custGeom>
            <a:solidFill>
              <a:schemeClr val="accent5"/>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17"/>
            <p:cNvSpPr/>
            <p:nvPr/>
          </p:nvSpPr>
          <p:spPr>
            <a:xfrm>
              <a:off x="6524730" y="2013023"/>
              <a:ext cx="165465" cy="181363"/>
            </a:xfrm>
            <a:custGeom>
              <a:avLst/>
              <a:gdLst/>
              <a:ahLst/>
              <a:cxnLst/>
              <a:rect l="l" t="t" r="r" b="b"/>
              <a:pathLst>
                <a:path w="1353" h="1483" extrusionOk="0">
                  <a:moveTo>
                    <a:pt x="1109" y="1"/>
                  </a:moveTo>
                  <a:cubicBezTo>
                    <a:pt x="969" y="1"/>
                    <a:pt x="863" y="107"/>
                    <a:pt x="863" y="247"/>
                  </a:cubicBezTo>
                  <a:lnTo>
                    <a:pt x="863" y="306"/>
                  </a:lnTo>
                  <a:lnTo>
                    <a:pt x="420" y="561"/>
                  </a:lnTo>
                  <a:cubicBezTo>
                    <a:pt x="373" y="516"/>
                    <a:pt x="314" y="491"/>
                    <a:pt x="244" y="491"/>
                  </a:cubicBezTo>
                  <a:cubicBezTo>
                    <a:pt x="104" y="491"/>
                    <a:pt x="0" y="609"/>
                    <a:pt x="0" y="737"/>
                  </a:cubicBezTo>
                  <a:cubicBezTo>
                    <a:pt x="0" y="877"/>
                    <a:pt x="104" y="981"/>
                    <a:pt x="244" y="981"/>
                  </a:cubicBezTo>
                  <a:cubicBezTo>
                    <a:pt x="314" y="981"/>
                    <a:pt x="373" y="959"/>
                    <a:pt x="420" y="922"/>
                  </a:cubicBezTo>
                  <a:lnTo>
                    <a:pt x="863" y="1180"/>
                  </a:lnTo>
                  <a:lnTo>
                    <a:pt x="863" y="1239"/>
                  </a:lnTo>
                  <a:cubicBezTo>
                    <a:pt x="863" y="1367"/>
                    <a:pt x="969" y="1482"/>
                    <a:pt x="1109" y="1482"/>
                  </a:cubicBezTo>
                  <a:cubicBezTo>
                    <a:pt x="1238" y="1482"/>
                    <a:pt x="1353" y="1367"/>
                    <a:pt x="1353" y="1239"/>
                  </a:cubicBezTo>
                  <a:cubicBezTo>
                    <a:pt x="1353" y="1099"/>
                    <a:pt x="1238" y="981"/>
                    <a:pt x="1109" y="981"/>
                  </a:cubicBezTo>
                  <a:cubicBezTo>
                    <a:pt x="1039" y="981"/>
                    <a:pt x="969" y="1017"/>
                    <a:pt x="922" y="1062"/>
                  </a:cubicBezTo>
                  <a:lnTo>
                    <a:pt x="479" y="819"/>
                  </a:lnTo>
                  <a:cubicBezTo>
                    <a:pt x="490" y="796"/>
                    <a:pt x="490" y="760"/>
                    <a:pt x="490" y="737"/>
                  </a:cubicBezTo>
                  <a:cubicBezTo>
                    <a:pt x="490" y="712"/>
                    <a:pt x="490" y="690"/>
                    <a:pt x="479" y="667"/>
                  </a:cubicBezTo>
                  <a:lnTo>
                    <a:pt x="922" y="410"/>
                  </a:lnTo>
                  <a:cubicBezTo>
                    <a:pt x="969" y="469"/>
                    <a:pt x="1039" y="491"/>
                    <a:pt x="1109" y="491"/>
                  </a:cubicBezTo>
                  <a:cubicBezTo>
                    <a:pt x="1238" y="491"/>
                    <a:pt x="1353" y="387"/>
                    <a:pt x="1353" y="247"/>
                  </a:cubicBezTo>
                  <a:cubicBezTo>
                    <a:pt x="1353" y="107"/>
                    <a:pt x="1238" y="1"/>
                    <a:pt x="1109" y="1"/>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17"/>
            <p:cNvSpPr/>
            <p:nvPr/>
          </p:nvSpPr>
          <p:spPr>
            <a:xfrm>
              <a:off x="6095226" y="2425403"/>
              <a:ext cx="388164" cy="28862"/>
            </a:xfrm>
            <a:custGeom>
              <a:avLst/>
              <a:gdLst/>
              <a:ahLst/>
              <a:cxnLst/>
              <a:rect l="l" t="t" r="r" b="b"/>
              <a:pathLst>
                <a:path w="3174" h="236" extrusionOk="0">
                  <a:moveTo>
                    <a:pt x="130" y="0"/>
                  </a:moveTo>
                  <a:cubicBezTo>
                    <a:pt x="60" y="0"/>
                    <a:pt x="1" y="48"/>
                    <a:pt x="1" y="118"/>
                  </a:cubicBezTo>
                  <a:cubicBezTo>
                    <a:pt x="1" y="188"/>
                    <a:pt x="60" y="236"/>
                    <a:pt x="130" y="236"/>
                  </a:cubicBezTo>
                  <a:lnTo>
                    <a:pt x="3056" y="236"/>
                  </a:lnTo>
                  <a:cubicBezTo>
                    <a:pt x="3126" y="236"/>
                    <a:pt x="3174" y="188"/>
                    <a:pt x="3174" y="118"/>
                  </a:cubicBezTo>
                  <a:cubicBezTo>
                    <a:pt x="3174" y="48"/>
                    <a:pt x="3126" y="0"/>
                    <a:pt x="3056"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17"/>
            <p:cNvSpPr/>
            <p:nvPr/>
          </p:nvSpPr>
          <p:spPr>
            <a:xfrm>
              <a:off x="6179488" y="2487040"/>
              <a:ext cx="303903" cy="29962"/>
            </a:xfrm>
            <a:custGeom>
              <a:avLst/>
              <a:gdLst/>
              <a:ahLst/>
              <a:cxnLst/>
              <a:rect l="l" t="t" r="r" b="b"/>
              <a:pathLst>
                <a:path w="2485" h="245" extrusionOk="0">
                  <a:moveTo>
                    <a:pt x="127" y="0"/>
                  </a:moveTo>
                  <a:cubicBezTo>
                    <a:pt x="57" y="0"/>
                    <a:pt x="1" y="57"/>
                    <a:pt x="1" y="127"/>
                  </a:cubicBezTo>
                  <a:cubicBezTo>
                    <a:pt x="1" y="185"/>
                    <a:pt x="57" y="244"/>
                    <a:pt x="127" y="244"/>
                  </a:cubicBezTo>
                  <a:lnTo>
                    <a:pt x="2367" y="244"/>
                  </a:lnTo>
                  <a:cubicBezTo>
                    <a:pt x="2437" y="244"/>
                    <a:pt x="2485" y="185"/>
                    <a:pt x="2485" y="127"/>
                  </a:cubicBezTo>
                  <a:cubicBezTo>
                    <a:pt x="2485" y="57"/>
                    <a:pt x="2437" y="0"/>
                    <a:pt x="2367"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17"/>
            <p:cNvSpPr/>
            <p:nvPr/>
          </p:nvSpPr>
          <p:spPr>
            <a:xfrm>
              <a:off x="6371982" y="2553813"/>
              <a:ext cx="111411" cy="30207"/>
            </a:xfrm>
            <a:custGeom>
              <a:avLst/>
              <a:gdLst/>
              <a:ahLst/>
              <a:cxnLst/>
              <a:rect l="l" t="t" r="r" b="b"/>
              <a:pathLst>
                <a:path w="911" h="247" extrusionOk="0">
                  <a:moveTo>
                    <a:pt x="118" y="1"/>
                  </a:moveTo>
                  <a:cubicBezTo>
                    <a:pt x="59" y="1"/>
                    <a:pt x="0" y="59"/>
                    <a:pt x="0" y="118"/>
                  </a:cubicBezTo>
                  <a:cubicBezTo>
                    <a:pt x="0" y="188"/>
                    <a:pt x="59" y="247"/>
                    <a:pt x="118" y="247"/>
                  </a:cubicBezTo>
                  <a:lnTo>
                    <a:pt x="793" y="247"/>
                  </a:lnTo>
                  <a:cubicBezTo>
                    <a:pt x="863" y="247"/>
                    <a:pt x="911" y="188"/>
                    <a:pt x="911" y="118"/>
                  </a:cubicBezTo>
                  <a:cubicBezTo>
                    <a:pt x="911" y="59"/>
                    <a:pt x="863" y="1"/>
                    <a:pt x="793" y="1"/>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17"/>
            <p:cNvSpPr/>
            <p:nvPr/>
          </p:nvSpPr>
          <p:spPr>
            <a:xfrm>
              <a:off x="6896998" y="3214698"/>
              <a:ext cx="314176" cy="1115942"/>
            </a:xfrm>
            <a:custGeom>
              <a:avLst/>
              <a:gdLst/>
              <a:ahLst/>
              <a:cxnLst/>
              <a:rect l="l" t="t" r="r" b="b"/>
              <a:pathLst>
                <a:path w="2569" h="9125" extrusionOk="0">
                  <a:moveTo>
                    <a:pt x="317" y="1"/>
                  </a:moveTo>
                  <a:cubicBezTo>
                    <a:pt x="140" y="1"/>
                    <a:pt x="0" y="141"/>
                    <a:pt x="0" y="315"/>
                  </a:cubicBezTo>
                  <a:lnTo>
                    <a:pt x="0" y="8822"/>
                  </a:lnTo>
                  <a:cubicBezTo>
                    <a:pt x="0" y="8984"/>
                    <a:pt x="140" y="9124"/>
                    <a:pt x="317" y="9124"/>
                  </a:cubicBezTo>
                  <a:lnTo>
                    <a:pt x="2254" y="9124"/>
                  </a:lnTo>
                  <a:cubicBezTo>
                    <a:pt x="2428" y="9124"/>
                    <a:pt x="2568" y="8984"/>
                    <a:pt x="2568" y="8822"/>
                  </a:cubicBezTo>
                  <a:lnTo>
                    <a:pt x="2568" y="315"/>
                  </a:lnTo>
                  <a:cubicBezTo>
                    <a:pt x="2568" y="141"/>
                    <a:pt x="2428" y="1"/>
                    <a:pt x="2254" y="1"/>
                  </a:cubicBezTo>
                  <a:close/>
                </a:path>
              </a:pathLst>
            </a:custGeom>
            <a:solidFill>
              <a:schemeClr val="lt2"/>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17"/>
            <p:cNvSpPr/>
            <p:nvPr/>
          </p:nvSpPr>
          <p:spPr>
            <a:xfrm>
              <a:off x="6999727" y="3331490"/>
              <a:ext cx="114468" cy="123151"/>
            </a:xfrm>
            <a:custGeom>
              <a:avLst/>
              <a:gdLst/>
              <a:ahLst/>
              <a:cxnLst/>
              <a:rect l="l" t="t" r="r" b="b"/>
              <a:pathLst>
                <a:path w="936" h="1007" extrusionOk="0">
                  <a:moveTo>
                    <a:pt x="446" y="1"/>
                  </a:moveTo>
                  <a:lnTo>
                    <a:pt x="26" y="211"/>
                  </a:lnTo>
                  <a:cubicBezTo>
                    <a:pt x="14" y="222"/>
                    <a:pt x="0" y="236"/>
                    <a:pt x="0" y="247"/>
                  </a:cubicBezTo>
                  <a:lnTo>
                    <a:pt x="0" y="970"/>
                  </a:lnTo>
                  <a:cubicBezTo>
                    <a:pt x="0" y="992"/>
                    <a:pt x="14" y="1006"/>
                    <a:pt x="37" y="1006"/>
                  </a:cubicBezTo>
                  <a:lnTo>
                    <a:pt x="236" y="1006"/>
                  </a:lnTo>
                  <a:cubicBezTo>
                    <a:pt x="258" y="1006"/>
                    <a:pt x="280" y="992"/>
                    <a:pt x="280" y="970"/>
                  </a:cubicBezTo>
                  <a:lnTo>
                    <a:pt x="280" y="609"/>
                  </a:lnTo>
                  <a:cubicBezTo>
                    <a:pt x="280" y="586"/>
                    <a:pt x="294" y="572"/>
                    <a:pt x="317" y="572"/>
                  </a:cubicBezTo>
                  <a:lnTo>
                    <a:pt x="619" y="572"/>
                  </a:lnTo>
                  <a:cubicBezTo>
                    <a:pt x="644" y="572"/>
                    <a:pt x="656" y="586"/>
                    <a:pt x="656" y="609"/>
                  </a:cubicBezTo>
                  <a:lnTo>
                    <a:pt x="656" y="970"/>
                  </a:lnTo>
                  <a:cubicBezTo>
                    <a:pt x="656" y="992"/>
                    <a:pt x="678" y="1006"/>
                    <a:pt x="700" y="1006"/>
                  </a:cubicBezTo>
                  <a:lnTo>
                    <a:pt x="888" y="1006"/>
                  </a:lnTo>
                  <a:cubicBezTo>
                    <a:pt x="910" y="1006"/>
                    <a:pt x="936" y="992"/>
                    <a:pt x="936" y="970"/>
                  </a:cubicBezTo>
                  <a:lnTo>
                    <a:pt x="936" y="247"/>
                  </a:lnTo>
                  <a:cubicBezTo>
                    <a:pt x="936" y="236"/>
                    <a:pt x="924" y="222"/>
                    <a:pt x="910" y="211"/>
                  </a:cubicBezTo>
                  <a:lnTo>
                    <a:pt x="479" y="1"/>
                  </a:ln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17"/>
            <p:cNvSpPr/>
            <p:nvPr/>
          </p:nvSpPr>
          <p:spPr>
            <a:xfrm>
              <a:off x="6995569" y="3586965"/>
              <a:ext cx="122784" cy="114224"/>
            </a:xfrm>
            <a:custGeom>
              <a:avLst/>
              <a:gdLst/>
              <a:ahLst/>
              <a:cxnLst/>
              <a:rect l="l" t="t" r="r" b="b"/>
              <a:pathLst>
                <a:path w="1004" h="934" extrusionOk="0">
                  <a:moveTo>
                    <a:pt x="502" y="292"/>
                  </a:moveTo>
                  <a:cubicBezTo>
                    <a:pt x="631" y="292"/>
                    <a:pt x="748" y="398"/>
                    <a:pt x="748" y="527"/>
                  </a:cubicBezTo>
                  <a:cubicBezTo>
                    <a:pt x="748" y="667"/>
                    <a:pt x="631" y="771"/>
                    <a:pt x="502" y="771"/>
                  </a:cubicBezTo>
                  <a:cubicBezTo>
                    <a:pt x="362" y="771"/>
                    <a:pt x="258" y="667"/>
                    <a:pt x="258" y="527"/>
                  </a:cubicBezTo>
                  <a:cubicBezTo>
                    <a:pt x="258" y="398"/>
                    <a:pt x="362" y="292"/>
                    <a:pt x="502" y="292"/>
                  </a:cubicBezTo>
                  <a:close/>
                  <a:moveTo>
                    <a:pt x="340" y="1"/>
                  </a:moveTo>
                  <a:cubicBezTo>
                    <a:pt x="328" y="1"/>
                    <a:pt x="314" y="1"/>
                    <a:pt x="303" y="12"/>
                  </a:cubicBezTo>
                  <a:lnTo>
                    <a:pt x="222" y="130"/>
                  </a:lnTo>
                  <a:lnTo>
                    <a:pt x="163" y="130"/>
                  </a:lnTo>
                  <a:cubicBezTo>
                    <a:pt x="71" y="130"/>
                    <a:pt x="1" y="200"/>
                    <a:pt x="1" y="292"/>
                  </a:cubicBezTo>
                  <a:lnTo>
                    <a:pt x="1" y="771"/>
                  </a:lnTo>
                  <a:cubicBezTo>
                    <a:pt x="1" y="863"/>
                    <a:pt x="71" y="933"/>
                    <a:pt x="163" y="933"/>
                  </a:cubicBezTo>
                  <a:lnTo>
                    <a:pt x="841" y="933"/>
                  </a:lnTo>
                  <a:cubicBezTo>
                    <a:pt x="933" y="933"/>
                    <a:pt x="1003" y="863"/>
                    <a:pt x="1003" y="771"/>
                  </a:cubicBezTo>
                  <a:lnTo>
                    <a:pt x="1003" y="292"/>
                  </a:lnTo>
                  <a:cubicBezTo>
                    <a:pt x="1003" y="200"/>
                    <a:pt x="933" y="130"/>
                    <a:pt x="841" y="130"/>
                  </a:cubicBezTo>
                  <a:lnTo>
                    <a:pt x="782" y="130"/>
                  </a:lnTo>
                  <a:lnTo>
                    <a:pt x="701" y="12"/>
                  </a:lnTo>
                  <a:cubicBezTo>
                    <a:pt x="690" y="1"/>
                    <a:pt x="678" y="1"/>
                    <a:pt x="664" y="1"/>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17"/>
            <p:cNvSpPr/>
            <p:nvPr/>
          </p:nvSpPr>
          <p:spPr>
            <a:xfrm>
              <a:off x="7041185" y="3636984"/>
              <a:ext cx="30207" cy="29962"/>
            </a:xfrm>
            <a:custGeom>
              <a:avLst/>
              <a:gdLst/>
              <a:ahLst/>
              <a:cxnLst/>
              <a:rect l="l" t="t" r="r" b="b"/>
              <a:pathLst>
                <a:path w="247" h="245" extrusionOk="0">
                  <a:moveTo>
                    <a:pt x="129" y="1"/>
                  </a:moveTo>
                  <a:cubicBezTo>
                    <a:pt x="59" y="1"/>
                    <a:pt x="0" y="59"/>
                    <a:pt x="0" y="118"/>
                  </a:cubicBezTo>
                  <a:cubicBezTo>
                    <a:pt x="0" y="188"/>
                    <a:pt x="59" y="244"/>
                    <a:pt x="129" y="244"/>
                  </a:cubicBezTo>
                  <a:cubicBezTo>
                    <a:pt x="199" y="244"/>
                    <a:pt x="247" y="188"/>
                    <a:pt x="247" y="118"/>
                  </a:cubicBezTo>
                  <a:cubicBezTo>
                    <a:pt x="247" y="59"/>
                    <a:pt x="199" y="1"/>
                    <a:pt x="129" y="1"/>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17"/>
            <p:cNvSpPr/>
            <p:nvPr/>
          </p:nvSpPr>
          <p:spPr>
            <a:xfrm>
              <a:off x="6987008" y="3849044"/>
              <a:ext cx="101505" cy="99670"/>
            </a:xfrm>
            <a:custGeom>
              <a:avLst/>
              <a:gdLst/>
              <a:ahLst/>
              <a:cxnLst/>
              <a:rect l="l" t="t" r="r" b="b"/>
              <a:pathLst>
                <a:path w="830" h="815" extrusionOk="0">
                  <a:moveTo>
                    <a:pt x="415" y="0"/>
                  </a:moveTo>
                  <a:cubicBezTo>
                    <a:pt x="340" y="0"/>
                    <a:pt x="264" y="6"/>
                    <a:pt x="188" y="17"/>
                  </a:cubicBezTo>
                  <a:cubicBezTo>
                    <a:pt x="104" y="39"/>
                    <a:pt x="48" y="98"/>
                    <a:pt x="34" y="179"/>
                  </a:cubicBezTo>
                  <a:cubicBezTo>
                    <a:pt x="1" y="330"/>
                    <a:pt x="1" y="484"/>
                    <a:pt x="34" y="636"/>
                  </a:cubicBezTo>
                  <a:cubicBezTo>
                    <a:pt x="48" y="717"/>
                    <a:pt x="104" y="787"/>
                    <a:pt x="188" y="798"/>
                  </a:cubicBezTo>
                  <a:cubicBezTo>
                    <a:pt x="264" y="809"/>
                    <a:pt x="340" y="815"/>
                    <a:pt x="415" y="815"/>
                  </a:cubicBezTo>
                  <a:cubicBezTo>
                    <a:pt x="491" y="815"/>
                    <a:pt x="566" y="809"/>
                    <a:pt x="642" y="798"/>
                  </a:cubicBezTo>
                  <a:cubicBezTo>
                    <a:pt x="723" y="787"/>
                    <a:pt x="793" y="717"/>
                    <a:pt x="804" y="636"/>
                  </a:cubicBezTo>
                  <a:cubicBezTo>
                    <a:pt x="830" y="484"/>
                    <a:pt x="830" y="330"/>
                    <a:pt x="804" y="179"/>
                  </a:cubicBezTo>
                  <a:cubicBezTo>
                    <a:pt x="793" y="98"/>
                    <a:pt x="723" y="39"/>
                    <a:pt x="642" y="17"/>
                  </a:cubicBezTo>
                  <a:cubicBezTo>
                    <a:pt x="566" y="6"/>
                    <a:pt x="491" y="0"/>
                    <a:pt x="415"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17"/>
            <p:cNvSpPr/>
            <p:nvPr/>
          </p:nvSpPr>
          <p:spPr>
            <a:xfrm>
              <a:off x="7096952" y="3873014"/>
              <a:ext cx="28495" cy="50386"/>
            </a:xfrm>
            <a:custGeom>
              <a:avLst/>
              <a:gdLst/>
              <a:ahLst/>
              <a:cxnLst/>
              <a:rect l="l" t="t" r="r" b="b"/>
              <a:pathLst>
                <a:path w="233" h="412" extrusionOk="0">
                  <a:moveTo>
                    <a:pt x="160" y="0"/>
                  </a:moveTo>
                  <a:cubicBezTo>
                    <a:pt x="150" y="0"/>
                    <a:pt x="139" y="3"/>
                    <a:pt x="129" y="8"/>
                  </a:cubicBezTo>
                  <a:lnTo>
                    <a:pt x="45" y="53"/>
                  </a:lnTo>
                  <a:cubicBezTo>
                    <a:pt x="12" y="78"/>
                    <a:pt x="1" y="112"/>
                    <a:pt x="1" y="148"/>
                  </a:cubicBezTo>
                  <a:lnTo>
                    <a:pt x="1" y="274"/>
                  </a:lnTo>
                  <a:cubicBezTo>
                    <a:pt x="1" y="311"/>
                    <a:pt x="12" y="344"/>
                    <a:pt x="45" y="358"/>
                  </a:cubicBezTo>
                  <a:lnTo>
                    <a:pt x="129" y="403"/>
                  </a:lnTo>
                  <a:cubicBezTo>
                    <a:pt x="139" y="409"/>
                    <a:pt x="150" y="412"/>
                    <a:pt x="161" y="412"/>
                  </a:cubicBezTo>
                  <a:cubicBezTo>
                    <a:pt x="198" y="412"/>
                    <a:pt x="233" y="381"/>
                    <a:pt x="233" y="344"/>
                  </a:cubicBezTo>
                  <a:lnTo>
                    <a:pt x="233" y="78"/>
                  </a:lnTo>
                  <a:cubicBezTo>
                    <a:pt x="233" y="33"/>
                    <a:pt x="197" y="0"/>
                    <a:pt x="160"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17"/>
            <p:cNvSpPr/>
            <p:nvPr/>
          </p:nvSpPr>
          <p:spPr>
            <a:xfrm>
              <a:off x="6995569" y="4067219"/>
              <a:ext cx="128532" cy="121317"/>
            </a:xfrm>
            <a:custGeom>
              <a:avLst/>
              <a:gdLst/>
              <a:ahLst/>
              <a:cxnLst/>
              <a:rect l="l" t="t" r="r" b="b"/>
              <a:pathLst>
                <a:path w="1051" h="992" extrusionOk="0">
                  <a:moveTo>
                    <a:pt x="609" y="166"/>
                  </a:moveTo>
                  <a:cubicBezTo>
                    <a:pt x="666" y="166"/>
                    <a:pt x="725" y="186"/>
                    <a:pt x="771" y="227"/>
                  </a:cubicBezTo>
                  <a:cubicBezTo>
                    <a:pt x="852" y="322"/>
                    <a:pt x="852" y="462"/>
                    <a:pt x="771" y="543"/>
                  </a:cubicBezTo>
                  <a:cubicBezTo>
                    <a:pt x="725" y="589"/>
                    <a:pt x="666" y="612"/>
                    <a:pt x="609" y="612"/>
                  </a:cubicBezTo>
                  <a:cubicBezTo>
                    <a:pt x="552" y="612"/>
                    <a:pt x="496" y="589"/>
                    <a:pt x="454" y="543"/>
                  </a:cubicBezTo>
                  <a:cubicBezTo>
                    <a:pt x="362" y="462"/>
                    <a:pt x="362" y="322"/>
                    <a:pt x="454" y="227"/>
                  </a:cubicBezTo>
                  <a:cubicBezTo>
                    <a:pt x="496" y="186"/>
                    <a:pt x="552" y="166"/>
                    <a:pt x="609" y="166"/>
                  </a:cubicBezTo>
                  <a:close/>
                  <a:moveTo>
                    <a:pt x="613" y="0"/>
                  </a:moveTo>
                  <a:cubicBezTo>
                    <a:pt x="528" y="0"/>
                    <a:pt x="443" y="29"/>
                    <a:pt x="373" y="87"/>
                  </a:cubicBezTo>
                  <a:cubicBezTo>
                    <a:pt x="222" y="204"/>
                    <a:pt x="188" y="414"/>
                    <a:pt x="270" y="577"/>
                  </a:cubicBezTo>
                  <a:lnTo>
                    <a:pt x="23" y="823"/>
                  </a:lnTo>
                  <a:cubicBezTo>
                    <a:pt x="1" y="845"/>
                    <a:pt x="1" y="882"/>
                    <a:pt x="23" y="904"/>
                  </a:cubicBezTo>
                  <a:lnTo>
                    <a:pt x="93" y="974"/>
                  </a:lnTo>
                  <a:cubicBezTo>
                    <a:pt x="106" y="985"/>
                    <a:pt x="120" y="991"/>
                    <a:pt x="135" y="991"/>
                  </a:cubicBezTo>
                  <a:cubicBezTo>
                    <a:pt x="149" y="991"/>
                    <a:pt x="163" y="985"/>
                    <a:pt x="174" y="974"/>
                  </a:cubicBezTo>
                  <a:lnTo>
                    <a:pt x="421" y="731"/>
                  </a:lnTo>
                  <a:cubicBezTo>
                    <a:pt x="479" y="762"/>
                    <a:pt x="543" y="777"/>
                    <a:pt x="606" y="777"/>
                  </a:cubicBezTo>
                  <a:cubicBezTo>
                    <a:pt x="708" y="777"/>
                    <a:pt x="809" y="738"/>
                    <a:pt x="888" y="661"/>
                  </a:cubicBezTo>
                  <a:cubicBezTo>
                    <a:pt x="1051" y="495"/>
                    <a:pt x="1040" y="227"/>
                    <a:pt x="852" y="87"/>
                  </a:cubicBezTo>
                  <a:cubicBezTo>
                    <a:pt x="782" y="29"/>
                    <a:pt x="697" y="0"/>
                    <a:pt x="613"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17"/>
            <p:cNvSpPr/>
            <p:nvPr/>
          </p:nvSpPr>
          <p:spPr>
            <a:xfrm>
              <a:off x="7132540" y="3334669"/>
              <a:ext cx="24459" cy="22625"/>
            </a:xfrm>
            <a:custGeom>
              <a:avLst/>
              <a:gdLst/>
              <a:ahLst/>
              <a:cxnLst/>
              <a:rect l="l" t="t" r="r" b="b"/>
              <a:pathLst>
                <a:path w="200" h="185" extrusionOk="0">
                  <a:moveTo>
                    <a:pt x="104" y="0"/>
                  </a:moveTo>
                  <a:cubicBezTo>
                    <a:pt x="48" y="0"/>
                    <a:pt x="1" y="34"/>
                    <a:pt x="1" y="92"/>
                  </a:cubicBezTo>
                  <a:cubicBezTo>
                    <a:pt x="1" y="140"/>
                    <a:pt x="48" y="185"/>
                    <a:pt x="104" y="185"/>
                  </a:cubicBezTo>
                  <a:cubicBezTo>
                    <a:pt x="152" y="185"/>
                    <a:pt x="200" y="140"/>
                    <a:pt x="200" y="92"/>
                  </a:cubicBezTo>
                  <a:cubicBezTo>
                    <a:pt x="200" y="34"/>
                    <a:pt x="152" y="0"/>
                    <a:pt x="104" y="0"/>
                  </a:cubicBezTo>
                  <a:close/>
                </a:path>
              </a:pathLst>
            </a:custGeom>
            <a:solidFill>
              <a:schemeClr val="accent6"/>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17"/>
            <p:cNvSpPr/>
            <p:nvPr/>
          </p:nvSpPr>
          <p:spPr>
            <a:xfrm>
              <a:off x="7328091" y="3249063"/>
              <a:ext cx="388164" cy="29840"/>
            </a:xfrm>
            <a:custGeom>
              <a:avLst/>
              <a:gdLst/>
              <a:ahLst/>
              <a:cxnLst/>
              <a:rect l="l" t="t" r="r" b="b"/>
              <a:pathLst>
                <a:path w="3174" h="244" extrusionOk="0">
                  <a:moveTo>
                    <a:pt x="116" y="0"/>
                  </a:moveTo>
                  <a:cubicBezTo>
                    <a:pt x="60" y="0"/>
                    <a:pt x="1" y="56"/>
                    <a:pt x="1" y="126"/>
                  </a:cubicBezTo>
                  <a:cubicBezTo>
                    <a:pt x="1" y="185"/>
                    <a:pt x="60" y="244"/>
                    <a:pt x="116" y="244"/>
                  </a:cubicBezTo>
                  <a:lnTo>
                    <a:pt x="3045" y="244"/>
                  </a:lnTo>
                  <a:cubicBezTo>
                    <a:pt x="3115" y="244"/>
                    <a:pt x="3173" y="185"/>
                    <a:pt x="3173" y="126"/>
                  </a:cubicBezTo>
                  <a:cubicBezTo>
                    <a:pt x="3173" y="56"/>
                    <a:pt x="3115" y="0"/>
                    <a:pt x="3045"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17"/>
            <p:cNvSpPr/>
            <p:nvPr/>
          </p:nvSpPr>
          <p:spPr>
            <a:xfrm>
              <a:off x="7328091" y="3311678"/>
              <a:ext cx="303903" cy="29962"/>
            </a:xfrm>
            <a:custGeom>
              <a:avLst/>
              <a:gdLst/>
              <a:ahLst/>
              <a:cxnLst/>
              <a:rect l="l" t="t" r="r" b="b"/>
              <a:pathLst>
                <a:path w="2485" h="245" extrusionOk="0">
                  <a:moveTo>
                    <a:pt x="116" y="0"/>
                  </a:moveTo>
                  <a:cubicBezTo>
                    <a:pt x="60" y="0"/>
                    <a:pt x="1" y="59"/>
                    <a:pt x="1" y="118"/>
                  </a:cubicBezTo>
                  <a:cubicBezTo>
                    <a:pt x="1" y="188"/>
                    <a:pt x="60" y="244"/>
                    <a:pt x="116" y="244"/>
                  </a:cubicBezTo>
                  <a:lnTo>
                    <a:pt x="2356" y="244"/>
                  </a:lnTo>
                  <a:cubicBezTo>
                    <a:pt x="2426" y="244"/>
                    <a:pt x="2485" y="188"/>
                    <a:pt x="2485" y="118"/>
                  </a:cubicBezTo>
                  <a:cubicBezTo>
                    <a:pt x="2485" y="59"/>
                    <a:pt x="2426" y="0"/>
                    <a:pt x="2356"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17"/>
            <p:cNvSpPr/>
            <p:nvPr/>
          </p:nvSpPr>
          <p:spPr>
            <a:xfrm>
              <a:off x="7328091" y="3378818"/>
              <a:ext cx="111411" cy="28495"/>
            </a:xfrm>
            <a:custGeom>
              <a:avLst/>
              <a:gdLst/>
              <a:ahLst/>
              <a:cxnLst/>
              <a:rect l="l" t="t" r="r" b="b"/>
              <a:pathLst>
                <a:path w="911" h="233" extrusionOk="0">
                  <a:moveTo>
                    <a:pt x="116" y="0"/>
                  </a:moveTo>
                  <a:cubicBezTo>
                    <a:pt x="60" y="0"/>
                    <a:pt x="1" y="45"/>
                    <a:pt x="1" y="115"/>
                  </a:cubicBezTo>
                  <a:cubicBezTo>
                    <a:pt x="1" y="185"/>
                    <a:pt x="60" y="233"/>
                    <a:pt x="116" y="233"/>
                  </a:cubicBezTo>
                  <a:lnTo>
                    <a:pt x="793" y="233"/>
                  </a:lnTo>
                  <a:cubicBezTo>
                    <a:pt x="852" y="233"/>
                    <a:pt x="911" y="185"/>
                    <a:pt x="911" y="115"/>
                  </a:cubicBezTo>
                  <a:cubicBezTo>
                    <a:pt x="911" y="45"/>
                    <a:pt x="852" y="0"/>
                    <a:pt x="793"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17"/>
            <p:cNvSpPr/>
            <p:nvPr/>
          </p:nvSpPr>
          <p:spPr>
            <a:xfrm>
              <a:off x="7328091" y="3490107"/>
              <a:ext cx="388164" cy="29962"/>
            </a:xfrm>
            <a:custGeom>
              <a:avLst/>
              <a:gdLst/>
              <a:ahLst/>
              <a:cxnLst/>
              <a:rect l="l" t="t" r="r" b="b"/>
              <a:pathLst>
                <a:path w="3174" h="245" extrusionOk="0">
                  <a:moveTo>
                    <a:pt x="116" y="0"/>
                  </a:moveTo>
                  <a:cubicBezTo>
                    <a:pt x="60" y="0"/>
                    <a:pt x="1" y="59"/>
                    <a:pt x="1" y="129"/>
                  </a:cubicBezTo>
                  <a:cubicBezTo>
                    <a:pt x="1" y="185"/>
                    <a:pt x="60" y="244"/>
                    <a:pt x="116" y="244"/>
                  </a:cubicBezTo>
                  <a:lnTo>
                    <a:pt x="3045" y="244"/>
                  </a:lnTo>
                  <a:cubicBezTo>
                    <a:pt x="3115" y="244"/>
                    <a:pt x="3173" y="185"/>
                    <a:pt x="3173" y="129"/>
                  </a:cubicBezTo>
                  <a:cubicBezTo>
                    <a:pt x="3173" y="59"/>
                    <a:pt x="3115" y="0"/>
                    <a:pt x="3045" y="0"/>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17"/>
            <p:cNvSpPr/>
            <p:nvPr/>
          </p:nvSpPr>
          <p:spPr>
            <a:xfrm>
              <a:off x="7328091" y="3552722"/>
              <a:ext cx="303903" cy="28617"/>
            </a:xfrm>
            <a:custGeom>
              <a:avLst/>
              <a:gdLst/>
              <a:ahLst/>
              <a:cxnLst/>
              <a:rect l="l" t="t" r="r" b="b"/>
              <a:pathLst>
                <a:path w="2485" h="234" extrusionOk="0">
                  <a:moveTo>
                    <a:pt x="116" y="1"/>
                  </a:moveTo>
                  <a:cubicBezTo>
                    <a:pt x="60" y="1"/>
                    <a:pt x="1" y="48"/>
                    <a:pt x="1" y="118"/>
                  </a:cubicBezTo>
                  <a:cubicBezTo>
                    <a:pt x="1" y="188"/>
                    <a:pt x="60" y="233"/>
                    <a:pt x="116" y="233"/>
                  </a:cubicBezTo>
                  <a:lnTo>
                    <a:pt x="2356" y="233"/>
                  </a:lnTo>
                  <a:cubicBezTo>
                    <a:pt x="2426" y="233"/>
                    <a:pt x="2485" y="188"/>
                    <a:pt x="2485" y="118"/>
                  </a:cubicBezTo>
                  <a:cubicBezTo>
                    <a:pt x="2485" y="48"/>
                    <a:pt x="2426" y="1"/>
                    <a:pt x="2356" y="1"/>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17"/>
            <p:cNvSpPr/>
            <p:nvPr/>
          </p:nvSpPr>
          <p:spPr>
            <a:xfrm>
              <a:off x="7328091" y="3619862"/>
              <a:ext cx="111411" cy="28617"/>
            </a:xfrm>
            <a:custGeom>
              <a:avLst/>
              <a:gdLst/>
              <a:ahLst/>
              <a:cxnLst/>
              <a:rect l="l" t="t" r="r" b="b"/>
              <a:pathLst>
                <a:path w="911" h="234" extrusionOk="0">
                  <a:moveTo>
                    <a:pt x="116" y="1"/>
                  </a:moveTo>
                  <a:cubicBezTo>
                    <a:pt x="60" y="1"/>
                    <a:pt x="1" y="48"/>
                    <a:pt x="1" y="118"/>
                  </a:cubicBezTo>
                  <a:cubicBezTo>
                    <a:pt x="1" y="188"/>
                    <a:pt x="60" y="233"/>
                    <a:pt x="116" y="233"/>
                  </a:cubicBezTo>
                  <a:lnTo>
                    <a:pt x="793" y="233"/>
                  </a:lnTo>
                  <a:cubicBezTo>
                    <a:pt x="852" y="233"/>
                    <a:pt x="911" y="188"/>
                    <a:pt x="911" y="118"/>
                  </a:cubicBezTo>
                  <a:cubicBezTo>
                    <a:pt x="911" y="48"/>
                    <a:pt x="852" y="1"/>
                    <a:pt x="793" y="1"/>
                  </a:cubicBezTo>
                  <a:close/>
                </a:path>
              </a:pathLst>
            </a:custGeom>
            <a:solidFill>
              <a:schemeClr val="lt1"/>
            </a:solidFill>
            <a:ln>
              <a:noFill/>
            </a:ln>
            <a:effectLst>
              <a:outerShdw blurRad="57150" dist="5715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7" name="Google Shape;3487;p117"/>
          <p:cNvSpPr/>
          <p:nvPr/>
        </p:nvSpPr>
        <p:spPr>
          <a:xfrm>
            <a:off x="5746077" y="1195408"/>
            <a:ext cx="349154" cy="34843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17"/>
          <p:cNvSpPr/>
          <p:nvPr/>
        </p:nvSpPr>
        <p:spPr>
          <a:xfrm rot="10800000">
            <a:off x="8230200" y="4330638"/>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454"/>
                                        </p:tgtEl>
                                        <p:attrNameLst>
                                          <p:attrName>style.visibility</p:attrName>
                                        </p:attrNameLst>
                                      </p:cBhvr>
                                      <p:to>
                                        <p:strVal val="visible"/>
                                      </p:to>
                                    </p:set>
                                    <p:anim calcmode="lin" valueType="num">
                                      <p:cBhvr additive="base">
                                        <p:cTn id="7" dur="800"/>
                                        <p:tgtEl>
                                          <p:spTgt spid="3454"/>
                                        </p:tgtEl>
                                        <p:attrNameLst>
                                          <p:attrName>ppt_y</p:attrName>
                                        </p:attrNameLst>
                                      </p:cBhvr>
                                      <p:tavLst>
                                        <p:tav tm="0">
                                          <p:val>
                                            <p:strVal val="#ppt_y+1"/>
                                          </p:val>
                                        </p:tav>
                                        <p:tav tm="100000">
                                          <p:val>
                                            <p:strVal val="#ppt_y"/>
                                          </p:val>
                                        </p:tav>
                                      </p:tavLst>
                                    </p:anim>
                                  </p:childTnLst>
                                </p:cTn>
                              </p:par>
                            </p:childTnLst>
                          </p:cTn>
                        </p:par>
                        <p:par>
                          <p:cTn id="8" fill="hold">
                            <p:stCondLst>
                              <p:cond delay="800"/>
                            </p:stCondLst>
                            <p:childTnLst>
                              <p:par>
                                <p:cTn id="9" presetID="8" presetClass="emph" presetSubtype="0" fill="hold" nodeType="afterEffect">
                                  <p:stCondLst>
                                    <p:cond delay="0"/>
                                  </p:stCondLst>
                                  <p:childTnLst>
                                    <p:animRot by="-21600000">
                                      <p:cBhvr>
                                        <p:cTn id="10" dur="800" fill="hold"/>
                                        <p:tgtEl>
                                          <p:spTgt spid="3487"/>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348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91"/>
        <p:cNvGrpSpPr/>
        <p:nvPr/>
      </p:nvGrpSpPr>
      <p:grpSpPr>
        <a:xfrm>
          <a:off x="0" y="0"/>
          <a:ext cx="0" cy="0"/>
          <a:chOff x="0" y="0"/>
          <a:chExt cx="0" cy="0"/>
        </a:xfrm>
      </p:grpSpPr>
      <p:sp>
        <p:nvSpPr>
          <p:cNvPr id="1392" name="Google Shape;1392;p73"/>
          <p:cNvSpPr txBox="1">
            <a:spLocks noGrp="1"/>
          </p:cNvSpPr>
          <p:nvPr>
            <p:ph type="title"/>
          </p:nvPr>
        </p:nvSpPr>
        <p:spPr>
          <a:xfrm>
            <a:off x="726454" y="1379050"/>
            <a:ext cx="3251400" cy="92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COMPANY</a:t>
            </a:r>
            <a:endParaRPr/>
          </a:p>
        </p:txBody>
      </p:sp>
      <p:sp>
        <p:nvSpPr>
          <p:cNvPr id="1393" name="Google Shape;1393;p73"/>
          <p:cNvSpPr txBox="1">
            <a:spLocks noGrp="1"/>
          </p:cNvSpPr>
          <p:nvPr>
            <p:ph type="body" idx="1"/>
          </p:nvPr>
        </p:nvSpPr>
        <p:spPr>
          <a:xfrm>
            <a:off x="726454" y="2297340"/>
            <a:ext cx="3251400" cy="147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grpSp>
        <p:nvGrpSpPr>
          <p:cNvPr id="1394" name="Google Shape;1394;p73"/>
          <p:cNvGrpSpPr/>
          <p:nvPr/>
        </p:nvGrpSpPr>
        <p:grpSpPr>
          <a:xfrm>
            <a:off x="5079450" y="1427221"/>
            <a:ext cx="2978050" cy="2565400"/>
            <a:chOff x="5079450" y="1427221"/>
            <a:chExt cx="2978050" cy="2565400"/>
          </a:xfrm>
        </p:grpSpPr>
        <p:grpSp>
          <p:nvGrpSpPr>
            <p:cNvPr id="1395" name="Google Shape;1395;p73"/>
            <p:cNvGrpSpPr/>
            <p:nvPr/>
          </p:nvGrpSpPr>
          <p:grpSpPr>
            <a:xfrm>
              <a:off x="5079450" y="1427221"/>
              <a:ext cx="2978050" cy="2565400"/>
              <a:chOff x="5079450" y="1388500"/>
              <a:chExt cx="2978050" cy="2565400"/>
            </a:xfrm>
          </p:grpSpPr>
          <p:sp>
            <p:nvSpPr>
              <p:cNvPr id="1396" name="Google Shape;1396;p73"/>
              <p:cNvSpPr/>
              <p:nvPr/>
            </p:nvSpPr>
            <p:spPr>
              <a:xfrm>
                <a:off x="5654675" y="1388500"/>
                <a:ext cx="1268300" cy="2565400"/>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3"/>
              <p:cNvSpPr/>
              <p:nvPr/>
            </p:nvSpPr>
            <p:spPr>
              <a:xfrm>
                <a:off x="5680525" y="2759350"/>
                <a:ext cx="1215850" cy="1159600"/>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3"/>
              <p:cNvSpPr/>
              <p:nvPr/>
            </p:nvSpPr>
            <p:spPr>
              <a:xfrm>
                <a:off x="5796775" y="2963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3"/>
              <p:cNvSpPr/>
              <p:nvPr/>
            </p:nvSpPr>
            <p:spPr>
              <a:xfrm>
                <a:off x="5907725" y="3056450"/>
                <a:ext cx="357950" cy="289550"/>
              </a:xfrm>
              <a:custGeom>
                <a:avLst/>
                <a:gdLst/>
                <a:ahLst/>
                <a:cxnLst/>
                <a:rect l="l" t="t" r="r" b="b"/>
                <a:pathLst>
                  <a:path w="14318" h="11582" extrusionOk="0">
                    <a:moveTo>
                      <a:pt x="791" y="1"/>
                    </a:moveTo>
                    <a:cubicBezTo>
                      <a:pt x="335" y="1"/>
                      <a:pt x="1" y="365"/>
                      <a:pt x="1" y="791"/>
                    </a:cubicBezTo>
                    <a:lnTo>
                      <a:pt x="1" y="10791"/>
                    </a:lnTo>
                    <a:cubicBezTo>
                      <a:pt x="1" y="11247"/>
                      <a:pt x="366" y="11581"/>
                      <a:pt x="791" y="11581"/>
                    </a:cubicBezTo>
                    <a:lnTo>
                      <a:pt x="13527" y="11581"/>
                    </a:lnTo>
                    <a:cubicBezTo>
                      <a:pt x="13952" y="11581"/>
                      <a:pt x="14287" y="11247"/>
                      <a:pt x="14317" y="10791"/>
                    </a:cubicBezTo>
                    <a:lnTo>
                      <a:pt x="14317" y="791"/>
                    </a:lnTo>
                    <a:cubicBezTo>
                      <a:pt x="14317" y="335"/>
                      <a:pt x="13952" y="1"/>
                      <a:pt x="13527" y="1"/>
                    </a:cubicBezTo>
                    <a:close/>
                  </a:path>
                </a:pathLst>
              </a:custGeom>
              <a:gradFill>
                <a:gsLst>
                  <a:gs pos="0">
                    <a:schemeClr val="lt1"/>
                  </a:gs>
                  <a:gs pos="100000">
                    <a:srgbClr val="4EB3E4">
                      <a:alpha val="57647"/>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3"/>
              <p:cNvSpPr/>
              <p:nvPr/>
            </p:nvSpPr>
            <p:spPr>
              <a:xfrm>
                <a:off x="6330225" y="3056450"/>
                <a:ext cx="357950" cy="289550"/>
              </a:xfrm>
              <a:custGeom>
                <a:avLst/>
                <a:gdLst/>
                <a:ahLst/>
                <a:cxnLst/>
                <a:rect l="l" t="t" r="r" b="b"/>
                <a:pathLst>
                  <a:path w="14318" h="11582" extrusionOk="0">
                    <a:moveTo>
                      <a:pt x="791" y="1"/>
                    </a:moveTo>
                    <a:cubicBezTo>
                      <a:pt x="335" y="1"/>
                      <a:pt x="1" y="365"/>
                      <a:pt x="1" y="791"/>
                    </a:cubicBezTo>
                    <a:lnTo>
                      <a:pt x="1" y="10791"/>
                    </a:lnTo>
                    <a:cubicBezTo>
                      <a:pt x="1" y="11247"/>
                      <a:pt x="396" y="11581"/>
                      <a:pt x="791" y="11581"/>
                    </a:cubicBezTo>
                    <a:lnTo>
                      <a:pt x="13527" y="11581"/>
                    </a:lnTo>
                    <a:cubicBezTo>
                      <a:pt x="13952" y="11581"/>
                      <a:pt x="14287" y="11247"/>
                      <a:pt x="14317" y="10791"/>
                    </a:cubicBezTo>
                    <a:lnTo>
                      <a:pt x="14317" y="791"/>
                    </a:lnTo>
                    <a:cubicBezTo>
                      <a:pt x="14317" y="335"/>
                      <a:pt x="13952" y="1"/>
                      <a:pt x="13527" y="1"/>
                    </a:cubicBezTo>
                    <a:close/>
                  </a:path>
                </a:pathLst>
              </a:custGeom>
              <a:gradFill>
                <a:gsLst>
                  <a:gs pos="0">
                    <a:schemeClr val="lt1"/>
                  </a:gs>
                  <a:gs pos="100000">
                    <a:srgbClr val="4EB3E4">
                      <a:alpha val="57647"/>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3"/>
              <p:cNvSpPr/>
              <p:nvPr/>
            </p:nvSpPr>
            <p:spPr>
              <a:xfrm>
                <a:off x="5907725" y="3415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3"/>
              <p:cNvSpPr/>
              <p:nvPr/>
            </p:nvSpPr>
            <p:spPr>
              <a:xfrm>
                <a:off x="5907725" y="3494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3"/>
              <p:cNvSpPr/>
              <p:nvPr/>
            </p:nvSpPr>
            <p:spPr>
              <a:xfrm>
                <a:off x="5907725" y="3573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3"/>
              <p:cNvSpPr/>
              <p:nvPr/>
            </p:nvSpPr>
            <p:spPr>
              <a:xfrm>
                <a:off x="5680525" y="1424225"/>
                <a:ext cx="1215850" cy="180100"/>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3"/>
              <p:cNvSpPr/>
              <p:nvPr/>
            </p:nvSpPr>
            <p:spPr>
              <a:xfrm>
                <a:off x="5680525" y="1602775"/>
                <a:ext cx="1215850" cy="1155075"/>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3"/>
              <p:cNvSpPr/>
              <p:nvPr/>
            </p:nvSpPr>
            <p:spPr>
              <a:xfrm>
                <a:off x="6071875" y="2451575"/>
                <a:ext cx="406550" cy="34225"/>
              </a:xfrm>
              <a:custGeom>
                <a:avLst/>
                <a:gdLst/>
                <a:ahLst/>
                <a:cxnLst/>
                <a:rect l="l" t="t" r="r" b="b"/>
                <a:pathLst>
                  <a:path w="16262" h="1369" extrusionOk="0">
                    <a:moveTo>
                      <a:pt x="699" y="1"/>
                    </a:moveTo>
                    <a:cubicBezTo>
                      <a:pt x="304" y="1"/>
                      <a:pt x="0" y="305"/>
                      <a:pt x="0" y="670"/>
                    </a:cubicBezTo>
                    <a:cubicBezTo>
                      <a:pt x="0" y="1065"/>
                      <a:pt x="304" y="1369"/>
                      <a:pt x="699" y="1369"/>
                    </a:cubicBezTo>
                    <a:lnTo>
                      <a:pt x="15593" y="1369"/>
                    </a:lnTo>
                    <a:cubicBezTo>
                      <a:pt x="15958" y="1369"/>
                      <a:pt x="16262" y="1065"/>
                      <a:pt x="16262" y="670"/>
                    </a:cubicBezTo>
                    <a:cubicBezTo>
                      <a:pt x="16262" y="305"/>
                      <a:pt x="15958" y="1"/>
                      <a:pt x="15563"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3"/>
              <p:cNvSpPr/>
              <p:nvPr/>
            </p:nvSpPr>
            <p:spPr>
              <a:xfrm>
                <a:off x="6153925" y="2538200"/>
                <a:ext cx="243200" cy="35000"/>
              </a:xfrm>
              <a:custGeom>
                <a:avLst/>
                <a:gdLst/>
                <a:ahLst/>
                <a:cxnLst/>
                <a:rect l="l" t="t" r="r" b="b"/>
                <a:pathLst>
                  <a:path w="9728" h="1400" extrusionOk="0">
                    <a:moveTo>
                      <a:pt x="670" y="1"/>
                    </a:moveTo>
                    <a:cubicBezTo>
                      <a:pt x="305" y="1"/>
                      <a:pt x="1" y="335"/>
                      <a:pt x="1" y="700"/>
                    </a:cubicBezTo>
                    <a:cubicBezTo>
                      <a:pt x="1" y="1095"/>
                      <a:pt x="305" y="1399"/>
                      <a:pt x="670" y="1399"/>
                    </a:cubicBezTo>
                    <a:lnTo>
                      <a:pt x="9028" y="1399"/>
                    </a:lnTo>
                    <a:cubicBezTo>
                      <a:pt x="9424" y="1399"/>
                      <a:pt x="9728" y="1095"/>
                      <a:pt x="9728" y="700"/>
                    </a:cubicBezTo>
                    <a:cubicBezTo>
                      <a:pt x="9728" y="335"/>
                      <a:pt x="9424" y="1"/>
                      <a:pt x="9028"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3"/>
              <p:cNvSpPr/>
              <p:nvPr/>
            </p:nvSpPr>
            <p:spPr>
              <a:xfrm>
                <a:off x="7514150" y="3391575"/>
                <a:ext cx="497750" cy="64600"/>
              </a:xfrm>
              <a:custGeom>
                <a:avLst/>
                <a:gdLst/>
                <a:ahLst/>
                <a:cxnLst/>
                <a:rect l="l" t="t" r="r" b="b"/>
                <a:pathLst>
                  <a:path w="19910" h="2584" extrusionOk="0">
                    <a:moveTo>
                      <a:pt x="1277" y="0"/>
                    </a:moveTo>
                    <a:cubicBezTo>
                      <a:pt x="547" y="0"/>
                      <a:pt x="0" y="578"/>
                      <a:pt x="0" y="1307"/>
                    </a:cubicBezTo>
                    <a:cubicBezTo>
                      <a:pt x="0" y="2006"/>
                      <a:pt x="547" y="2584"/>
                      <a:pt x="1277" y="2584"/>
                    </a:cubicBezTo>
                    <a:lnTo>
                      <a:pt x="18602" y="2584"/>
                    </a:lnTo>
                    <a:cubicBezTo>
                      <a:pt x="19332" y="2584"/>
                      <a:pt x="19909" y="2006"/>
                      <a:pt x="19909" y="1307"/>
                    </a:cubicBezTo>
                    <a:cubicBezTo>
                      <a:pt x="19909" y="578"/>
                      <a:pt x="19332" y="0"/>
                      <a:pt x="1860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3"/>
              <p:cNvSpPr/>
              <p:nvPr/>
            </p:nvSpPr>
            <p:spPr>
              <a:xfrm>
                <a:off x="7512625" y="3529100"/>
                <a:ext cx="250800" cy="64625"/>
              </a:xfrm>
              <a:custGeom>
                <a:avLst/>
                <a:gdLst/>
                <a:ahLst/>
                <a:cxnLst/>
                <a:rect l="l" t="t" r="r" b="b"/>
                <a:pathLst>
                  <a:path w="10032" h="2585" extrusionOk="0">
                    <a:moveTo>
                      <a:pt x="1308" y="1"/>
                    </a:moveTo>
                    <a:cubicBezTo>
                      <a:pt x="578" y="1"/>
                      <a:pt x="0" y="578"/>
                      <a:pt x="0" y="1308"/>
                    </a:cubicBezTo>
                    <a:cubicBezTo>
                      <a:pt x="0" y="2037"/>
                      <a:pt x="578" y="2584"/>
                      <a:pt x="1308" y="2584"/>
                    </a:cubicBezTo>
                    <a:lnTo>
                      <a:pt x="8754" y="2584"/>
                    </a:lnTo>
                    <a:cubicBezTo>
                      <a:pt x="9484" y="2584"/>
                      <a:pt x="10031" y="1976"/>
                      <a:pt x="10031" y="1308"/>
                    </a:cubicBezTo>
                    <a:cubicBezTo>
                      <a:pt x="10031" y="578"/>
                      <a:pt x="9484" y="1"/>
                      <a:pt x="8754"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3"/>
              <p:cNvSpPr/>
              <p:nvPr/>
            </p:nvSpPr>
            <p:spPr>
              <a:xfrm>
                <a:off x="6719661" y="1828475"/>
                <a:ext cx="864775" cy="1223450"/>
              </a:xfrm>
              <a:custGeom>
                <a:avLst/>
                <a:gdLst/>
                <a:ahLst/>
                <a:cxnLst/>
                <a:rect l="l" t="t" r="r" b="b"/>
                <a:pathLst>
                  <a:path w="34591" h="48938" extrusionOk="0">
                    <a:moveTo>
                      <a:pt x="2037" y="0"/>
                    </a:moveTo>
                    <a:cubicBezTo>
                      <a:pt x="912" y="0"/>
                      <a:pt x="0" y="912"/>
                      <a:pt x="0" y="2007"/>
                    </a:cubicBezTo>
                    <a:lnTo>
                      <a:pt x="0" y="46901"/>
                    </a:lnTo>
                    <a:cubicBezTo>
                      <a:pt x="0" y="48025"/>
                      <a:pt x="943" y="48937"/>
                      <a:pt x="2037" y="48937"/>
                    </a:cubicBezTo>
                    <a:lnTo>
                      <a:pt x="32585" y="48937"/>
                    </a:lnTo>
                    <a:cubicBezTo>
                      <a:pt x="33679" y="48937"/>
                      <a:pt x="34591" y="47995"/>
                      <a:pt x="34591" y="46901"/>
                    </a:cubicBezTo>
                    <a:lnTo>
                      <a:pt x="34591" y="2007"/>
                    </a:lnTo>
                    <a:cubicBezTo>
                      <a:pt x="34591" y="912"/>
                      <a:pt x="33679" y="0"/>
                      <a:pt x="32585" y="0"/>
                    </a:cubicBezTo>
                    <a:close/>
                  </a:path>
                </a:pathLst>
              </a:custGeom>
              <a:solidFill>
                <a:schemeClr val="accent3"/>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3"/>
              <p:cNvSpPr/>
              <p:nvPr/>
            </p:nvSpPr>
            <p:spPr>
              <a:xfrm>
                <a:off x="5084000" y="2953875"/>
                <a:ext cx="505350" cy="505350"/>
              </a:xfrm>
              <a:custGeom>
                <a:avLst/>
                <a:gdLst/>
                <a:ahLst/>
                <a:cxnLst/>
                <a:rect l="l" t="t" r="r" b="b"/>
                <a:pathLst>
                  <a:path w="20214" h="20214" extrusionOk="0">
                    <a:moveTo>
                      <a:pt x="20214" y="10092"/>
                    </a:moveTo>
                    <a:cubicBezTo>
                      <a:pt x="20214" y="15684"/>
                      <a:pt x="15685" y="20213"/>
                      <a:pt x="10123" y="20213"/>
                    </a:cubicBezTo>
                    <a:cubicBezTo>
                      <a:pt x="4530" y="20213"/>
                      <a:pt x="1" y="15684"/>
                      <a:pt x="1" y="10092"/>
                    </a:cubicBezTo>
                    <a:cubicBezTo>
                      <a:pt x="1" y="4529"/>
                      <a:pt x="4530" y="0"/>
                      <a:pt x="10123" y="0"/>
                    </a:cubicBezTo>
                    <a:cubicBezTo>
                      <a:pt x="15685" y="0"/>
                      <a:pt x="20214" y="4529"/>
                      <a:pt x="20214" y="10092"/>
                    </a:cubicBezTo>
                    <a:close/>
                  </a:path>
                </a:pathLst>
              </a:custGeom>
              <a:solidFill>
                <a:schemeClr val="l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3"/>
              <p:cNvSpPr/>
              <p:nvPr/>
            </p:nvSpPr>
            <p:spPr>
              <a:xfrm>
                <a:off x="5264875" y="3084575"/>
                <a:ext cx="214300" cy="248500"/>
              </a:xfrm>
              <a:custGeom>
                <a:avLst/>
                <a:gdLst/>
                <a:ahLst/>
                <a:cxnLst/>
                <a:rect l="l" t="t" r="r" b="b"/>
                <a:pathLst>
                  <a:path w="8572" h="9940" extrusionOk="0">
                    <a:moveTo>
                      <a:pt x="0" y="0"/>
                    </a:moveTo>
                    <a:lnTo>
                      <a:pt x="0" y="4985"/>
                    </a:lnTo>
                    <a:lnTo>
                      <a:pt x="0" y="9940"/>
                    </a:lnTo>
                    <a:lnTo>
                      <a:pt x="4286" y="7447"/>
                    </a:lnTo>
                    <a:lnTo>
                      <a:pt x="8572" y="4985"/>
                    </a:lnTo>
                    <a:lnTo>
                      <a:pt x="4286" y="2523"/>
                    </a:lnTo>
                    <a:lnTo>
                      <a:pt x="0" y="0"/>
                    </a:ln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3"/>
              <p:cNvSpPr/>
              <p:nvPr/>
            </p:nvSpPr>
            <p:spPr>
              <a:xfrm>
                <a:off x="7071750" y="2735775"/>
                <a:ext cx="805525" cy="232550"/>
              </a:xfrm>
              <a:custGeom>
                <a:avLst/>
                <a:gdLst/>
                <a:ahLst/>
                <a:cxnLst/>
                <a:rect l="l" t="t" r="r" b="b"/>
                <a:pathLst>
                  <a:path w="32221" h="9302" extrusionOk="0">
                    <a:moveTo>
                      <a:pt x="1369" y="1"/>
                    </a:moveTo>
                    <a:cubicBezTo>
                      <a:pt x="609" y="1"/>
                      <a:pt x="1" y="609"/>
                      <a:pt x="1" y="1369"/>
                    </a:cubicBezTo>
                    <a:lnTo>
                      <a:pt x="1" y="7904"/>
                    </a:lnTo>
                    <a:cubicBezTo>
                      <a:pt x="1" y="8664"/>
                      <a:pt x="609" y="9302"/>
                      <a:pt x="1369" y="9302"/>
                    </a:cubicBezTo>
                    <a:lnTo>
                      <a:pt x="30853" y="9302"/>
                    </a:lnTo>
                    <a:cubicBezTo>
                      <a:pt x="31612" y="9302"/>
                      <a:pt x="32220" y="8694"/>
                      <a:pt x="32220" y="7904"/>
                    </a:cubicBezTo>
                    <a:lnTo>
                      <a:pt x="32220" y="1369"/>
                    </a:lnTo>
                    <a:cubicBezTo>
                      <a:pt x="32220" y="609"/>
                      <a:pt x="31612" y="1"/>
                      <a:pt x="30853" y="1"/>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3"/>
              <p:cNvSpPr/>
              <p:nvPr/>
            </p:nvSpPr>
            <p:spPr>
              <a:xfrm>
                <a:off x="7121900" y="2775300"/>
                <a:ext cx="170250" cy="155050"/>
              </a:xfrm>
              <a:custGeom>
                <a:avLst/>
                <a:gdLst/>
                <a:ahLst/>
                <a:cxnLst/>
                <a:rect l="l" t="t" r="r" b="b"/>
                <a:pathLst>
                  <a:path w="6810" h="6202" extrusionOk="0">
                    <a:moveTo>
                      <a:pt x="3405" y="0"/>
                    </a:moveTo>
                    <a:cubicBezTo>
                      <a:pt x="2615" y="0"/>
                      <a:pt x="1825" y="304"/>
                      <a:pt x="1217" y="912"/>
                    </a:cubicBezTo>
                    <a:cubicBezTo>
                      <a:pt x="1" y="2128"/>
                      <a:pt x="1" y="4073"/>
                      <a:pt x="1217" y="5289"/>
                    </a:cubicBezTo>
                    <a:cubicBezTo>
                      <a:pt x="1825" y="5897"/>
                      <a:pt x="2615" y="6201"/>
                      <a:pt x="3405" y="6201"/>
                    </a:cubicBezTo>
                    <a:cubicBezTo>
                      <a:pt x="4196" y="6201"/>
                      <a:pt x="4986" y="5897"/>
                      <a:pt x="5594" y="5289"/>
                    </a:cubicBezTo>
                    <a:cubicBezTo>
                      <a:pt x="6810" y="4073"/>
                      <a:pt x="6810" y="2128"/>
                      <a:pt x="5594" y="912"/>
                    </a:cubicBezTo>
                    <a:cubicBezTo>
                      <a:pt x="4986" y="304"/>
                      <a:pt x="4196" y="0"/>
                      <a:pt x="3405"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3"/>
              <p:cNvSpPr/>
              <p:nvPr/>
            </p:nvSpPr>
            <p:spPr>
              <a:xfrm>
                <a:off x="7345325" y="2811000"/>
                <a:ext cx="284975" cy="25100"/>
              </a:xfrm>
              <a:custGeom>
                <a:avLst/>
                <a:gdLst/>
                <a:ahLst/>
                <a:cxnLst/>
                <a:rect l="l" t="t" r="r" b="b"/>
                <a:pathLst>
                  <a:path w="11399" h="1004" extrusionOk="0">
                    <a:moveTo>
                      <a:pt x="487" y="1"/>
                    </a:moveTo>
                    <a:cubicBezTo>
                      <a:pt x="243" y="1"/>
                      <a:pt x="0" y="244"/>
                      <a:pt x="0" y="518"/>
                    </a:cubicBezTo>
                    <a:cubicBezTo>
                      <a:pt x="0" y="761"/>
                      <a:pt x="243" y="1004"/>
                      <a:pt x="487" y="1004"/>
                    </a:cubicBezTo>
                    <a:lnTo>
                      <a:pt x="10912" y="1004"/>
                    </a:lnTo>
                    <a:cubicBezTo>
                      <a:pt x="11186" y="1004"/>
                      <a:pt x="11399" y="822"/>
                      <a:pt x="11399" y="518"/>
                    </a:cubicBezTo>
                    <a:cubicBezTo>
                      <a:pt x="11399" y="244"/>
                      <a:pt x="11186" y="1"/>
                      <a:pt x="10912"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3"/>
              <p:cNvSpPr/>
              <p:nvPr/>
            </p:nvSpPr>
            <p:spPr>
              <a:xfrm>
                <a:off x="7661425" y="2811000"/>
                <a:ext cx="142900" cy="25100"/>
              </a:xfrm>
              <a:custGeom>
                <a:avLst/>
                <a:gdLst/>
                <a:ahLst/>
                <a:cxnLst/>
                <a:rect l="l" t="t" r="r" b="b"/>
                <a:pathLst>
                  <a:path w="5716" h="1004" extrusionOk="0">
                    <a:moveTo>
                      <a:pt x="518" y="1"/>
                    </a:moveTo>
                    <a:cubicBezTo>
                      <a:pt x="244" y="1"/>
                      <a:pt x="1" y="244"/>
                      <a:pt x="1" y="518"/>
                    </a:cubicBezTo>
                    <a:cubicBezTo>
                      <a:pt x="1" y="761"/>
                      <a:pt x="244" y="1004"/>
                      <a:pt x="518" y="1004"/>
                    </a:cubicBezTo>
                    <a:lnTo>
                      <a:pt x="5229" y="1004"/>
                    </a:lnTo>
                    <a:cubicBezTo>
                      <a:pt x="5472" y="1004"/>
                      <a:pt x="5685" y="822"/>
                      <a:pt x="5715" y="518"/>
                    </a:cubicBezTo>
                    <a:cubicBezTo>
                      <a:pt x="5715" y="244"/>
                      <a:pt x="5472" y="1"/>
                      <a:pt x="5229"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3"/>
              <p:cNvSpPr/>
              <p:nvPr/>
            </p:nvSpPr>
            <p:spPr>
              <a:xfrm>
                <a:off x="7345325" y="2873325"/>
                <a:ext cx="171000" cy="24350"/>
              </a:xfrm>
              <a:custGeom>
                <a:avLst/>
                <a:gdLst/>
                <a:ahLst/>
                <a:cxnLst/>
                <a:rect l="l" t="t" r="r" b="b"/>
                <a:pathLst>
                  <a:path w="6840" h="974" extrusionOk="0">
                    <a:moveTo>
                      <a:pt x="487" y="0"/>
                    </a:moveTo>
                    <a:cubicBezTo>
                      <a:pt x="243" y="0"/>
                      <a:pt x="0" y="213"/>
                      <a:pt x="0" y="487"/>
                    </a:cubicBezTo>
                    <a:cubicBezTo>
                      <a:pt x="0" y="760"/>
                      <a:pt x="243" y="973"/>
                      <a:pt x="487" y="973"/>
                    </a:cubicBezTo>
                    <a:lnTo>
                      <a:pt x="6353" y="973"/>
                    </a:lnTo>
                    <a:cubicBezTo>
                      <a:pt x="6627" y="973"/>
                      <a:pt x="6839" y="760"/>
                      <a:pt x="6839" y="487"/>
                    </a:cubicBezTo>
                    <a:cubicBezTo>
                      <a:pt x="6839" y="213"/>
                      <a:pt x="6627" y="0"/>
                      <a:pt x="6353"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3"/>
              <p:cNvSpPr/>
              <p:nvPr/>
            </p:nvSpPr>
            <p:spPr>
              <a:xfrm>
                <a:off x="6850750" y="3205400"/>
                <a:ext cx="473450" cy="554725"/>
              </a:xfrm>
              <a:custGeom>
                <a:avLst/>
                <a:gdLst/>
                <a:ahLst/>
                <a:cxnLst/>
                <a:rect l="l" t="t" r="r" b="b"/>
                <a:pathLst>
                  <a:path w="18938" h="22189" extrusionOk="0">
                    <a:moveTo>
                      <a:pt x="14044" y="14073"/>
                    </a:moveTo>
                    <a:lnTo>
                      <a:pt x="14044" y="14073"/>
                    </a:lnTo>
                    <a:cubicBezTo>
                      <a:pt x="13253" y="14864"/>
                      <a:pt x="12220" y="15289"/>
                      <a:pt x="11095" y="15289"/>
                    </a:cubicBezTo>
                    <a:cubicBezTo>
                      <a:pt x="8816" y="15289"/>
                      <a:pt x="6901" y="13405"/>
                      <a:pt x="6901" y="11095"/>
                    </a:cubicBezTo>
                    <a:cubicBezTo>
                      <a:pt x="6901" y="8815"/>
                      <a:pt x="8785" y="6930"/>
                      <a:pt x="11095" y="6930"/>
                    </a:cubicBezTo>
                    <a:lnTo>
                      <a:pt x="11095" y="0"/>
                    </a:lnTo>
                    <a:cubicBezTo>
                      <a:pt x="4986" y="0"/>
                      <a:pt x="1" y="4985"/>
                      <a:pt x="1" y="11095"/>
                    </a:cubicBezTo>
                    <a:cubicBezTo>
                      <a:pt x="1" y="17204"/>
                      <a:pt x="4986" y="22189"/>
                      <a:pt x="11095" y="22189"/>
                    </a:cubicBezTo>
                    <a:cubicBezTo>
                      <a:pt x="14044" y="22189"/>
                      <a:pt x="16840" y="21064"/>
                      <a:pt x="18937" y="18967"/>
                    </a:cubicBezTo>
                    <a:lnTo>
                      <a:pt x="18937" y="18967"/>
                    </a:ln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3"/>
              <p:cNvSpPr/>
              <p:nvPr/>
            </p:nvSpPr>
            <p:spPr>
              <a:xfrm>
                <a:off x="7128125" y="3206150"/>
                <a:ext cx="277375" cy="474200"/>
              </a:xfrm>
              <a:custGeom>
                <a:avLst/>
                <a:gdLst/>
                <a:ahLst/>
                <a:cxnLst/>
                <a:rect l="l" t="t" r="r" b="b"/>
                <a:pathLst>
                  <a:path w="11095" h="18968" extrusionOk="0">
                    <a:moveTo>
                      <a:pt x="0" y="1"/>
                    </a:moveTo>
                    <a:lnTo>
                      <a:pt x="0" y="6931"/>
                    </a:lnTo>
                    <a:cubicBezTo>
                      <a:pt x="2280" y="6931"/>
                      <a:pt x="4195" y="8785"/>
                      <a:pt x="4195" y="11095"/>
                    </a:cubicBezTo>
                    <a:cubicBezTo>
                      <a:pt x="4195" y="12220"/>
                      <a:pt x="3769" y="13284"/>
                      <a:pt x="2979" y="14074"/>
                    </a:cubicBezTo>
                    <a:lnTo>
                      <a:pt x="7873" y="18967"/>
                    </a:lnTo>
                    <a:cubicBezTo>
                      <a:pt x="9970" y="16840"/>
                      <a:pt x="11095" y="14074"/>
                      <a:pt x="11095" y="11095"/>
                    </a:cubicBezTo>
                    <a:cubicBezTo>
                      <a:pt x="11095" y="4986"/>
                      <a:pt x="6110" y="1"/>
                      <a:pt x="0" y="1"/>
                    </a:cubicBezTo>
                    <a:close/>
                  </a:path>
                </a:pathLst>
              </a:custGeom>
              <a:solidFill>
                <a:schemeClr val="accent5"/>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3"/>
              <p:cNvSpPr/>
              <p:nvPr/>
            </p:nvSpPr>
            <p:spPr>
              <a:xfrm>
                <a:off x="5410750" y="2275300"/>
                <a:ext cx="587425" cy="587400"/>
              </a:xfrm>
              <a:custGeom>
                <a:avLst/>
                <a:gdLst/>
                <a:ahLst/>
                <a:cxnLst/>
                <a:rect l="l" t="t" r="r" b="b"/>
                <a:pathLst>
                  <a:path w="23497" h="23496" extrusionOk="0">
                    <a:moveTo>
                      <a:pt x="2281" y="0"/>
                    </a:moveTo>
                    <a:cubicBezTo>
                      <a:pt x="1034" y="0"/>
                      <a:pt x="1" y="1034"/>
                      <a:pt x="1" y="2280"/>
                    </a:cubicBezTo>
                    <a:lnTo>
                      <a:pt x="1" y="21216"/>
                    </a:lnTo>
                    <a:cubicBezTo>
                      <a:pt x="1" y="22462"/>
                      <a:pt x="1034" y="23496"/>
                      <a:pt x="2281" y="23496"/>
                    </a:cubicBezTo>
                    <a:lnTo>
                      <a:pt x="21217" y="23496"/>
                    </a:lnTo>
                    <a:cubicBezTo>
                      <a:pt x="22494" y="23496"/>
                      <a:pt x="23497" y="22462"/>
                      <a:pt x="23497" y="21216"/>
                    </a:cubicBezTo>
                    <a:lnTo>
                      <a:pt x="23497" y="2280"/>
                    </a:lnTo>
                    <a:cubicBezTo>
                      <a:pt x="23497" y="1034"/>
                      <a:pt x="22463" y="0"/>
                      <a:pt x="21217"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3"/>
              <p:cNvSpPr/>
              <p:nvPr/>
            </p:nvSpPr>
            <p:spPr>
              <a:xfrm>
                <a:off x="5434325" y="2298075"/>
                <a:ext cx="541825" cy="541825"/>
              </a:xfrm>
              <a:custGeom>
                <a:avLst/>
                <a:gdLst/>
                <a:ahLst/>
                <a:cxnLst/>
                <a:rect l="l" t="t" r="r" b="b"/>
                <a:pathLst>
                  <a:path w="21673" h="21673" extrusionOk="0">
                    <a:moveTo>
                      <a:pt x="1368" y="1"/>
                    </a:moveTo>
                    <a:cubicBezTo>
                      <a:pt x="608" y="1"/>
                      <a:pt x="0" y="609"/>
                      <a:pt x="0" y="1369"/>
                    </a:cubicBezTo>
                    <a:lnTo>
                      <a:pt x="0" y="20305"/>
                    </a:lnTo>
                    <a:cubicBezTo>
                      <a:pt x="0" y="21065"/>
                      <a:pt x="608" y="21673"/>
                      <a:pt x="1368" y="21673"/>
                    </a:cubicBezTo>
                    <a:lnTo>
                      <a:pt x="20305" y="21673"/>
                    </a:lnTo>
                    <a:cubicBezTo>
                      <a:pt x="21064" y="21673"/>
                      <a:pt x="21672" y="21065"/>
                      <a:pt x="21672" y="20305"/>
                    </a:cubicBezTo>
                    <a:lnTo>
                      <a:pt x="21672" y="1369"/>
                    </a:lnTo>
                    <a:cubicBezTo>
                      <a:pt x="21672" y="609"/>
                      <a:pt x="21064" y="1"/>
                      <a:pt x="20305"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3"/>
              <p:cNvSpPr/>
              <p:nvPr/>
            </p:nvSpPr>
            <p:spPr>
              <a:xfrm>
                <a:off x="5434325" y="2407500"/>
                <a:ext cx="541825" cy="432400"/>
              </a:xfrm>
              <a:custGeom>
                <a:avLst/>
                <a:gdLst/>
                <a:ahLst/>
                <a:cxnLst/>
                <a:rect l="l" t="t" r="r" b="b"/>
                <a:pathLst>
                  <a:path w="21673" h="17296" extrusionOk="0">
                    <a:moveTo>
                      <a:pt x="6809" y="1"/>
                    </a:moveTo>
                    <a:lnTo>
                      <a:pt x="0" y="10092"/>
                    </a:lnTo>
                    <a:lnTo>
                      <a:pt x="0" y="15959"/>
                    </a:lnTo>
                    <a:cubicBezTo>
                      <a:pt x="0" y="16688"/>
                      <a:pt x="608" y="17296"/>
                      <a:pt x="1368" y="17296"/>
                    </a:cubicBezTo>
                    <a:lnTo>
                      <a:pt x="20305" y="17296"/>
                    </a:lnTo>
                    <a:cubicBezTo>
                      <a:pt x="21064" y="17296"/>
                      <a:pt x="21672" y="16688"/>
                      <a:pt x="21672" y="15928"/>
                    </a:cubicBezTo>
                    <a:lnTo>
                      <a:pt x="21672" y="13071"/>
                    </a:lnTo>
                    <a:lnTo>
                      <a:pt x="16931" y="5958"/>
                    </a:lnTo>
                    <a:lnTo>
                      <a:pt x="13891" y="10487"/>
                    </a:lnTo>
                    <a:lnTo>
                      <a:pt x="13618" y="10092"/>
                    </a:lnTo>
                    <a:lnTo>
                      <a:pt x="6809"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3"/>
              <p:cNvSpPr/>
              <p:nvPr/>
            </p:nvSpPr>
            <p:spPr>
              <a:xfrm>
                <a:off x="5745125" y="2369525"/>
                <a:ext cx="125400" cy="125400"/>
              </a:xfrm>
              <a:custGeom>
                <a:avLst/>
                <a:gdLst/>
                <a:ahLst/>
                <a:cxnLst/>
                <a:rect l="l" t="t" r="r" b="b"/>
                <a:pathLst>
                  <a:path w="5016" h="5016" extrusionOk="0">
                    <a:moveTo>
                      <a:pt x="2523" y="0"/>
                    </a:moveTo>
                    <a:cubicBezTo>
                      <a:pt x="1094" y="0"/>
                      <a:pt x="0" y="1094"/>
                      <a:pt x="0" y="2523"/>
                    </a:cubicBezTo>
                    <a:cubicBezTo>
                      <a:pt x="0" y="3921"/>
                      <a:pt x="1094" y="5015"/>
                      <a:pt x="2523" y="5015"/>
                    </a:cubicBezTo>
                    <a:cubicBezTo>
                      <a:pt x="3921" y="5015"/>
                      <a:pt x="5015" y="3891"/>
                      <a:pt x="5015" y="2523"/>
                    </a:cubicBezTo>
                    <a:cubicBezTo>
                      <a:pt x="5015" y="1155"/>
                      <a:pt x="3921" y="0"/>
                      <a:pt x="2523" y="0"/>
                    </a:cubicBezTo>
                    <a:close/>
                  </a:path>
                </a:pathLst>
              </a:custGeom>
              <a:solidFill>
                <a:srgbClr val="F5D79B"/>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3"/>
              <p:cNvSpPr/>
              <p:nvPr/>
            </p:nvSpPr>
            <p:spPr>
              <a:xfrm>
                <a:off x="7419925" y="1495650"/>
                <a:ext cx="637575" cy="637575"/>
              </a:xfrm>
              <a:custGeom>
                <a:avLst/>
                <a:gdLst/>
                <a:ahLst/>
                <a:cxnLst/>
                <a:rect l="l" t="t" r="r" b="b"/>
                <a:pathLst>
                  <a:path w="25503" h="25503" extrusionOk="0">
                    <a:moveTo>
                      <a:pt x="2158" y="0"/>
                    </a:moveTo>
                    <a:cubicBezTo>
                      <a:pt x="942" y="0"/>
                      <a:pt x="0" y="1003"/>
                      <a:pt x="0" y="2158"/>
                    </a:cubicBezTo>
                    <a:lnTo>
                      <a:pt x="0" y="23344"/>
                    </a:lnTo>
                    <a:cubicBezTo>
                      <a:pt x="0" y="24560"/>
                      <a:pt x="973" y="25502"/>
                      <a:pt x="2158" y="25502"/>
                    </a:cubicBezTo>
                    <a:lnTo>
                      <a:pt x="23314" y="25502"/>
                    </a:lnTo>
                    <a:cubicBezTo>
                      <a:pt x="24530" y="25502"/>
                      <a:pt x="25502" y="24499"/>
                      <a:pt x="25502" y="23344"/>
                    </a:cubicBezTo>
                    <a:lnTo>
                      <a:pt x="25502" y="2158"/>
                    </a:lnTo>
                    <a:cubicBezTo>
                      <a:pt x="25502" y="942"/>
                      <a:pt x="24499" y="0"/>
                      <a:pt x="23314"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3"/>
              <p:cNvSpPr/>
              <p:nvPr/>
            </p:nvSpPr>
            <p:spPr>
              <a:xfrm>
                <a:off x="7537700" y="1604300"/>
                <a:ext cx="402775" cy="419500"/>
              </a:xfrm>
              <a:custGeom>
                <a:avLst/>
                <a:gdLst/>
                <a:ahLst/>
                <a:cxnLst/>
                <a:rect l="l" t="t" r="r" b="b"/>
                <a:pathLst>
                  <a:path w="16111" h="16780" extrusionOk="0">
                    <a:moveTo>
                      <a:pt x="8055" y="5685"/>
                    </a:moveTo>
                    <a:cubicBezTo>
                      <a:pt x="9514" y="5685"/>
                      <a:pt x="10761" y="6901"/>
                      <a:pt x="10761" y="8390"/>
                    </a:cubicBezTo>
                    <a:cubicBezTo>
                      <a:pt x="10761" y="9879"/>
                      <a:pt x="9545" y="11095"/>
                      <a:pt x="8055" y="11095"/>
                    </a:cubicBezTo>
                    <a:cubicBezTo>
                      <a:pt x="6566" y="11095"/>
                      <a:pt x="5350" y="9879"/>
                      <a:pt x="5350" y="8390"/>
                    </a:cubicBezTo>
                    <a:cubicBezTo>
                      <a:pt x="5350" y="6901"/>
                      <a:pt x="6566" y="5685"/>
                      <a:pt x="8055" y="5685"/>
                    </a:cubicBezTo>
                    <a:close/>
                    <a:moveTo>
                      <a:pt x="6536" y="1"/>
                    </a:moveTo>
                    <a:lnTo>
                      <a:pt x="6049" y="2280"/>
                    </a:lnTo>
                    <a:cubicBezTo>
                      <a:pt x="5168" y="2524"/>
                      <a:pt x="4408" y="2980"/>
                      <a:pt x="3770" y="3587"/>
                    </a:cubicBezTo>
                    <a:lnTo>
                      <a:pt x="1520" y="2858"/>
                    </a:lnTo>
                    <a:lnTo>
                      <a:pt x="1" y="5502"/>
                    </a:lnTo>
                    <a:lnTo>
                      <a:pt x="1733" y="7053"/>
                    </a:lnTo>
                    <a:cubicBezTo>
                      <a:pt x="1672" y="7478"/>
                      <a:pt x="1581" y="7934"/>
                      <a:pt x="1581" y="8390"/>
                    </a:cubicBezTo>
                    <a:cubicBezTo>
                      <a:pt x="1581" y="8846"/>
                      <a:pt x="1642" y="9302"/>
                      <a:pt x="1733" y="9727"/>
                    </a:cubicBezTo>
                    <a:lnTo>
                      <a:pt x="1" y="11278"/>
                    </a:lnTo>
                    <a:lnTo>
                      <a:pt x="1520" y="13892"/>
                    </a:lnTo>
                    <a:lnTo>
                      <a:pt x="3770" y="13162"/>
                    </a:lnTo>
                    <a:cubicBezTo>
                      <a:pt x="4408" y="13770"/>
                      <a:pt x="5198" y="14226"/>
                      <a:pt x="6049" y="14499"/>
                    </a:cubicBezTo>
                    <a:lnTo>
                      <a:pt x="6536" y="16779"/>
                    </a:lnTo>
                    <a:lnTo>
                      <a:pt x="9575" y="16779"/>
                    </a:lnTo>
                    <a:lnTo>
                      <a:pt x="10062" y="14499"/>
                    </a:lnTo>
                    <a:cubicBezTo>
                      <a:pt x="10943" y="14226"/>
                      <a:pt x="11703" y="13770"/>
                      <a:pt x="12341" y="13162"/>
                    </a:cubicBezTo>
                    <a:lnTo>
                      <a:pt x="14590" y="13892"/>
                    </a:lnTo>
                    <a:lnTo>
                      <a:pt x="16110" y="11278"/>
                    </a:lnTo>
                    <a:lnTo>
                      <a:pt x="14347" y="9727"/>
                    </a:lnTo>
                    <a:cubicBezTo>
                      <a:pt x="14439" y="9302"/>
                      <a:pt x="14499" y="8846"/>
                      <a:pt x="14499" y="8390"/>
                    </a:cubicBezTo>
                    <a:cubicBezTo>
                      <a:pt x="14499" y="7934"/>
                      <a:pt x="14469" y="7478"/>
                      <a:pt x="14347" y="7053"/>
                    </a:cubicBezTo>
                    <a:lnTo>
                      <a:pt x="16110" y="5502"/>
                    </a:lnTo>
                    <a:lnTo>
                      <a:pt x="14590" y="2858"/>
                    </a:lnTo>
                    <a:lnTo>
                      <a:pt x="12341" y="3587"/>
                    </a:lnTo>
                    <a:cubicBezTo>
                      <a:pt x="11703" y="2980"/>
                      <a:pt x="10913" y="2524"/>
                      <a:pt x="10062" y="2280"/>
                    </a:cubicBezTo>
                    <a:lnTo>
                      <a:pt x="9575" y="1"/>
                    </a:ln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3"/>
              <p:cNvSpPr/>
              <p:nvPr/>
            </p:nvSpPr>
            <p:spPr>
              <a:xfrm>
                <a:off x="5079450" y="1802650"/>
                <a:ext cx="852625" cy="151225"/>
              </a:xfrm>
              <a:custGeom>
                <a:avLst/>
                <a:gdLst/>
                <a:ahLst/>
                <a:cxnLst/>
                <a:rect l="l" t="t" r="r" b="b"/>
                <a:pathLst>
                  <a:path w="34105" h="6049" extrusionOk="0">
                    <a:moveTo>
                      <a:pt x="1824" y="0"/>
                    </a:moveTo>
                    <a:cubicBezTo>
                      <a:pt x="791" y="0"/>
                      <a:pt x="0" y="821"/>
                      <a:pt x="0" y="1824"/>
                    </a:cubicBezTo>
                    <a:lnTo>
                      <a:pt x="0" y="4225"/>
                    </a:lnTo>
                    <a:cubicBezTo>
                      <a:pt x="0" y="5228"/>
                      <a:pt x="821" y="6049"/>
                      <a:pt x="1824" y="6049"/>
                    </a:cubicBezTo>
                    <a:lnTo>
                      <a:pt x="32281" y="6049"/>
                    </a:lnTo>
                    <a:cubicBezTo>
                      <a:pt x="33284" y="6049"/>
                      <a:pt x="34104" y="5198"/>
                      <a:pt x="34104" y="4225"/>
                    </a:cubicBezTo>
                    <a:lnTo>
                      <a:pt x="34104" y="1824"/>
                    </a:lnTo>
                    <a:cubicBezTo>
                      <a:pt x="34104" y="790"/>
                      <a:pt x="33284" y="0"/>
                      <a:pt x="32281" y="0"/>
                    </a:cubicBezTo>
                    <a:close/>
                  </a:path>
                </a:pathLst>
              </a:custGeom>
              <a:solidFill>
                <a:srgbClr val="FFFFFF"/>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3"/>
              <p:cNvSpPr/>
              <p:nvPr/>
            </p:nvSpPr>
            <p:spPr>
              <a:xfrm>
                <a:off x="5140250" y="1868000"/>
                <a:ext cx="730275" cy="19000"/>
              </a:xfrm>
              <a:custGeom>
                <a:avLst/>
                <a:gdLst/>
                <a:ahLst/>
                <a:cxnLst/>
                <a:rect l="l" t="t" r="r" b="b"/>
                <a:pathLst>
                  <a:path w="29211" h="760" extrusionOk="0">
                    <a:moveTo>
                      <a:pt x="365" y="0"/>
                    </a:moveTo>
                    <a:cubicBezTo>
                      <a:pt x="152" y="0"/>
                      <a:pt x="0" y="182"/>
                      <a:pt x="0" y="395"/>
                    </a:cubicBezTo>
                    <a:cubicBezTo>
                      <a:pt x="0" y="608"/>
                      <a:pt x="182" y="760"/>
                      <a:pt x="365" y="760"/>
                    </a:cubicBezTo>
                    <a:lnTo>
                      <a:pt x="28846" y="760"/>
                    </a:lnTo>
                    <a:cubicBezTo>
                      <a:pt x="29028" y="760"/>
                      <a:pt x="29210" y="608"/>
                      <a:pt x="29210" y="395"/>
                    </a:cubicBezTo>
                    <a:cubicBezTo>
                      <a:pt x="29210" y="152"/>
                      <a:pt x="29028" y="0"/>
                      <a:pt x="28846" y="0"/>
                    </a:cubicBezTo>
                    <a:close/>
                  </a:path>
                </a:pathLst>
              </a:custGeom>
              <a:solidFill>
                <a:schemeClr val="accent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3"/>
              <p:cNvSpPr/>
              <p:nvPr/>
            </p:nvSpPr>
            <p:spPr>
              <a:xfrm>
                <a:off x="5140250" y="1868750"/>
                <a:ext cx="117050" cy="19025"/>
              </a:xfrm>
              <a:custGeom>
                <a:avLst/>
                <a:gdLst/>
                <a:ahLst/>
                <a:cxnLst/>
                <a:rect l="l" t="t" r="r" b="b"/>
                <a:pathLst>
                  <a:path w="4682" h="761" extrusionOk="0">
                    <a:moveTo>
                      <a:pt x="365" y="0"/>
                    </a:moveTo>
                    <a:cubicBezTo>
                      <a:pt x="182" y="0"/>
                      <a:pt x="0" y="152"/>
                      <a:pt x="0" y="396"/>
                    </a:cubicBezTo>
                    <a:cubicBezTo>
                      <a:pt x="0" y="578"/>
                      <a:pt x="152" y="760"/>
                      <a:pt x="365" y="760"/>
                    </a:cubicBezTo>
                    <a:lnTo>
                      <a:pt x="4681" y="760"/>
                    </a:lnTo>
                    <a:lnTo>
                      <a:pt x="4681" y="0"/>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3"/>
              <p:cNvSpPr/>
              <p:nvPr/>
            </p:nvSpPr>
            <p:spPr>
              <a:xfrm>
                <a:off x="5235225" y="1852800"/>
                <a:ext cx="49425" cy="49400"/>
              </a:xfrm>
              <a:custGeom>
                <a:avLst/>
                <a:gdLst/>
                <a:ahLst/>
                <a:cxnLst/>
                <a:rect l="l" t="t" r="r" b="b"/>
                <a:pathLst>
                  <a:path w="1977" h="1976" extrusionOk="0">
                    <a:moveTo>
                      <a:pt x="973" y="0"/>
                    </a:moveTo>
                    <a:cubicBezTo>
                      <a:pt x="426" y="0"/>
                      <a:pt x="1" y="456"/>
                      <a:pt x="1" y="973"/>
                    </a:cubicBezTo>
                    <a:cubicBezTo>
                      <a:pt x="1" y="1520"/>
                      <a:pt x="426" y="1976"/>
                      <a:pt x="973" y="1976"/>
                    </a:cubicBezTo>
                    <a:cubicBezTo>
                      <a:pt x="1520" y="1976"/>
                      <a:pt x="1976" y="1520"/>
                      <a:pt x="1976" y="973"/>
                    </a:cubicBezTo>
                    <a:cubicBezTo>
                      <a:pt x="1976" y="456"/>
                      <a:pt x="1520" y="0"/>
                      <a:pt x="973" y="0"/>
                    </a:cubicBez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 name="Google Shape;1430;p73"/>
              <p:cNvGrpSpPr/>
              <p:nvPr/>
            </p:nvGrpSpPr>
            <p:grpSpPr>
              <a:xfrm>
                <a:off x="6847314" y="2023795"/>
                <a:ext cx="622391" cy="623829"/>
                <a:chOff x="5096713" y="3964200"/>
                <a:chExt cx="324500" cy="325250"/>
              </a:xfrm>
            </p:grpSpPr>
            <p:sp>
              <p:nvSpPr>
                <p:cNvPr id="1431" name="Google Shape;1431;p73"/>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3"/>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3"/>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3"/>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3"/>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6" name="Google Shape;1436;p73"/>
            <p:cNvGrpSpPr/>
            <p:nvPr/>
          </p:nvGrpSpPr>
          <p:grpSpPr>
            <a:xfrm>
              <a:off x="6016600" y="1843700"/>
              <a:ext cx="541250" cy="541250"/>
              <a:chOff x="4166475" y="4220125"/>
              <a:chExt cx="541250" cy="541250"/>
            </a:xfrm>
          </p:grpSpPr>
          <p:sp>
            <p:nvSpPr>
              <p:cNvPr id="1437" name="Google Shape;1437;p73"/>
              <p:cNvSpPr/>
              <p:nvPr/>
            </p:nvSpPr>
            <p:spPr>
              <a:xfrm>
                <a:off x="4220675" y="4597075"/>
                <a:ext cx="110125" cy="110925"/>
              </a:xfrm>
              <a:custGeom>
                <a:avLst/>
                <a:gdLst/>
                <a:ahLst/>
                <a:cxnLst/>
                <a:rect l="l" t="t" r="r" b="b"/>
                <a:pathLst>
                  <a:path w="4405" h="4437" extrusionOk="0">
                    <a:moveTo>
                      <a:pt x="2202" y="0"/>
                    </a:moveTo>
                    <a:cubicBezTo>
                      <a:pt x="968" y="0"/>
                      <a:pt x="1" y="1001"/>
                      <a:pt x="1" y="2235"/>
                    </a:cubicBezTo>
                    <a:cubicBezTo>
                      <a:pt x="1" y="3436"/>
                      <a:pt x="968" y="4437"/>
                      <a:pt x="2202" y="4437"/>
                    </a:cubicBezTo>
                    <a:cubicBezTo>
                      <a:pt x="3437" y="4437"/>
                      <a:pt x="4404" y="3436"/>
                      <a:pt x="4404" y="2235"/>
                    </a:cubicBezTo>
                    <a:cubicBezTo>
                      <a:pt x="4404" y="1001"/>
                      <a:pt x="3437" y="0"/>
                      <a:pt x="220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3"/>
              <p:cNvSpPr/>
              <p:nvPr/>
            </p:nvSpPr>
            <p:spPr>
              <a:xfrm>
                <a:off x="4542575" y="4275175"/>
                <a:ext cx="110100" cy="110925"/>
              </a:xfrm>
              <a:custGeom>
                <a:avLst/>
                <a:gdLst/>
                <a:ahLst/>
                <a:cxnLst/>
                <a:rect l="l" t="t" r="r" b="b"/>
                <a:pathLst>
                  <a:path w="4404" h="4437" extrusionOk="0">
                    <a:moveTo>
                      <a:pt x="2202" y="0"/>
                    </a:moveTo>
                    <a:cubicBezTo>
                      <a:pt x="1001" y="0"/>
                      <a:pt x="1" y="1001"/>
                      <a:pt x="1" y="2235"/>
                    </a:cubicBezTo>
                    <a:cubicBezTo>
                      <a:pt x="1" y="3436"/>
                      <a:pt x="1001" y="4437"/>
                      <a:pt x="2202" y="4437"/>
                    </a:cubicBezTo>
                    <a:cubicBezTo>
                      <a:pt x="3437" y="4437"/>
                      <a:pt x="4404" y="3436"/>
                      <a:pt x="4404" y="2235"/>
                    </a:cubicBezTo>
                    <a:cubicBezTo>
                      <a:pt x="4404" y="1001"/>
                      <a:pt x="3437" y="0"/>
                      <a:pt x="220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3"/>
              <p:cNvSpPr/>
              <p:nvPr/>
            </p:nvSpPr>
            <p:spPr>
              <a:xfrm>
                <a:off x="4212900" y="4273500"/>
                <a:ext cx="448400" cy="434500"/>
              </a:xfrm>
              <a:custGeom>
                <a:avLst/>
                <a:gdLst/>
                <a:ahLst/>
                <a:cxnLst/>
                <a:rect l="l" t="t" r="r" b="b"/>
                <a:pathLst>
                  <a:path w="17936" h="17380" extrusionOk="0">
                    <a:moveTo>
                      <a:pt x="4232" y="0"/>
                    </a:moveTo>
                    <a:cubicBezTo>
                      <a:pt x="1893" y="0"/>
                      <a:pt x="1" y="2078"/>
                      <a:pt x="312" y="4504"/>
                    </a:cubicBezTo>
                    <a:cubicBezTo>
                      <a:pt x="512" y="6238"/>
                      <a:pt x="1880" y="7673"/>
                      <a:pt x="3648" y="7906"/>
                    </a:cubicBezTo>
                    <a:cubicBezTo>
                      <a:pt x="3881" y="7956"/>
                      <a:pt x="4106" y="7981"/>
                      <a:pt x="4327" y="7981"/>
                    </a:cubicBezTo>
                    <a:cubicBezTo>
                      <a:pt x="4548" y="7981"/>
                      <a:pt x="4765" y="7956"/>
                      <a:pt x="4982" y="7906"/>
                    </a:cubicBezTo>
                    <a:cubicBezTo>
                      <a:pt x="5197" y="7868"/>
                      <a:pt x="5413" y="7849"/>
                      <a:pt x="5628" y="7849"/>
                    </a:cubicBezTo>
                    <a:cubicBezTo>
                      <a:pt x="6713" y="7849"/>
                      <a:pt x="7772" y="8322"/>
                      <a:pt x="8551" y="9074"/>
                    </a:cubicBezTo>
                    <a:cubicBezTo>
                      <a:pt x="9485" y="10008"/>
                      <a:pt x="9985" y="11342"/>
                      <a:pt x="9719" y="12676"/>
                    </a:cubicBezTo>
                    <a:cubicBezTo>
                      <a:pt x="9652" y="13077"/>
                      <a:pt x="9652" y="13544"/>
                      <a:pt x="9719" y="14011"/>
                    </a:cubicBezTo>
                    <a:cubicBezTo>
                      <a:pt x="9985" y="15745"/>
                      <a:pt x="11453" y="17146"/>
                      <a:pt x="13154" y="17346"/>
                    </a:cubicBezTo>
                    <a:cubicBezTo>
                      <a:pt x="13328" y="17369"/>
                      <a:pt x="13501" y="17380"/>
                      <a:pt x="13671" y="17380"/>
                    </a:cubicBezTo>
                    <a:cubicBezTo>
                      <a:pt x="16014" y="17380"/>
                      <a:pt x="17935" y="15302"/>
                      <a:pt x="17624" y="12876"/>
                    </a:cubicBezTo>
                    <a:cubicBezTo>
                      <a:pt x="17391" y="11142"/>
                      <a:pt x="16023" y="9708"/>
                      <a:pt x="14289" y="9474"/>
                    </a:cubicBezTo>
                    <a:cubicBezTo>
                      <a:pt x="14055" y="9424"/>
                      <a:pt x="13822" y="9399"/>
                      <a:pt x="13596" y="9399"/>
                    </a:cubicBezTo>
                    <a:cubicBezTo>
                      <a:pt x="13371" y="9399"/>
                      <a:pt x="13154" y="9424"/>
                      <a:pt x="12954" y="9474"/>
                    </a:cubicBezTo>
                    <a:cubicBezTo>
                      <a:pt x="12739" y="9513"/>
                      <a:pt x="12523" y="9531"/>
                      <a:pt x="12308" y="9531"/>
                    </a:cubicBezTo>
                    <a:cubicBezTo>
                      <a:pt x="11222" y="9531"/>
                      <a:pt x="10159" y="9058"/>
                      <a:pt x="9352" y="8306"/>
                    </a:cubicBezTo>
                    <a:cubicBezTo>
                      <a:pt x="8451" y="7372"/>
                      <a:pt x="7951" y="6038"/>
                      <a:pt x="8184" y="4704"/>
                    </a:cubicBezTo>
                    <a:cubicBezTo>
                      <a:pt x="8251" y="4304"/>
                      <a:pt x="8251" y="3837"/>
                      <a:pt x="8184" y="3370"/>
                    </a:cubicBezTo>
                    <a:cubicBezTo>
                      <a:pt x="7917" y="1635"/>
                      <a:pt x="6483" y="234"/>
                      <a:pt x="4748" y="34"/>
                    </a:cubicBezTo>
                    <a:cubicBezTo>
                      <a:pt x="4574" y="11"/>
                      <a:pt x="4402" y="0"/>
                      <a:pt x="423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3"/>
              <p:cNvSpPr/>
              <p:nvPr/>
            </p:nvSpPr>
            <p:spPr>
              <a:xfrm>
                <a:off x="4166475" y="4220125"/>
                <a:ext cx="541250" cy="541250"/>
              </a:xfrm>
              <a:custGeom>
                <a:avLst/>
                <a:gdLst/>
                <a:ahLst/>
                <a:cxnLst/>
                <a:rect l="l" t="t" r="r" b="b"/>
                <a:pathLst>
                  <a:path w="21650" h="21650" extrusionOk="0">
                    <a:moveTo>
                      <a:pt x="1669" y="334"/>
                    </a:moveTo>
                    <a:lnTo>
                      <a:pt x="1669" y="368"/>
                    </a:lnTo>
                    <a:lnTo>
                      <a:pt x="19982" y="368"/>
                    </a:lnTo>
                    <a:cubicBezTo>
                      <a:pt x="20682" y="368"/>
                      <a:pt x="21249" y="968"/>
                      <a:pt x="21249" y="1669"/>
                    </a:cubicBezTo>
                    <a:lnTo>
                      <a:pt x="21249" y="19948"/>
                    </a:lnTo>
                    <a:cubicBezTo>
                      <a:pt x="21249" y="20649"/>
                      <a:pt x="20682" y="21216"/>
                      <a:pt x="19982" y="21216"/>
                    </a:cubicBezTo>
                    <a:lnTo>
                      <a:pt x="1669" y="21216"/>
                    </a:lnTo>
                    <a:cubicBezTo>
                      <a:pt x="935" y="21216"/>
                      <a:pt x="368" y="20649"/>
                      <a:pt x="368" y="19948"/>
                    </a:cubicBezTo>
                    <a:lnTo>
                      <a:pt x="368" y="1635"/>
                    </a:lnTo>
                    <a:cubicBezTo>
                      <a:pt x="368" y="935"/>
                      <a:pt x="968" y="334"/>
                      <a:pt x="1669" y="334"/>
                    </a:cubicBezTo>
                    <a:close/>
                    <a:moveTo>
                      <a:pt x="1669" y="1"/>
                    </a:moveTo>
                    <a:cubicBezTo>
                      <a:pt x="735" y="1"/>
                      <a:pt x="1" y="768"/>
                      <a:pt x="1" y="1669"/>
                    </a:cubicBezTo>
                    <a:lnTo>
                      <a:pt x="1" y="19982"/>
                    </a:lnTo>
                    <a:cubicBezTo>
                      <a:pt x="1" y="20882"/>
                      <a:pt x="735" y="21650"/>
                      <a:pt x="1669" y="21650"/>
                    </a:cubicBezTo>
                    <a:lnTo>
                      <a:pt x="19982" y="21650"/>
                    </a:lnTo>
                    <a:cubicBezTo>
                      <a:pt x="20882" y="21650"/>
                      <a:pt x="21649" y="20882"/>
                      <a:pt x="21649" y="19982"/>
                    </a:cubicBezTo>
                    <a:lnTo>
                      <a:pt x="21649" y="1669"/>
                    </a:lnTo>
                    <a:cubicBezTo>
                      <a:pt x="21649" y="768"/>
                      <a:pt x="20882" y="1"/>
                      <a:pt x="19982"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1" name="Google Shape;1441;p73"/>
          <p:cNvSpPr/>
          <p:nvPr/>
        </p:nvSpPr>
        <p:spPr>
          <a:xfrm>
            <a:off x="4973975" y="110447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3"/>
          <p:cNvSpPr/>
          <p:nvPr/>
        </p:nvSpPr>
        <p:spPr>
          <a:xfrm>
            <a:off x="8063250" y="405265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94"/>
                                        </p:tgtEl>
                                        <p:attrNameLst>
                                          <p:attrName>style.visibility</p:attrName>
                                        </p:attrNameLst>
                                      </p:cBhvr>
                                      <p:to>
                                        <p:strVal val="visible"/>
                                      </p:to>
                                    </p:set>
                                    <p:anim calcmode="lin" valueType="num">
                                      <p:cBhvr additive="base">
                                        <p:cTn id="7" dur="800"/>
                                        <p:tgtEl>
                                          <p:spTgt spid="1394"/>
                                        </p:tgtEl>
                                        <p:attrNameLst>
                                          <p:attrName>ppt_y</p:attrName>
                                        </p:attrNameLst>
                                      </p:cBhvr>
                                      <p:tavLst>
                                        <p:tav tm="0">
                                          <p:val>
                                            <p:strVal val="#ppt_y+1"/>
                                          </p:val>
                                        </p:tav>
                                        <p:tav tm="100000">
                                          <p:val>
                                            <p:strVal val="#ppt_y"/>
                                          </p:val>
                                        </p:tav>
                                      </p:tavLst>
                                    </p:anim>
                                  </p:childTnLst>
                                </p:cTn>
                              </p:par>
                            </p:childTnLst>
                          </p:cTn>
                        </p:par>
                        <p:par>
                          <p:cTn id="8" fill="hold">
                            <p:stCondLst>
                              <p:cond delay="800"/>
                            </p:stCondLst>
                            <p:childTnLst>
                              <p:par>
                                <p:cTn id="9" presetID="8" presetClass="emph" presetSubtype="0" fill="hold" nodeType="afterEffect">
                                  <p:stCondLst>
                                    <p:cond delay="0"/>
                                  </p:stCondLst>
                                  <p:childTnLst>
                                    <p:animRot by="-21600000">
                                      <p:cBhvr>
                                        <p:cTn id="10" dur="800" fill="hold"/>
                                        <p:tgtEl>
                                          <p:spTgt spid="1442"/>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44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492"/>
        <p:cNvGrpSpPr/>
        <p:nvPr/>
      </p:nvGrpSpPr>
      <p:grpSpPr>
        <a:xfrm>
          <a:off x="0" y="0"/>
          <a:ext cx="0" cy="0"/>
          <a:chOff x="0" y="0"/>
          <a:chExt cx="0" cy="0"/>
        </a:xfrm>
      </p:grpSpPr>
      <p:grpSp>
        <p:nvGrpSpPr>
          <p:cNvPr id="3493" name="Google Shape;3493;p118"/>
          <p:cNvGrpSpPr/>
          <p:nvPr/>
        </p:nvGrpSpPr>
        <p:grpSpPr>
          <a:xfrm>
            <a:off x="868725" y="1468375"/>
            <a:ext cx="2771700" cy="2391900"/>
            <a:chOff x="1143000" y="1375800"/>
            <a:chExt cx="2771700" cy="2391900"/>
          </a:xfrm>
        </p:grpSpPr>
        <p:sp>
          <p:nvSpPr>
            <p:cNvPr id="3494" name="Google Shape;3494;p118"/>
            <p:cNvSpPr/>
            <p:nvPr/>
          </p:nvSpPr>
          <p:spPr>
            <a:xfrm>
              <a:off x="1143000" y="1375800"/>
              <a:ext cx="2771700" cy="23919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18"/>
            <p:cNvSpPr/>
            <p:nvPr/>
          </p:nvSpPr>
          <p:spPr>
            <a:xfrm>
              <a:off x="1143000" y="1375825"/>
              <a:ext cx="2771700" cy="3117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6" name="Google Shape;3496;p118"/>
            <p:cNvGrpSpPr/>
            <p:nvPr/>
          </p:nvGrpSpPr>
          <p:grpSpPr>
            <a:xfrm rot="10800000" flipH="1">
              <a:off x="1260824" y="1489958"/>
              <a:ext cx="376790" cy="82489"/>
              <a:chOff x="5578333" y="744468"/>
              <a:chExt cx="431653" cy="94500"/>
            </a:xfrm>
          </p:grpSpPr>
          <p:sp>
            <p:nvSpPr>
              <p:cNvPr id="3497" name="Google Shape;3497;p118"/>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18"/>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18"/>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00" name="Google Shape;3500;p118"/>
          <p:cNvSpPr txBox="1">
            <a:spLocks noGrp="1"/>
          </p:cNvSpPr>
          <p:nvPr>
            <p:ph type="title"/>
          </p:nvPr>
        </p:nvSpPr>
        <p:spPr>
          <a:xfrm>
            <a:off x="942975" y="2167513"/>
            <a:ext cx="2623200" cy="122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PILLARS</a:t>
            </a:r>
            <a:endParaRPr/>
          </a:p>
        </p:txBody>
      </p:sp>
      <p:sp>
        <p:nvSpPr>
          <p:cNvPr id="3501" name="Google Shape;3501;p118"/>
          <p:cNvSpPr/>
          <p:nvPr/>
        </p:nvSpPr>
        <p:spPr>
          <a:xfrm>
            <a:off x="4038738" y="1139238"/>
            <a:ext cx="689400" cy="689400"/>
          </a:xfrm>
          <a:prstGeom prst="ellipse">
            <a:avLst/>
          </a:prstGeom>
          <a:solidFill>
            <a:schemeClr val="accent1"/>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02" name="Google Shape;3502;p118"/>
          <p:cNvSpPr/>
          <p:nvPr/>
        </p:nvSpPr>
        <p:spPr>
          <a:xfrm>
            <a:off x="4921926" y="2319625"/>
            <a:ext cx="689400" cy="689400"/>
          </a:xfrm>
          <a:prstGeom prst="ellipse">
            <a:avLst/>
          </a:prstGeom>
          <a:solidFill>
            <a:schemeClr val="accent3"/>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03" name="Google Shape;3503;p118"/>
          <p:cNvSpPr/>
          <p:nvPr/>
        </p:nvSpPr>
        <p:spPr>
          <a:xfrm>
            <a:off x="4038738" y="3510101"/>
            <a:ext cx="689400" cy="689400"/>
          </a:xfrm>
          <a:prstGeom prst="ellipse">
            <a:avLst/>
          </a:prstGeom>
          <a:solidFill>
            <a:schemeClr val="accent5"/>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04" name="Google Shape;3504;p118"/>
          <p:cNvSpPr txBox="1">
            <a:spLocks noGrp="1"/>
          </p:cNvSpPr>
          <p:nvPr>
            <p:ph type="subTitle" idx="4294967295"/>
          </p:nvPr>
        </p:nvSpPr>
        <p:spPr>
          <a:xfrm>
            <a:off x="5761851" y="2289175"/>
            <a:ext cx="2513400" cy="750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of them all</a:t>
            </a:r>
            <a:endParaRPr/>
          </a:p>
        </p:txBody>
      </p:sp>
      <p:sp>
        <p:nvSpPr>
          <p:cNvPr id="3505" name="Google Shape;3505;p118"/>
          <p:cNvSpPr txBox="1">
            <a:spLocks noGrp="1"/>
          </p:cNvSpPr>
          <p:nvPr>
            <p:ph type="subTitle" idx="4294967295"/>
          </p:nvPr>
        </p:nvSpPr>
        <p:spPr>
          <a:xfrm>
            <a:off x="4921926" y="1108871"/>
            <a:ext cx="2513400" cy="750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is terribly hot, even hotter than Mercury, and its atmosphere is poisonous</a:t>
            </a:r>
            <a:endParaRPr/>
          </a:p>
        </p:txBody>
      </p:sp>
      <p:sp>
        <p:nvSpPr>
          <p:cNvPr id="3506" name="Google Shape;3506;p118"/>
          <p:cNvSpPr txBox="1">
            <a:spLocks noGrp="1"/>
          </p:cNvSpPr>
          <p:nvPr>
            <p:ph type="subTitle" idx="4294967295"/>
          </p:nvPr>
        </p:nvSpPr>
        <p:spPr>
          <a:xfrm>
            <a:off x="4921937" y="3479737"/>
            <a:ext cx="2513400" cy="750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Saturn, the ringed planet, is composed mostly of hydrogen and helium</a:t>
            </a:r>
            <a:endParaRPr/>
          </a:p>
        </p:txBody>
      </p:sp>
      <p:cxnSp>
        <p:nvCxnSpPr>
          <p:cNvPr id="3507" name="Google Shape;3507;p118"/>
          <p:cNvCxnSpPr>
            <a:stCxn id="3494" idx="3"/>
            <a:endCxn id="3501" idx="4"/>
          </p:cNvCxnSpPr>
          <p:nvPr/>
        </p:nvCxnSpPr>
        <p:spPr>
          <a:xfrm rot="10800000" flipH="1">
            <a:off x="3640425" y="1828525"/>
            <a:ext cx="743100" cy="835800"/>
          </a:xfrm>
          <a:prstGeom prst="straightConnector1">
            <a:avLst/>
          </a:prstGeom>
          <a:noFill/>
          <a:ln w="19050" cap="flat" cmpd="sng">
            <a:solidFill>
              <a:schemeClr val="dk1"/>
            </a:solidFill>
            <a:prstDash val="solid"/>
            <a:round/>
            <a:headEnd type="none" w="med" len="med"/>
            <a:tailEnd type="oval" w="med" len="med"/>
          </a:ln>
        </p:spPr>
      </p:cxnSp>
      <p:cxnSp>
        <p:nvCxnSpPr>
          <p:cNvPr id="3508" name="Google Shape;3508;p118"/>
          <p:cNvCxnSpPr>
            <a:stCxn id="3494" idx="3"/>
            <a:endCxn id="3502" idx="2"/>
          </p:cNvCxnSpPr>
          <p:nvPr/>
        </p:nvCxnSpPr>
        <p:spPr>
          <a:xfrm>
            <a:off x="3640425" y="2664325"/>
            <a:ext cx="1281600" cy="0"/>
          </a:xfrm>
          <a:prstGeom prst="straightConnector1">
            <a:avLst/>
          </a:prstGeom>
          <a:noFill/>
          <a:ln w="19050" cap="flat" cmpd="sng">
            <a:solidFill>
              <a:schemeClr val="dk1"/>
            </a:solidFill>
            <a:prstDash val="solid"/>
            <a:round/>
            <a:headEnd type="none" w="med" len="med"/>
            <a:tailEnd type="oval" w="med" len="med"/>
          </a:ln>
        </p:spPr>
      </p:cxnSp>
      <p:cxnSp>
        <p:nvCxnSpPr>
          <p:cNvPr id="3509" name="Google Shape;3509;p118"/>
          <p:cNvCxnSpPr>
            <a:stCxn id="3494" idx="3"/>
            <a:endCxn id="3503" idx="0"/>
          </p:cNvCxnSpPr>
          <p:nvPr/>
        </p:nvCxnSpPr>
        <p:spPr>
          <a:xfrm>
            <a:off x="3640425" y="2664325"/>
            <a:ext cx="743100" cy="845700"/>
          </a:xfrm>
          <a:prstGeom prst="straightConnector1">
            <a:avLst/>
          </a:prstGeom>
          <a:noFill/>
          <a:ln w="19050" cap="flat" cmpd="sng">
            <a:solidFill>
              <a:schemeClr val="dk1"/>
            </a:solidFill>
            <a:prstDash val="solid"/>
            <a:round/>
            <a:headEnd type="none" w="med" len="med"/>
            <a:tailEnd type="oval" w="med" len="med"/>
          </a:ln>
        </p:spPr>
      </p:cxnSp>
      <p:grpSp>
        <p:nvGrpSpPr>
          <p:cNvPr id="3510" name="Google Shape;3510;p118"/>
          <p:cNvGrpSpPr/>
          <p:nvPr/>
        </p:nvGrpSpPr>
        <p:grpSpPr>
          <a:xfrm>
            <a:off x="4208700" y="3680288"/>
            <a:ext cx="349450" cy="349175"/>
            <a:chOff x="3262363" y="3684550"/>
            <a:chExt cx="349450" cy="349175"/>
          </a:xfrm>
        </p:grpSpPr>
        <p:sp>
          <p:nvSpPr>
            <p:cNvPr id="3511" name="Google Shape;3511;p118"/>
            <p:cNvSpPr/>
            <p:nvPr/>
          </p:nvSpPr>
          <p:spPr>
            <a:xfrm>
              <a:off x="3262363" y="3684550"/>
              <a:ext cx="268775" cy="202825"/>
            </a:xfrm>
            <a:custGeom>
              <a:avLst/>
              <a:gdLst/>
              <a:ahLst/>
              <a:cxnLst/>
              <a:rect l="l" t="t" r="r" b="b"/>
              <a:pathLst>
                <a:path w="10751" h="8113" extrusionOk="0">
                  <a:moveTo>
                    <a:pt x="6987" y="1"/>
                  </a:moveTo>
                  <a:cubicBezTo>
                    <a:pt x="6757" y="1"/>
                    <a:pt x="6571" y="184"/>
                    <a:pt x="6571" y="406"/>
                  </a:cubicBezTo>
                  <a:lnTo>
                    <a:pt x="6571" y="1101"/>
                  </a:lnTo>
                  <a:cubicBezTo>
                    <a:pt x="5693" y="1156"/>
                    <a:pt x="4824" y="1423"/>
                    <a:pt x="4038" y="1875"/>
                  </a:cubicBezTo>
                  <a:cubicBezTo>
                    <a:pt x="3008" y="2475"/>
                    <a:pt x="2197" y="3355"/>
                    <a:pt x="1678" y="4419"/>
                  </a:cubicBezTo>
                  <a:cubicBezTo>
                    <a:pt x="1353" y="5102"/>
                    <a:pt x="1156" y="5833"/>
                    <a:pt x="1100" y="6571"/>
                  </a:cubicBezTo>
                  <a:lnTo>
                    <a:pt x="406" y="6571"/>
                  </a:lnTo>
                  <a:cubicBezTo>
                    <a:pt x="184" y="6571"/>
                    <a:pt x="0" y="6757"/>
                    <a:pt x="0" y="6988"/>
                  </a:cubicBezTo>
                  <a:cubicBezTo>
                    <a:pt x="0" y="7210"/>
                    <a:pt x="184" y="7393"/>
                    <a:pt x="406" y="7393"/>
                  </a:cubicBezTo>
                  <a:lnTo>
                    <a:pt x="1100" y="7393"/>
                  </a:lnTo>
                  <a:cubicBezTo>
                    <a:pt x="1111" y="7510"/>
                    <a:pt x="1122" y="7638"/>
                    <a:pt x="1145" y="7751"/>
                  </a:cubicBezTo>
                  <a:cubicBezTo>
                    <a:pt x="1170" y="7960"/>
                    <a:pt x="1342" y="8112"/>
                    <a:pt x="1550" y="8112"/>
                  </a:cubicBezTo>
                  <a:lnTo>
                    <a:pt x="1597" y="8112"/>
                  </a:lnTo>
                  <a:cubicBezTo>
                    <a:pt x="1828" y="8076"/>
                    <a:pt x="1978" y="7868"/>
                    <a:pt x="1955" y="7649"/>
                  </a:cubicBezTo>
                  <a:cubicBezTo>
                    <a:pt x="1689" y="5599"/>
                    <a:pt x="2661" y="3622"/>
                    <a:pt x="4444" y="2592"/>
                  </a:cubicBezTo>
                  <a:cubicBezTo>
                    <a:pt x="5236" y="2131"/>
                    <a:pt x="6112" y="1904"/>
                    <a:pt x="6985" y="1904"/>
                  </a:cubicBezTo>
                  <a:cubicBezTo>
                    <a:pt x="7732" y="1904"/>
                    <a:pt x="8476" y="2070"/>
                    <a:pt x="9164" y="2395"/>
                  </a:cubicBezTo>
                  <a:lnTo>
                    <a:pt x="8642" y="2475"/>
                  </a:lnTo>
                  <a:cubicBezTo>
                    <a:pt x="8423" y="2511"/>
                    <a:pt x="8262" y="2720"/>
                    <a:pt x="8295" y="2939"/>
                  </a:cubicBezTo>
                  <a:cubicBezTo>
                    <a:pt x="8331" y="3147"/>
                    <a:pt x="8504" y="3286"/>
                    <a:pt x="8701" y="3286"/>
                  </a:cubicBezTo>
                  <a:lnTo>
                    <a:pt x="8770" y="3286"/>
                  </a:lnTo>
                  <a:lnTo>
                    <a:pt x="10389" y="3031"/>
                  </a:lnTo>
                  <a:cubicBezTo>
                    <a:pt x="10506" y="3019"/>
                    <a:pt x="10611" y="2950"/>
                    <a:pt x="10667" y="2847"/>
                  </a:cubicBezTo>
                  <a:cubicBezTo>
                    <a:pt x="10736" y="2753"/>
                    <a:pt x="10750" y="2628"/>
                    <a:pt x="10714" y="2511"/>
                  </a:cubicBezTo>
                  <a:lnTo>
                    <a:pt x="10264" y="937"/>
                  </a:lnTo>
                  <a:cubicBezTo>
                    <a:pt x="10206" y="763"/>
                    <a:pt x="10034" y="645"/>
                    <a:pt x="9857" y="645"/>
                  </a:cubicBezTo>
                  <a:cubicBezTo>
                    <a:pt x="9822" y="645"/>
                    <a:pt x="9787" y="649"/>
                    <a:pt x="9753" y="659"/>
                  </a:cubicBezTo>
                  <a:cubicBezTo>
                    <a:pt x="9534" y="728"/>
                    <a:pt x="9406" y="948"/>
                    <a:pt x="9476" y="1170"/>
                  </a:cubicBezTo>
                  <a:lnTo>
                    <a:pt x="9625" y="1712"/>
                  </a:lnTo>
                  <a:cubicBezTo>
                    <a:pt x="8945" y="1364"/>
                    <a:pt x="8193" y="1156"/>
                    <a:pt x="7418" y="1101"/>
                  </a:cubicBezTo>
                  <a:lnTo>
                    <a:pt x="7393" y="1101"/>
                  </a:lnTo>
                  <a:lnTo>
                    <a:pt x="7393" y="406"/>
                  </a:lnTo>
                  <a:cubicBezTo>
                    <a:pt x="7393" y="184"/>
                    <a:pt x="7209" y="1"/>
                    <a:pt x="6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18"/>
            <p:cNvSpPr/>
            <p:nvPr/>
          </p:nvSpPr>
          <p:spPr>
            <a:xfrm>
              <a:off x="3342763" y="3831075"/>
              <a:ext cx="269050" cy="202650"/>
            </a:xfrm>
            <a:custGeom>
              <a:avLst/>
              <a:gdLst/>
              <a:ahLst/>
              <a:cxnLst/>
              <a:rect l="l" t="t" r="r" b="b"/>
              <a:pathLst>
                <a:path w="10762" h="8106" extrusionOk="0">
                  <a:moveTo>
                    <a:pt x="9213" y="1"/>
                  </a:moveTo>
                  <a:cubicBezTo>
                    <a:pt x="9194" y="1"/>
                    <a:pt x="9174" y="2"/>
                    <a:pt x="9153" y="5"/>
                  </a:cubicBezTo>
                  <a:cubicBezTo>
                    <a:pt x="8934" y="30"/>
                    <a:pt x="8770" y="238"/>
                    <a:pt x="8806" y="458"/>
                  </a:cubicBezTo>
                  <a:cubicBezTo>
                    <a:pt x="9073" y="2504"/>
                    <a:pt x="8090" y="4495"/>
                    <a:pt x="6307" y="5526"/>
                  </a:cubicBezTo>
                  <a:cubicBezTo>
                    <a:pt x="5518" y="5979"/>
                    <a:pt x="4644" y="6203"/>
                    <a:pt x="3776" y="6203"/>
                  </a:cubicBezTo>
                  <a:cubicBezTo>
                    <a:pt x="3027" y="6203"/>
                    <a:pt x="2282" y="6037"/>
                    <a:pt x="1597" y="5709"/>
                  </a:cubicBezTo>
                  <a:lnTo>
                    <a:pt x="2119" y="5628"/>
                  </a:lnTo>
                  <a:cubicBezTo>
                    <a:pt x="2338" y="5595"/>
                    <a:pt x="2488" y="5387"/>
                    <a:pt x="2452" y="5167"/>
                  </a:cubicBezTo>
                  <a:cubicBezTo>
                    <a:pt x="2422" y="4966"/>
                    <a:pt x="2249" y="4815"/>
                    <a:pt x="2053" y="4815"/>
                  </a:cubicBezTo>
                  <a:cubicBezTo>
                    <a:pt x="2033" y="4815"/>
                    <a:pt x="2012" y="4817"/>
                    <a:pt x="1991" y="4820"/>
                  </a:cubicBezTo>
                  <a:lnTo>
                    <a:pt x="369" y="5073"/>
                  </a:lnTo>
                  <a:cubicBezTo>
                    <a:pt x="256" y="5084"/>
                    <a:pt x="150" y="5153"/>
                    <a:pt x="81" y="5259"/>
                  </a:cubicBezTo>
                  <a:cubicBezTo>
                    <a:pt x="22" y="5351"/>
                    <a:pt x="0" y="5478"/>
                    <a:pt x="36" y="5595"/>
                  </a:cubicBezTo>
                  <a:lnTo>
                    <a:pt x="497" y="7167"/>
                  </a:lnTo>
                  <a:cubicBezTo>
                    <a:pt x="556" y="7342"/>
                    <a:pt x="717" y="7458"/>
                    <a:pt x="892" y="7458"/>
                  </a:cubicBezTo>
                  <a:cubicBezTo>
                    <a:pt x="925" y="7458"/>
                    <a:pt x="972" y="7458"/>
                    <a:pt x="1008" y="7444"/>
                  </a:cubicBezTo>
                  <a:cubicBezTo>
                    <a:pt x="1228" y="7375"/>
                    <a:pt x="1341" y="7156"/>
                    <a:pt x="1286" y="6936"/>
                  </a:cubicBezTo>
                  <a:lnTo>
                    <a:pt x="1122" y="6392"/>
                  </a:lnTo>
                  <a:lnTo>
                    <a:pt x="1122" y="6392"/>
                  </a:lnTo>
                  <a:cubicBezTo>
                    <a:pt x="1816" y="6739"/>
                    <a:pt x="2558" y="6947"/>
                    <a:pt x="3344" y="7006"/>
                  </a:cubicBezTo>
                  <a:lnTo>
                    <a:pt x="3355" y="7006"/>
                  </a:lnTo>
                  <a:lnTo>
                    <a:pt x="3355" y="7700"/>
                  </a:lnTo>
                  <a:cubicBezTo>
                    <a:pt x="3355" y="7930"/>
                    <a:pt x="3541" y="8105"/>
                    <a:pt x="3771" y="8105"/>
                  </a:cubicBezTo>
                  <a:cubicBezTo>
                    <a:pt x="3993" y="8105"/>
                    <a:pt x="4177" y="7930"/>
                    <a:pt x="4177" y="7700"/>
                  </a:cubicBezTo>
                  <a:lnTo>
                    <a:pt x="4177" y="7006"/>
                  </a:lnTo>
                  <a:cubicBezTo>
                    <a:pt x="5068" y="6947"/>
                    <a:pt x="5937" y="6681"/>
                    <a:pt x="6723" y="6231"/>
                  </a:cubicBezTo>
                  <a:cubicBezTo>
                    <a:pt x="7754" y="5628"/>
                    <a:pt x="8562" y="4762"/>
                    <a:pt x="9073" y="3684"/>
                  </a:cubicBezTo>
                  <a:cubicBezTo>
                    <a:pt x="9409" y="3001"/>
                    <a:pt x="9603" y="2274"/>
                    <a:pt x="9650" y="1532"/>
                  </a:cubicBezTo>
                  <a:lnTo>
                    <a:pt x="10344" y="1532"/>
                  </a:lnTo>
                  <a:cubicBezTo>
                    <a:pt x="10575" y="1532"/>
                    <a:pt x="10761" y="1349"/>
                    <a:pt x="10761" y="1127"/>
                  </a:cubicBezTo>
                  <a:cubicBezTo>
                    <a:pt x="10761" y="896"/>
                    <a:pt x="10575" y="710"/>
                    <a:pt x="10344" y="710"/>
                  </a:cubicBezTo>
                  <a:lnTo>
                    <a:pt x="9650" y="710"/>
                  </a:lnTo>
                  <a:cubicBezTo>
                    <a:pt x="9639" y="596"/>
                    <a:pt x="9628" y="469"/>
                    <a:pt x="9617" y="352"/>
                  </a:cubicBezTo>
                  <a:cubicBezTo>
                    <a:pt x="9584" y="152"/>
                    <a:pt x="9417" y="1"/>
                    <a:pt x="9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18"/>
            <p:cNvSpPr/>
            <p:nvPr/>
          </p:nvSpPr>
          <p:spPr>
            <a:xfrm>
              <a:off x="3472088" y="3816475"/>
              <a:ext cx="64250" cy="85350"/>
            </a:xfrm>
            <a:custGeom>
              <a:avLst/>
              <a:gdLst/>
              <a:ahLst/>
              <a:cxnLst/>
              <a:rect l="l" t="t" r="r" b="b"/>
              <a:pathLst>
                <a:path w="2570" h="3414" extrusionOk="0">
                  <a:moveTo>
                    <a:pt x="334" y="0"/>
                  </a:moveTo>
                  <a:cubicBezTo>
                    <a:pt x="151" y="0"/>
                    <a:pt x="1" y="150"/>
                    <a:pt x="1" y="347"/>
                  </a:cubicBezTo>
                  <a:lnTo>
                    <a:pt x="1" y="3077"/>
                  </a:lnTo>
                  <a:cubicBezTo>
                    <a:pt x="1" y="3263"/>
                    <a:pt x="151" y="3413"/>
                    <a:pt x="334" y="3413"/>
                  </a:cubicBezTo>
                  <a:cubicBezTo>
                    <a:pt x="531" y="3413"/>
                    <a:pt x="681" y="3263"/>
                    <a:pt x="681" y="3077"/>
                  </a:cubicBezTo>
                  <a:lnTo>
                    <a:pt x="681" y="2002"/>
                  </a:lnTo>
                  <a:lnTo>
                    <a:pt x="1886" y="2002"/>
                  </a:lnTo>
                  <a:lnTo>
                    <a:pt x="1886" y="3077"/>
                  </a:lnTo>
                  <a:cubicBezTo>
                    <a:pt x="1886" y="3263"/>
                    <a:pt x="2036" y="3413"/>
                    <a:pt x="2233" y="3413"/>
                  </a:cubicBezTo>
                  <a:cubicBezTo>
                    <a:pt x="2417" y="3413"/>
                    <a:pt x="2569" y="3263"/>
                    <a:pt x="2569" y="3077"/>
                  </a:cubicBezTo>
                  <a:lnTo>
                    <a:pt x="2569" y="347"/>
                  </a:lnTo>
                  <a:cubicBezTo>
                    <a:pt x="2569" y="150"/>
                    <a:pt x="2417" y="0"/>
                    <a:pt x="2233" y="0"/>
                  </a:cubicBezTo>
                  <a:cubicBezTo>
                    <a:pt x="2036" y="0"/>
                    <a:pt x="1886" y="150"/>
                    <a:pt x="1886" y="347"/>
                  </a:cubicBezTo>
                  <a:lnTo>
                    <a:pt x="1886" y="1319"/>
                  </a:lnTo>
                  <a:lnTo>
                    <a:pt x="681" y="1319"/>
                  </a:lnTo>
                  <a:lnTo>
                    <a:pt x="681" y="347"/>
                  </a:lnTo>
                  <a:cubicBezTo>
                    <a:pt x="681" y="150"/>
                    <a:pt x="531"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18"/>
            <p:cNvSpPr/>
            <p:nvPr/>
          </p:nvSpPr>
          <p:spPr>
            <a:xfrm>
              <a:off x="3393638" y="3816525"/>
              <a:ext cx="60500" cy="85300"/>
            </a:xfrm>
            <a:custGeom>
              <a:avLst/>
              <a:gdLst/>
              <a:ahLst/>
              <a:cxnLst/>
              <a:rect l="l" t="t" r="r" b="b"/>
              <a:pathLst>
                <a:path w="2420" h="3412" extrusionOk="0">
                  <a:moveTo>
                    <a:pt x="1389" y="1131"/>
                  </a:moveTo>
                  <a:lnTo>
                    <a:pt x="1389" y="1917"/>
                  </a:lnTo>
                  <a:lnTo>
                    <a:pt x="939" y="1917"/>
                  </a:lnTo>
                  <a:cubicBezTo>
                    <a:pt x="1100" y="1628"/>
                    <a:pt x="1264" y="1351"/>
                    <a:pt x="1389" y="1131"/>
                  </a:cubicBezTo>
                  <a:close/>
                  <a:moveTo>
                    <a:pt x="1577" y="0"/>
                  </a:moveTo>
                  <a:cubicBezTo>
                    <a:pt x="1423" y="0"/>
                    <a:pt x="1272" y="74"/>
                    <a:pt x="1148" y="218"/>
                  </a:cubicBezTo>
                  <a:cubicBezTo>
                    <a:pt x="998" y="415"/>
                    <a:pt x="278" y="1709"/>
                    <a:pt x="59" y="2103"/>
                  </a:cubicBezTo>
                  <a:cubicBezTo>
                    <a:pt x="1" y="2209"/>
                    <a:pt x="1" y="2334"/>
                    <a:pt x="70" y="2439"/>
                  </a:cubicBezTo>
                  <a:cubicBezTo>
                    <a:pt x="128" y="2542"/>
                    <a:pt x="234" y="2600"/>
                    <a:pt x="362" y="2600"/>
                  </a:cubicBezTo>
                  <a:lnTo>
                    <a:pt x="1378" y="2600"/>
                  </a:lnTo>
                  <a:lnTo>
                    <a:pt x="1378" y="3064"/>
                  </a:lnTo>
                  <a:cubicBezTo>
                    <a:pt x="1378" y="3261"/>
                    <a:pt x="1528" y="3411"/>
                    <a:pt x="1714" y="3411"/>
                  </a:cubicBezTo>
                  <a:cubicBezTo>
                    <a:pt x="1911" y="3411"/>
                    <a:pt x="2061" y="3261"/>
                    <a:pt x="2061" y="3075"/>
                  </a:cubicBezTo>
                  <a:lnTo>
                    <a:pt x="2061" y="2600"/>
                  </a:lnTo>
                  <a:lnTo>
                    <a:pt x="2072" y="2600"/>
                  </a:lnTo>
                  <a:cubicBezTo>
                    <a:pt x="2258" y="2600"/>
                    <a:pt x="2419" y="2450"/>
                    <a:pt x="2419" y="2264"/>
                  </a:cubicBezTo>
                  <a:cubicBezTo>
                    <a:pt x="2419" y="2081"/>
                    <a:pt x="2258" y="1917"/>
                    <a:pt x="2072" y="1917"/>
                  </a:cubicBezTo>
                  <a:cubicBezTo>
                    <a:pt x="2072" y="1270"/>
                    <a:pt x="2072" y="598"/>
                    <a:pt x="2061" y="506"/>
                  </a:cubicBezTo>
                  <a:cubicBezTo>
                    <a:pt x="2050" y="276"/>
                    <a:pt x="1911" y="79"/>
                    <a:pt x="1714" y="20"/>
                  </a:cubicBezTo>
                  <a:cubicBezTo>
                    <a:pt x="1669" y="7"/>
                    <a:pt x="1623" y="0"/>
                    <a:pt x="15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18"/>
            <p:cNvSpPr/>
            <p:nvPr/>
          </p:nvSpPr>
          <p:spPr>
            <a:xfrm>
              <a:off x="3336988" y="3816475"/>
              <a:ext cx="54675" cy="85350"/>
            </a:xfrm>
            <a:custGeom>
              <a:avLst/>
              <a:gdLst/>
              <a:ahLst/>
              <a:cxnLst/>
              <a:rect l="l" t="t" r="r" b="b"/>
              <a:pathLst>
                <a:path w="2187" h="3414" extrusionOk="0">
                  <a:moveTo>
                    <a:pt x="1042" y="0"/>
                  </a:moveTo>
                  <a:cubicBezTo>
                    <a:pt x="556" y="0"/>
                    <a:pt x="128" y="347"/>
                    <a:pt x="34" y="833"/>
                  </a:cubicBezTo>
                  <a:cubicBezTo>
                    <a:pt x="1" y="1017"/>
                    <a:pt x="115" y="1192"/>
                    <a:pt x="301" y="1225"/>
                  </a:cubicBezTo>
                  <a:cubicBezTo>
                    <a:pt x="323" y="1229"/>
                    <a:pt x="346" y="1231"/>
                    <a:pt x="369" y="1231"/>
                  </a:cubicBezTo>
                  <a:cubicBezTo>
                    <a:pt x="529" y="1231"/>
                    <a:pt x="674" y="1122"/>
                    <a:pt x="706" y="961"/>
                  </a:cubicBezTo>
                  <a:cubicBezTo>
                    <a:pt x="739" y="797"/>
                    <a:pt x="878" y="683"/>
                    <a:pt x="1042" y="683"/>
                  </a:cubicBezTo>
                  <a:cubicBezTo>
                    <a:pt x="1225" y="683"/>
                    <a:pt x="1378" y="833"/>
                    <a:pt x="1389" y="1005"/>
                  </a:cubicBezTo>
                  <a:lnTo>
                    <a:pt x="1378" y="1064"/>
                  </a:lnTo>
                  <a:cubicBezTo>
                    <a:pt x="1342" y="1192"/>
                    <a:pt x="1273" y="1353"/>
                    <a:pt x="1145" y="1516"/>
                  </a:cubicBezTo>
                  <a:cubicBezTo>
                    <a:pt x="728" y="2116"/>
                    <a:pt x="476" y="2452"/>
                    <a:pt x="337" y="2627"/>
                  </a:cubicBezTo>
                  <a:cubicBezTo>
                    <a:pt x="173" y="2858"/>
                    <a:pt x="81" y="2960"/>
                    <a:pt x="140" y="3147"/>
                  </a:cubicBezTo>
                  <a:cubicBezTo>
                    <a:pt x="173" y="3263"/>
                    <a:pt x="253" y="3344"/>
                    <a:pt x="370" y="3391"/>
                  </a:cubicBezTo>
                  <a:cubicBezTo>
                    <a:pt x="417" y="3402"/>
                    <a:pt x="451" y="3413"/>
                    <a:pt x="984" y="3413"/>
                  </a:cubicBezTo>
                  <a:cubicBezTo>
                    <a:pt x="1192" y="3413"/>
                    <a:pt x="1470" y="3413"/>
                    <a:pt x="1850" y="3402"/>
                  </a:cubicBezTo>
                  <a:cubicBezTo>
                    <a:pt x="2036" y="3402"/>
                    <a:pt x="2186" y="3252"/>
                    <a:pt x="2186" y="3066"/>
                  </a:cubicBezTo>
                  <a:cubicBezTo>
                    <a:pt x="2175" y="2869"/>
                    <a:pt x="2025" y="2730"/>
                    <a:pt x="1839" y="2730"/>
                  </a:cubicBezTo>
                  <a:lnTo>
                    <a:pt x="1123" y="2730"/>
                  </a:lnTo>
                  <a:cubicBezTo>
                    <a:pt x="1261" y="2533"/>
                    <a:pt x="1459" y="2266"/>
                    <a:pt x="1711" y="1908"/>
                  </a:cubicBezTo>
                  <a:cubicBezTo>
                    <a:pt x="1886" y="1655"/>
                    <a:pt x="2003" y="1422"/>
                    <a:pt x="2047" y="1203"/>
                  </a:cubicBezTo>
                  <a:lnTo>
                    <a:pt x="2047" y="1180"/>
                  </a:lnTo>
                  <a:lnTo>
                    <a:pt x="2072" y="1075"/>
                  </a:lnTo>
                  <a:lnTo>
                    <a:pt x="2072" y="1030"/>
                  </a:lnTo>
                  <a:cubicBezTo>
                    <a:pt x="2072" y="461"/>
                    <a:pt x="1609" y="0"/>
                    <a:pt x="10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6" name="Google Shape;3516;p118"/>
          <p:cNvGrpSpPr/>
          <p:nvPr/>
        </p:nvGrpSpPr>
        <p:grpSpPr>
          <a:xfrm>
            <a:off x="4205200" y="1310000"/>
            <a:ext cx="356450" cy="348050"/>
            <a:chOff x="2515138" y="2016000"/>
            <a:chExt cx="356450" cy="348050"/>
          </a:xfrm>
        </p:grpSpPr>
        <p:sp>
          <p:nvSpPr>
            <p:cNvPr id="3517" name="Google Shape;3517;p118"/>
            <p:cNvSpPr/>
            <p:nvPr/>
          </p:nvSpPr>
          <p:spPr>
            <a:xfrm>
              <a:off x="2824988" y="2197800"/>
              <a:ext cx="46600" cy="107250"/>
            </a:xfrm>
            <a:custGeom>
              <a:avLst/>
              <a:gdLst/>
              <a:ahLst/>
              <a:cxnLst/>
              <a:rect l="l" t="t" r="r" b="b"/>
              <a:pathLst>
                <a:path w="1864" h="4290" extrusionOk="0">
                  <a:moveTo>
                    <a:pt x="450" y="0"/>
                  </a:moveTo>
                  <a:cubicBezTo>
                    <a:pt x="346" y="0"/>
                    <a:pt x="242" y="38"/>
                    <a:pt x="161" y="113"/>
                  </a:cubicBezTo>
                  <a:cubicBezTo>
                    <a:pt x="0" y="274"/>
                    <a:pt x="0" y="540"/>
                    <a:pt x="161" y="690"/>
                  </a:cubicBezTo>
                  <a:cubicBezTo>
                    <a:pt x="961" y="1490"/>
                    <a:pt x="961" y="2795"/>
                    <a:pt x="161" y="3595"/>
                  </a:cubicBezTo>
                  <a:cubicBezTo>
                    <a:pt x="0" y="3745"/>
                    <a:pt x="0" y="4012"/>
                    <a:pt x="161" y="4173"/>
                  </a:cubicBezTo>
                  <a:cubicBezTo>
                    <a:pt x="242" y="4253"/>
                    <a:pt x="347" y="4289"/>
                    <a:pt x="450" y="4289"/>
                  </a:cubicBezTo>
                  <a:cubicBezTo>
                    <a:pt x="556" y="4289"/>
                    <a:pt x="658" y="4253"/>
                    <a:pt x="739" y="4173"/>
                  </a:cubicBezTo>
                  <a:cubicBezTo>
                    <a:pt x="1864" y="3051"/>
                    <a:pt x="1864" y="1235"/>
                    <a:pt x="739" y="113"/>
                  </a:cubicBezTo>
                  <a:cubicBezTo>
                    <a:pt x="658" y="38"/>
                    <a:pt x="554" y="0"/>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18"/>
            <p:cNvSpPr/>
            <p:nvPr/>
          </p:nvSpPr>
          <p:spPr>
            <a:xfrm>
              <a:off x="2796038" y="2226675"/>
              <a:ext cx="27525" cy="49425"/>
            </a:xfrm>
            <a:custGeom>
              <a:avLst/>
              <a:gdLst/>
              <a:ahLst/>
              <a:cxnLst/>
              <a:rect l="l" t="t" r="r" b="b"/>
              <a:pathLst>
                <a:path w="1101" h="1977" extrusionOk="0">
                  <a:moveTo>
                    <a:pt x="452" y="0"/>
                  </a:moveTo>
                  <a:cubicBezTo>
                    <a:pt x="347" y="0"/>
                    <a:pt x="243" y="38"/>
                    <a:pt x="161" y="113"/>
                  </a:cubicBezTo>
                  <a:cubicBezTo>
                    <a:pt x="0" y="277"/>
                    <a:pt x="0" y="543"/>
                    <a:pt x="161" y="693"/>
                  </a:cubicBezTo>
                  <a:cubicBezTo>
                    <a:pt x="245" y="774"/>
                    <a:pt x="278" y="877"/>
                    <a:pt x="278" y="982"/>
                  </a:cubicBezTo>
                  <a:cubicBezTo>
                    <a:pt x="278" y="1099"/>
                    <a:pt x="245" y="1202"/>
                    <a:pt x="161" y="1271"/>
                  </a:cubicBezTo>
                  <a:cubicBezTo>
                    <a:pt x="0" y="1432"/>
                    <a:pt x="0" y="1699"/>
                    <a:pt x="161" y="1862"/>
                  </a:cubicBezTo>
                  <a:cubicBezTo>
                    <a:pt x="245" y="1932"/>
                    <a:pt x="347" y="1976"/>
                    <a:pt x="453" y="1976"/>
                  </a:cubicBezTo>
                  <a:cubicBezTo>
                    <a:pt x="556" y="1976"/>
                    <a:pt x="661" y="1932"/>
                    <a:pt x="742" y="1862"/>
                  </a:cubicBezTo>
                  <a:cubicBezTo>
                    <a:pt x="972" y="1618"/>
                    <a:pt x="1100" y="1318"/>
                    <a:pt x="1100" y="982"/>
                  </a:cubicBezTo>
                  <a:cubicBezTo>
                    <a:pt x="1100" y="657"/>
                    <a:pt x="972" y="346"/>
                    <a:pt x="742" y="113"/>
                  </a:cubicBezTo>
                  <a:cubicBezTo>
                    <a:pt x="660" y="38"/>
                    <a:pt x="556" y="0"/>
                    <a:pt x="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18"/>
            <p:cNvSpPr/>
            <p:nvPr/>
          </p:nvSpPr>
          <p:spPr>
            <a:xfrm>
              <a:off x="2515138" y="2016000"/>
              <a:ext cx="280375" cy="348050"/>
            </a:xfrm>
            <a:custGeom>
              <a:avLst/>
              <a:gdLst/>
              <a:ahLst/>
              <a:cxnLst/>
              <a:rect l="l" t="t" r="r" b="b"/>
              <a:pathLst>
                <a:path w="11215" h="13922" extrusionOk="0">
                  <a:moveTo>
                    <a:pt x="3541" y="4480"/>
                  </a:moveTo>
                  <a:cubicBezTo>
                    <a:pt x="4363" y="4480"/>
                    <a:pt x="5035" y="5152"/>
                    <a:pt x="5035" y="5971"/>
                  </a:cubicBezTo>
                  <a:cubicBezTo>
                    <a:pt x="5035" y="6193"/>
                    <a:pt x="4849" y="6377"/>
                    <a:pt x="4630" y="6377"/>
                  </a:cubicBezTo>
                  <a:cubicBezTo>
                    <a:pt x="4399" y="6377"/>
                    <a:pt x="4213" y="6193"/>
                    <a:pt x="4213" y="5971"/>
                  </a:cubicBezTo>
                  <a:cubicBezTo>
                    <a:pt x="4213" y="5602"/>
                    <a:pt x="3913" y="5291"/>
                    <a:pt x="3541" y="5291"/>
                  </a:cubicBezTo>
                  <a:cubicBezTo>
                    <a:pt x="3172" y="5291"/>
                    <a:pt x="2858" y="5602"/>
                    <a:pt x="2858" y="5971"/>
                  </a:cubicBezTo>
                  <a:cubicBezTo>
                    <a:pt x="2858" y="6296"/>
                    <a:pt x="3033" y="6610"/>
                    <a:pt x="3300" y="6793"/>
                  </a:cubicBezTo>
                  <a:lnTo>
                    <a:pt x="3705" y="7060"/>
                  </a:lnTo>
                  <a:cubicBezTo>
                    <a:pt x="3819" y="7129"/>
                    <a:pt x="3877" y="7257"/>
                    <a:pt x="3877" y="7396"/>
                  </a:cubicBezTo>
                  <a:cubicBezTo>
                    <a:pt x="3877" y="7593"/>
                    <a:pt x="4038" y="7754"/>
                    <a:pt x="4236" y="7754"/>
                  </a:cubicBezTo>
                  <a:lnTo>
                    <a:pt x="4283" y="7754"/>
                  </a:lnTo>
                  <a:cubicBezTo>
                    <a:pt x="4374" y="7754"/>
                    <a:pt x="4444" y="7674"/>
                    <a:pt x="4444" y="7582"/>
                  </a:cubicBezTo>
                  <a:cubicBezTo>
                    <a:pt x="4444" y="7349"/>
                    <a:pt x="4630" y="7176"/>
                    <a:pt x="4860" y="7176"/>
                  </a:cubicBezTo>
                  <a:cubicBezTo>
                    <a:pt x="5080" y="7176"/>
                    <a:pt x="5266" y="7349"/>
                    <a:pt x="5266" y="7582"/>
                  </a:cubicBezTo>
                  <a:cubicBezTo>
                    <a:pt x="5266" y="8123"/>
                    <a:pt x="4827" y="8565"/>
                    <a:pt x="4283" y="8565"/>
                  </a:cubicBezTo>
                  <a:lnTo>
                    <a:pt x="4236" y="8565"/>
                  </a:lnTo>
                  <a:cubicBezTo>
                    <a:pt x="3669" y="8565"/>
                    <a:pt x="3194" y="8171"/>
                    <a:pt x="3091" y="7626"/>
                  </a:cubicBezTo>
                  <a:lnTo>
                    <a:pt x="2847" y="7476"/>
                  </a:lnTo>
                  <a:cubicBezTo>
                    <a:pt x="2350" y="7140"/>
                    <a:pt x="2050" y="6574"/>
                    <a:pt x="2050" y="5971"/>
                  </a:cubicBezTo>
                  <a:cubicBezTo>
                    <a:pt x="2050" y="5152"/>
                    <a:pt x="2719" y="4480"/>
                    <a:pt x="3541" y="4480"/>
                  </a:cubicBezTo>
                  <a:close/>
                  <a:moveTo>
                    <a:pt x="5046" y="1"/>
                  </a:moveTo>
                  <a:cubicBezTo>
                    <a:pt x="2258" y="1"/>
                    <a:pt x="1" y="2258"/>
                    <a:pt x="1" y="5047"/>
                  </a:cubicBezTo>
                  <a:cubicBezTo>
                    <a:pt x="1" y="6899"/>
                    <a:pt x="637" y="8715"/>
                    <a:pt x="1795" y="10162"/>
                  </a:cubicBezTo>
                  <a:cubicBezTo>
                    <a:pt x="2039" y="10473"/>
                    <a:pt x="2178" y="10867"/>
                    <a:pt x="2178" y="11273"/>
                  </a:cubicBezTo>
                  <a:lnTo>
                    <a:pt x="2178" y="13505"/>
                  </a:lnTo>
                  <a:cubicBezTo>
                    <a:pt x="2178" y="13736"/>
                    <a:pt x="2361" y="13922"/>
                    <a:pt x="2594" y="13922"/>
                  </a:cubicBezTo>
                  <a:lnTo>
                    <a:pt x="7476" y="13922"/>
                  </a:lnTo>
                  <a:cubicBezTo>
                    <a:pt x="7707" y="13922"/>
                    <a:pt x="7882" y="13736"/>
                    <a:pt x="7882" y="13505"/>
                  </a:cubicBezTo>
                  <a:lnTo>
                    <a:pt x="7882" y="11733"/>
                  </a:lnTo>
                  <a:lnTo>
                    <a:pt x="9142" y="11733"/>
                  </a:lnTo>
                  <a:cubicBezTo>
                    <a:pt x="9662" y="11733"/>
                    <a:pt x="10092" y="11306"/>
                    <a:pt x="10092" y="10775"/>
                  </a:cubicBezTo>
                  <a:lnTo>
                    <a:pt x="10092" y="9965"/>
                  </a:lnTo>
                  <a:cubicBezTo>
                    <a:pt x="10092" y="9826"/>
                    <a:pt x="10034" y="9698"/>
                    <a:pt x="9917" y="9617"/>
                  </a:cubicBezTo>
                  <a:lnTo>
                    <a:pt x="9606" y="9409"/>
                  </a:lnTo>
                  <a:lnTo>
                    <a:pt x="9917" y="9212"/>
                  </a:lnTo>
                  <a:cubicBezTo>
                    <a:pt x="10034" y="9131"/>
                    <a:pt x="10092" y="9004"/>
                    <a:pt x="10092" y="8865"/>
                  </a:cubicBezTo>
                  <a:lnTo>
                    <a:pt x="10092" y="7823"/>
                  </a:lnTo>
                  <a:lnTo>
                    <a:pt x="10878" y="7626"/>
                  </a:lnTo>
                  <a:cubicBezTo>
                    <a:pt x="11006" y="7593"/>
                    <a:pt x="11109" y="7499"/>
                    <a:pt x="11156" y="7385"/>
                  </a:cubicBezTo>
                  <a:cubicBezTo>
                    <a:pt x="11214" y="7257"/>
                    <a:pt x="11189" y="7118"/>
                    <a:pt x="11120" y="7002"/>
                  </a:cubicBezTo>
                  <a:lnTo>
                    <a:pt x="10092" y="5474"/>
                  </a:lnTo>
                  <a:lnTo>
                    <a:pt x="10092" y="5047"/>
                  </a:lnTo>
                  <a:cubicBezTo>
                    <a:pt x="10092" y="2258"/>
                    <a:pt x="7835" y="1"/>
                    <a:pt x="50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0" name="Google Shape;3520;p118"/>
          <p:cNvGrpSpPr/>
          <p:nvPr/>
        </p:nvGrpSpPr>
        <p:grpSpPr>
          <a:xfrm>
            <a:off x="5091875" y="2494700"/>
            <a:ext cx="349525" cy="349500"/>
            <a:chOff x="6290113" y="1462075"/>
            <a:chExt cx="349525" cy="349500"/>
          </a:xfrm>
        </p:grpSpPr>
        <p:sp>
          <p:nvSpPr>
            <p:cNvPr id="3521" name="Google Shape;3521;p118"/>
            <p:cNvSpPr/>
            <p:nvPr/>
          </p:nvSpPr>
          <p:spPr>
            <a:xfrm>
              <a:off x="6413613" y="1539050"/>
              <a:ext cx="102450" cy="100350"/>
            </a:xfrm>
            <a:custGeom>
              <a:avLst/>
              <a:gdLst/>
              <a:ahLst/>
              <a:cxnLst/>
              <a:rect l="l" t="t" r="r" b="b"/>
              <a:pathLst>
                <a:path w="4098" h="4014" extrusionOk="0">
                  <a:moveTo>
                    <a:pt x="2547" y="1"/>
                  </a:moveTo>
                  <a:cubicBezTo>
                    <a:pt x="1820" y="578"/>
                    <a:pt x="940" y="903"/>
                    <a:pt x="1" y="948"/>
                  </a:cubicBezTo>
                  <a:lnTo>
                    <a:pt x="1" y="1967"/>
                  </a:lnTo>
                  <a:cubicBezTo>
                    <a:pt x="1" y="3100"/>
                    <a:pt x="917" y="4014"/>
                    <a:pt x="2050" y="4014"/>
                  </a:cubicBezTo>
                  <a:cubicBezTo>
                    <a:pt x="3183" y="4014"/>
                    <a:pt x="4097" y="3100"/>
                    <a:pt x="4097" y="1967"/>
                  </a:cubicBezTo>
                  <a:lnTo>
                    <a:pt x="4097" y="914"/>
                  </a:lnTo>
                  <a:cubicBezTo>
                    <a:pt x="3486" y="809"/>
                    <a:pt x="2931" y="487"/>
                    <a:pt x="2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18"/>
            <p:cNvSpPr/>
            <p:nvPr/>
          </p:nvSpPr>
          <p:spPr>
            <a:xfrm>
              <a:off x="6290113" y="1770450"/>
              <a:ext cx="349525" cy="41125"/>
            </a:xfrm>
            <a:custGeom>
              <a:avLst/>
              <a:gdLst/>
              <a:ahLst/>
              <a:cxnLst/>
              <a:rect l="l" t="t" r="r" b="b"/>
              <a:pathLst>
                <a:path w="13981" h="1645" extrusionOk="0">
                  <a:moveTo>
                    <a:pt x="1" y="1"/>
                  </a:moveTo>
                  <a:lnTo>
                    <a:pt x="1" y="1228"/>
                  </a:lnTo>
                  <a:cubicBezTo>
                    <a:pt x="1" y="1458"/>
                    <a:pt x="187" y="1644"/>
                    <a:pt x="417" y="1644"/>
                  </a:cubicBezTo>
                  <a:lnTo>
                    <a:pt x="13575" y="1644"/>
                  </a:lnTo>
                  <a:cubicBezTo>
                    <a:pt x="13794" y="1644"/>
                    <a:pt x="13980" y="1458"/>
                    <a:pt x="13980" y="1228"/>
                  </a:cubicBezTo>
                  <a:lnTo>
                    <a:pt x="139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18"/>
            <p:cNvSpPr/>
            <p:nvPr/>
          </p:nvSpPr>
          <p:spPr>
            <a:xfrm>
              <a:off x="6554213" y="1650975"/>
              <a:ext cx="54725" cy="54725"/>
            </a:xfrm>
            <a:custGeom>
              <a:avLst/>
              <a:gdLst/>
              <a:ahLst/>
              <a:cxnLst/>
              <a:rect l="l" t="t" r="r" b="b"/>
              <a:pathLst>
                <a:path w="2189" h="2189" extrusionOk="0">
                  <a:moveTo>
                    <a:pt x="1089" y="0"/>
                  </a:moveTo>
                  <a:cubicBezTo>
                    <a:pt x="486" y="0"/>
                    <a:pt x="0" y="497"/>
                    <a:pt x="0" y="1100"/>
                  </a:cubicBezTo>
                  <a:cubicBezTo>
                    <a:pt x="0" y="1703"/>
                    <a:pt x="486" y="2189"/>
                    <a:pt x="1089" y="2189"/>
                  </a:cubicBezTo>
                  <a:cubicBezTo>
                    <a:pt x="1703" y="2189"/>
                    <a:pt x="2189" y="1703"/>
                    <a:pt x="2189" y="1100"/>
                  </a:cubicBezTo>
                  <a:cubicBezTo>
                    <a:pt x="2189" y="497"/>
                    <a:pt x="1703" y="0"/>
                    <a:pt x="1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18"/>
            <p:cNvSpPr/>
            <p:nvPr/>
          </p:nvSpPr>
          <p:spPr>
            <a:xfrm>
              <a:off x="6320813" y="1650975"/>
              <a:ext cx="54650" cy="54725"/>
            </a:xfrm>
            <a:custGeom>
              <a:avLst/>
              <a:gdLst/>
              <a:ahLst/>
              <a:cxnLst/>
              <a:rect l="l" t="t" r="r" b="b"/>
              <a:pathLst>
                <a:path w="2186" h="2189" extrusionOk="0">
                  <a:moveTo>
                    <a:pt x="1100" y="0"/>
                  </a:moveTo>
                  <a:cubicBezTo>
                    <a:pt x="497" y="0"/>
                    <a:pt x="0" y="497"/>
                    <a:pt x="0" y="1100"/>
                  </a:cubicBezTo>
                  <a:cubicBezTo>
                    <a:pt x="0" y="1703"/>
                    <a:pt x="497" y="2189"/>
                    <a:pt x="1100" y="2189"/>
                  </a:cubicBezTo>
                  <a:cubicBezTo>
                    <a:pt x="1700" y="2189"/>
                    <a:pt x="2186" y="1703"/>
                    <a:pt x="2186" y="1100"/>
                  </a:cubicBezTo>
                  <a:cubicBezTo>
                    <a:pt x="2186" y="811"/>
                    <a:pt x="2072" y="533"/>
                    <a:pt x="1863" y="325"/>
                  </a:cubicBezTo>
                  <a:cubicBezTo>
                    <a:pt x="1666" y="117"/>
                    <a:pt x="1389" y="0"/>
                    <a:pt x="1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18"/>
            <p:cNvSpPr/>
            <p:nvPr/>
          </p:nvSpPr>
          <p:spPr>
            <a:xfrm>
              <a:off x="6434163" y="1652975"/>
              <a:ext cx="61400" cy="54750"/>
            </a:xfrm>
            <a:custGeom>
              <a:avLst/>
              <a:gdLst/>
              <a:ahLst/>
              <a:cxnLst/>
              <a:rect l="l" t="t" r="r" b="b"/>
              <a:pathLst>
                <a:path w="2456" h="2190" extrusionOk="0">
                  <a:moveTo>
                    <a:pt x="1" y="1"/>
                  </a:moveTo>
                  <a:lnTo>
                    <a:pt x="1" y="962"/>
                  </a:lnTo>
                  <a:cubicBezTo>
                    <a:pt x="1" y="1645"/>
                    <a:pt x="545" y="2189"/>
                    <a:pt x="1228" y="2189"/>
                  </a:cubicBezTo>
                  <a:cubicBezTo>
                    <a:pt x="1912" y="2189"/>
                    <a:pt x="2456" y="1645"/>
                    <a:pt x="2456" y="962"/>
                  </a:cubicBezTo>
                  <a:lnTo>
                    <a:pt x="2456" y="1"/>
                  </a:lnTo>
                  <a:cubicBezTo>
                    <a:pt x="2084" y="176"/>
                    <a:pt x="1667" y="279"/>
                    <a:pt x="1228" y="279"/>
                  </a:cubicBezTo>
                  <a:cubicBezTo>
                    <a:pt x="790" y="279"/>
                    <a:pt x="373" y="17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18"/>
            <p:cNvSpPr/>
            <p:nvPr/>
          </p:nvSpPr>
          <p:spPr>
            <a:xfrm>
              <a:off x="6609738" y="1701300"/>
              <a:ext cx="29900" cy="48625"/>
            </a:xfrm>
            <a:custGeom>
              <a:avLst/>
              <a:gdLst/>
              <a:ahLst/>
              <a:cxnLst/>
              <a:rect l="l" t="t" r="r" b="b"/>
              <a:pathLst>
                <a:path w="1196" h="1945" extrusionOk="0">
                  <a:moveTo>
                    <a:pt x="545" y="1"/>
                  </a:moveTo>
                  <a:cubicBezTo>
                    <a:pt x="465" y="162"/>
                    <a:pt x="348" y="301"/>
                    <a:pt x="223" y="439"/>
                  </a:cubicBezTo>
                  <a:cubicBezTo>
                    <a:pt x="154" y="498"/>
                    <a:pt x="84" y="567"/>
                    <a:pt x="1" y="625"/>
                  </a:cubicBezTo>
                  <a:lnTo>
                    <a:pt x="373" y="914"/>
                  </a:lnTo>
                  <a:lnTo>
                    <a:pt x="373" y="1945"/>
                  </a:lnTo>
                  <a:lnTo>
                    <a:pt x="1195" y="1945"/>
                  </a:lnTo>
                  <a:lnTo>
                    <a:pt x="1195" y="717"/>
                  </a:lnTo>
                  <a:cubicBezTo>
                    <a:pt x="1195" y="603"/>
                    <a:pt x="1137" y="475"/>
                    <a:pt x="1042" y="406"/>
                  </a:cubicBezTo>
                  <a:lnTo>
                    <a:pt x="5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18"/>
            <p:cNvSpPr/>
            <p:nvPr/>
          </p:nvSpPr>
          <p:spPr>
            <a:xfrm>
              <a:off x="6474988" y="1659925"/>
              <a:ext cx="116875" cy="90000"/>
            </a:xfrm>
            <a:custGeom>
              <a:avLst/>
              <a:gdLst/>
              <a:ahLst/>
              <a:cxnLst/>
              <a:rect l="l" t="t" r="r" b="b"/>
              <a:pathLst>
                <a:path w="4675" h="3600" extrusionOk="0">
                  <a:moveTo>
                    <a:pt x="1642" y="1"/>
                  </a:moveTo>
                  <a:lnTo>
                    <a:pt x="1642" y="684"/>
                  </a:lnTo>
                  <a:cubicBezTo>
                    <a:pt x="1642" y="1667"/>
                    <a:pt x="937" y="2500"/>
                    <a:pt x="1" y="2686"/>
                  </a:cubicBezTo>
                  <a:lnTo>
                    <a:pt x="1" y="3600"/>
                  </a:lnTo>
                  <a:lnTo>
                    <a:pt x="4675" y="3600"/>
                  </a:lnTo>
                  <a:lnTo>
                    <a:pt x="4675" y="3136"/>
                  </a:lnTo>
                  <a:cubicBezTo>
                    <a:pt x="4675" y="2964"/>
                    <a:pt x="4652" y="2789"/>
                    <a:pt x="4627" y="2616"/>
                  </a:cubicBezTo>
                  <a:cubicBezTo>
                    <a:pt x="4513" y="2639"/>
                    <a:pt x="4386" y="2650"/>
                    <a:pt x="4258" y="2650"/>
                  </a:cubicBezTo>
                  <a:cubicBezTo>
                    <a:pt x="3750" y="2650"/>
                    <a:pt x="3275" y="2455"/>
                    <a:pt x="2917" y="2094"/>
                  </a:cubicBezTo>
                  <a:cubicBezTo>
                    <a:pt x="2545" y="1725"/>
                    <a:pt x="2350" y="1250"/>
                    <a:pt x="2350" y="742"/>
                  </a:cubicBezTo>
                  <a:cubicBezTo>
                    <a:pt x="2350" y="534"/>
                    <a:pt x="2384" y="325"/>
                    <a:pt x="2453" y="139"/>
                  </a:cubicBezTo>
                  <a:cubicBezTo>
                    <a:pt x="2186" y="59"/>
                    <a:pt x="1920" y="12"/>
                    <a:pt x="16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18"/>
            <p:cNvSpPr/>
            <p:nvPr/>
          </p:nvSpPr>
          <p:spPr>
            <a:xfrm>
              <a:off x="6290113" y="1701300"/>
              <a:ext cx="29825" cy="48625"/>
            </a:xfrm>
            <a:custGeom>
              <a:avLst/>
              <a:gdLst/>
              <a:ahLst/>
              <a:cxnLst/>
              <a:rect l="l" t="t" r="r" b="b"/>
              <a:pathLst>
                <a:path w="1193" h="1945" extrusionOk="0">
                  <a:moveTo>
                    <a:pt x="651" y="1"/>
                  </a:moveTo>
                  <a:lnTo>
                    <a:pt x="151" y="406"/>
                  </a:lnTo>
                  <a:cubicBezTo>
                    <a:pt x="59" y="475"/>
                    <a:pt x="1" y="603"/>
                    <a:pt x="1" y="717"/>
                  </a:cubicBezTo>
                  <a:lnTo>
                    <a:pt x="1" y="1945"/>
                  </a:lnTo>
                  <a:lnTo>
                    <a:pt x="823" y="1945"/>
                  </a:lnTo>
                  <a:lnTo>
                    <a:pt x="823" y="914"/>
                  </a:lnTo>
                  <a:lnTo>
                    <a:pt x="1192" y="625"/>
                  </a:lnTo>
                  <a:cubicBezTo>
                    <a:pt x="1112" y="567"/>
                    <a:pt x="1042" y="498"/>
                    <a:pt x="973" y="439"/>
                  </a:cubicBezTo>
                  <a:cubicBezTo>
                    <a:pt x="845" y="301"/>
                    <a:pt x="731" y="162"/>
                    <a:pt x="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18"/>
            <p:cNvSpPr/>
            <p:nvPr/>
          </p:nvSpPr>
          <p:spPr>
            <a:xfrm>
              <a:off x="6337888" y="1659925"/>
              <a:ext cx="116850" cy="90000"/>
            </a:xfrm>
            <a:custGeom>
              <a:avLst/>
              <a:gdLst/>
              <a:ahLst/>
              <a:cxnLst/>
              <a:rect l="l" t="t" r="r" b="b"/>
              <a:pathLst>
                <a:path w="4674" h="3600" extrusionOk="0">
                  <a:moveTo>
                    <a:pt x="3030" y="1"/>
                  </a:moveTo>
                  <a:cubicBezTo>
                    <a:pt x="2752" y="12"/>
                    <a:pt x="2488" y="59"/>
                    <a:pt x="2222" y="139"/>
                  </a:cubicBezTo>
                  <a:cubicBezTo>
                    <a:pt x="2291" y="325"/>
                    <a:pt x="2325" y="534"/>
                    <a:pt x="2325" y="742"/>
                  </a:cubicBezTo>
                  <a:cubicBezTo>
                    <a:pt x="2325" y="1250"/>
                    <a:pt x="2127" y="1725"/>
                    <a:pt x="1758" y="2094"/>
                  </a:cubicBezTo>
                  <a:cubicBezTo>
                    <a:pt x="1400" y="2455"/>
                    <a:pt x="925" y="2650"/>
                    <a:pt x="417" y="2650"/>
                  </a:cubicBezTo>
                  <a:cubicBezTo>
                    <a:pt x="289" y="2650"/>
                    <a:pt x="161" y="2639"/>
                    <a:pt x="45" y="2616"/>
                  </a:cubicBezTo>
                  <a:cubicBezTo>
                    <a:pt x="22" y="2789"/>
                    <a:pt x="0" y="2964"/>
                    <a:pt x="0" y="3136"/>
                  </a:cubicBezTo>
                  <a:lnTo>
                    <a:pt x="0" y="3600"/>
                  </a:lnTo>
                  <a:lnTo>
                    <a:pt x="4674" y="3600"/>
                  </a:lnTo>
                  <a:lnTo>
                    <a:pt x="4674" y="2686"/>
                  </a:lnTo>
                  <a:cubicBezTo>
                    <a:pt x="3738" y="2500"/>
                    <a:pt x="3030" y="1667"/>
                    <a:pt x="3030" y="684"/>
                  </a:cubicBezTo>
                  <a:lnTo>
                    <a:pt x="30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18"/>
            <p:cNvSpPr/>
            <p:nvPr/>
          </p:nvSpPr>
          <p:spPr>
            <a:xfrm>
              <a:off x="6365938" y="1462075"/>
              <a:ext cx="197875" cy="183425"/>
            </a:xfrm>
            <a:custGeom>
              <a:avLst/>
              <a:gdLst/>
              <a:ahLst/>
              <a:cxnLst/>
              <a:rect l="l" t="t" r="r" b="b"/>
              <a:pathLst>
                <a:path w="7915" h="7337" extrusionOk="0">
                  <a:moveTo>
                    <a:pt x="3852" y="0"/>
                  </a:moveTo>
                  <a:cubicBezTo>
                    <a:pt x="1714" y="58"/>
                    <a:pt x="0" y="1805"/>
                    <a:pt x="0" y="3957"/>
                  </a:cubicBezTo>
                  <a:lnTo>
                    <a:pt x="0" y="6873"/>
                  </a:lnTo>
                  <a:cubicBezTo>
                    <a:pt x="242" y="6979"/>
                    <a:pt x="450" y="7118"/>
                    <a:pt x="636" y="7301"/>
                  </a:cubicBezTo>
                  <a:cubicBezTo>
                    <a:pt x="647" y="7315"/>
                    <a:pt x="658" y="7326"/>
                    <a:pt x="672" y="7337"/>
                  </a:cubicBezTo>
                  <a:cubicBezTo>
                    <a:pt x="1075" y="7187"/>
                    <a:pt x="1505" y="7106"/>
                    <a:pt x="1955" y="7093"/>
                  </a:cubicBezTo>
                  <a:cubicBezTo>
                    <a:pt x="1422" y="6573"/>
                    <a:pt x="1089" y="5857"/>
                    <a:pt x="1089" y="5046"/>
                  </a:cubicBezTo>
                  <a:lnTo>
                    <a:pt x="1089" y="4027"/>
                  </a:lnTo>
                  <a:cubicBezTo>
                    <a:pt x="1089" y="3588"/>
                    <a:pt x="1436" y="3219"/>
                    <a:pt x="1875" y="3205"/>
                  </a:cubicBezTo>
                  <a:cubicBezTo>
                    <a:pt x="2638" y="3171"/>
                    <a:pt x="3355" y="2905"/>
                    <a:pt x="3946" y="2441"/>
                  </a:cubicBezTo>
                  <a:cubicBezTo>
                    <a:pt x="4096" y="2327"/>
                    <a:pt x="4268" y="2269"/>
                    <a:pt x="4454" y="2269"/>
                  </a:cubicBezTo>
                  <a:cubicBezTo>
                    <a:pt x="4685" y="2269"/>
                    <a:pt x="4929" y="2372"/>
                    <a:pt x="5090" y="2569"/>
                  </a:cubicBezTo>
                  <a:cubicBezTo>
                    <a:pt x="5357" y="2894"/>
                    <a:pt x="5726" y="3113"/>
                    <a:pt x="6143" y="3183"/>
                  </a:cubicBezTo>
                  <a:cubicBezTo>
                    <a:pt x="6537" y="3252"/>
                    <a:pt x="6826" y="3588"/>
                    <a:pt x="6826" y="3993"/>
                  </a:cubicBezTo>
                  <a:lnTo>
                    <a:pt x="6826" y="5046"/>
                  </a:lnTo>
                  <a:cubicBezTo>
                    <a:pt x="6826" y="5857"/>
                    <a:pt x="6490" y="6573"/>
                    <a:pt x="5960" y="7093"/>
                  </a:cubicBezTo>
                  <a:cubicBezTo>
                    <a:pt x="6409" y="7106"/>
                    <a:pt x="6837" y="7187"/>
                    <a:pt x="7243" y="7337"/>
                  </a:cubicBezTo>
                  <a:cubicBezTo>
                    <a:pt x="7254" y="7326"/>
                    <a:pt x="7268" y="7315"/>
                    <a:pt x="7279" y="7301"/>
                  </a:cubicBezTo>
                  <a:cubicBezTo>
                    <a:pt x="7462" y="7118"/>
                    <a:pt x="7684" y="6979"/>
                    <a:pt x="7915" y="6873"/>
                  </a:cubicBezTo>
                  <a:lnTo>
                    <a:pt x="7915" y="3957"/>
                  </a:lnTo>
                  <a:cubicBezTo>
                    <a:pt x="7915" y="1805"/>
                    <a:pt x="6201" y="58"/>
                    <a:pt x="4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118"/>
          <p:cNvGrpSpPr/>
          <p:nvPr/>
        </p:nvGrpSpPr>
        <p:grpSpPr>
          <a:xfrm>
            <a:off x="1597511" y="4002998"/>
            <a:ext cx="743279" cy="485160"/>
            <a:chOff x="4842900" y="2922987"/>
            <a:chExt cx="436632" cy="284986"/>
          </a:xfrm>
        </p:grpSpPr>
        <p:sp>
          <p:nvSpPr>
            <p:cNvPr id="3532" name="Google Shape;3532;p118"/>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solidFill>
              <a:schemeClr val="accent2"/>
            </a:soli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18"/>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4" name="Google Shape;3534;p118"/>
          <p:cNvGrpSpPr/>
          <p:nvPr/>
        </p:nvGrpSpPr>
        <p:grpSpPr>
          <a:xfrm>
            <a:off x="1904125" y="3745975"/>
            <a:ext cx="612500" cy="296375"/>
            <a:chOff x="5658425" y="2734375"/>
            <a:chExt cx="612500" cy="296375"/>
          </a:xfrm>
        </p:grpSpPr>
        <p:sp>
          <p:nvSpPr>
            <p:cNvPr id="3535" name="Google Shape;3535;p118"/>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18"/>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18"/>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18"/>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9" name="Google Shape;3539;p118"/>
          <p:cNvSpPr/>
          <p:nvPr/>
        </p:nvSpPr>
        <p:spPr>
          <a:xfrm>
            <a:off x="8107188" y="100741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18"/>
          <p:cNvSpPr/>
          <p:nvPr/>
        </p:nvSpPr>
        <p:spPr>
          <a:xfrm rot="10800000">
            <a:off x="7856419" y="4124723"/>
            <a:ext cx="325556" cy="325556"/>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4"/>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544"/>
        <p:cNvGrpSpPr/>
        <p:nvPr/>
      </p:nvGrpSpPr>
      <p:grpSpPr>
        <a:xfrm>
          <a:off x="0" y="0"/>
          <a:ext cx="0" cy="0"/>
          <a:chOff x="0" y="0"/>
          <a:chExt cx="0" cy="0"/>
        </a:xfrm>
      </p:grpSpPr>
      <p:sp>
        <p:nvSpPr>
          <p:cNvPr id="3545" name="Google Shape;3545;p119"/>
          <p:cNvSpPr/>
          <p:nvPr/>
        </p:nvSpPr>
        <p:spPr>
          <a:xfrm>
            <a:off x="6130200" y="1575363"/>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46" name="Google Shape;3546;p119"/>
          <p:cNvSpPr/>
          <p:nvPr/>
        </p:nvSpPr>
        <p:spPr>
          <a:xfrm>
            <a:off x="3459900" y="2270463"/>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47" name="Google Shape;3547;p119"/>
          <p:cNvSpPr/>
          <p:nvPr/>
        </p:nvSpPr>
        <p:spPr>
          <a:xfrm>
            <a:off x="938700" y="2953613"/>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48" name="Google Shape;3548;p119"/>
          <p:cNvSpPr txBox="1">
            <a:spLocks noGrp="1"/>
          </p:cNvSpPr>
          <p:nvPr>
            <p:ph type="title" idx="6"/>
          </p:nvPr>
        </p:nvSpPr>
        <p:spPr>
          <a:xfrm>
            <a:off x="720000" y="692400"/>
            <a:ext cx="2251800" cy="133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GOALS</a:t>
            </a:r>
            <a:endParaRPr/>
          </a:p>
        </p:txBody>
      </p:sp>
      <p:sp>
        <p:nvSpPr>
          <p:cNvPr id="3549" name="Google Shape;3549;p119"/>
          <p:cNvSpPr txBox="1">
            <a:spLocks noGrp="1"/>
          </p:cNvSpPr>
          <p:nvPr>
            <p:ph type="title"/>
          </p:nvPr>
        </p:nvSpPr>
        <p:spPr>
          <a:xfrm>
            <a:off x="1005900" y="2953613"/>
            <a:ext cx="16836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3550" name="Google Shape;3550;p119"/>
          <p:cNvSpPr txBox="1">
            <a:spLocks noGrp="1"/>
          </p:cNvSpPr>
          <p:nvPr>
            <p:ph type="subTitle" idx="1"/>
          </p:nvPr>
        </p:nvSpPr>
        <p:spPr>
          <a:xfrm>
            <a:off x="1005900" y="3231950"/>
            <a:ext cx="2089800" cy="122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3551" name="Google Shape;3551;p119"/>
          <p:cNvSpPr txBox="1">
            <a:spLocks noGrp="1"/>
          </p:cNvSpPr>
          <p:nvPr>
            <p:ph type="title" idx="2"/>
          </p:nvPr>
        </p:nvSpPr>
        <p:spPr>
          <a:xfrm>
            <a:off x="6197402" y="1563513"/>
            <a:ext cx="16836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3552" name="Google Shape;3552;p119"/>
          <p:cNvSpPr txBox="1">
            <a:spLocks noGrp="1"/>
          </p:cNvSpPr>
          <p:nvPr>
            <p:ph type="subTitle" idx="3"/>
          </p:nvPr>
        </p:nvSpPr>
        <p:spPr>
          <a:xfrm>
            <a:off x="6197400" y="1841850"/>
            <a:ext cx="2089800" cy="12258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a:t>Despite being red, Mars is a cold place. The planet is full of iron oxide dust</a:t>
            </a:r>
            <a:endParaRPr/>
          </a:p>
        </p:txBody>
      </p:sp>
      <p:sp>
        <p:nvSpPr>
          <p:cNvPr id="3553" name="Google Shape;3553;p119"/>
          <p:cNvSpPr txBox="1">
            <a:spLocks noGrp="1"/>
          </p:cNvSpPr>
          <p:nvPr>
            <p:ph type="title" idx="4"/>
          </p:nvPr>
        </p:nvSpPr>
        <p:spPr>
          <a:xfrm>
            <a:off x="3527101" y="2258625"/>
            <a:ext cx="16836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3554" name="Google Shape;3554;p119"/>
          <p:cNvSpPr txBox="1">
            <a:spLocks noGrp="1"/>
          </p:cNvSpPr>
          <p:nvPr>
            <p:ph type="subTitle" idx="5"/>
          </p:nvPr>
        </p:nvSpPr>
        <p:spPr>
          <a:xfrm>
            <a:off x="3527100" y="2536963"/>
            <a:ext cx="2089800" cy="1225800"/>
          </a:xfrm>
          <a:prstGeom prst="rect">
            <a:avLst/>
          </a:prstGeom>
        </p:spPr>
        <p:txBody>
          <a:bodyPr spcFirstLastPara="1" wrap="square" lIns="91425" tIns="91425" rIns="91425" bIns="91425" anchor="ctr" anchorCtr="0">
            <a:noAutofit/>
          </a:bodyPr>
          <a:lstStyle/>
          <a:p>
            <a:pPr marL="0" lvl="0" indent="0" algn="l" rtl="0">
              <a:spcBef>
                <a:spcPts val="1000"/>
              </a:spcBef>
              <a:spcAft>
                <a:spcPts val="0"/>
              </a:spcAft>
              <a:buNone/>
            </a:pPr>
            <a:r>
              <a:rPr lang="en"/>
              <a:t>Venus has a beautiful name and is the second planet from the Sun. It’s terribly hot</a:t>
            </a:r>
            <a:endParaRPr/>
          </a:p>
        </p:txBody>
      </p:sp>
      <p:grpSp>
        <p:nvGrpSpPr>
          <p:cNvPr id="3555" name="Google Shape;3555;p119"/>
          <p:cNvGrpSpPr/>
          <p:nvPr/>
        </p:nvGrpSpPr>
        <p:grpSpPr>
          <a:xfrm>
            <a:off x="6299763" y="1043775"/>
            <a:ext cx="348050" cy="349500"/>
            <a:chOff x="7795188" y="1462075"/>
            <a:chExt cx="348050" cy="349500"/>
          </a:xfrm>
        </p:grpSpPr>
        <p:sp>
          <p:nvSpPr>
            <p:cNvPr id="3556" name="Google Shape;3556;p119"/>
            <p:cNvSpPr/>
            <p:nvPr/>
          </p:nvSpPr>
          <p:spPr>
            <a:xfrm>
              <a:off x="7938413" y="1749900"/>
              <a:ext cx="61325" cy="61675"/>
            </a:xfrm>
            <a:custGeom>
              <a:avLst/>
              <a:gdLst/>
              <a:ahLst/>
              <a:cxnLst/>
              <a:rect l="l" t="t" r="r" b="b"/>
              <a:pathLst>
                <a:path w="2453" h="2467" extrusionOk="0">
                  <a:moveTo>
                    <a:pt x="1228" y="1"/>
                  </a:moveTo>
                  <a:cubicBezTo>
                    <a:pt x="556" y="1"/>
                    <a:pt x="0" y="556"/>
                    <a:pt x="0" y="1239"/>
                  </a:cubicBezTo>
                  <a:cubicBezTo>
                    <a:pt x="0" y="1911"/>
                    <a:pt x="556" y="2466"/>
                    <a:pt x="1228" y="2466"/>
                  </a:cubicBezTo>
                  <a:cubicBezTo>
                    <a:pt x="1908" y="2466"/>
                    <a:pt x="2452" y="1911"/>
                    <a:pt x="2452" y="1239"/>
                  </a:cubicBezTo>
                  <a:cubicBezTo>
                    <a:pt x="2452" y="556"/>
                    <a:pt x="1908" y="1"/>
                    <a:pt x="12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19"/>
            <p:cNvSpPr/>
            <p:nvPr/>
          </p:nvSpPr>
          <p:spPr>
            <a:xfrm>
              <a:off x="7890638" y="1557525"/>
              <a:ext cx="157700" cy="157125"/>
            </a:xfrm>
            <a:custGeom>
              <a:avLst/>
              <a:gdLst/>
              <a:ahLst/>
              <a:cxnLst/>
              <a:rect l="l" t="t" r="r" b="b"/>
              <a:pathLst>
                <a:path w="6308" h="6285" extrusionOk="0">
                  <a:moveTo>
                    <a:pt x="4027" y="1911"/>
                  </a:moveTo>
                  <a:cubicBezTo>
                    <a:pt x="4249" y="1911"/>
                    <a:pt x="4433" y="2094"/>
                    <a:pt x="4433" y="2328"/>
                  </a:cubicBezTo>
                  <a:cubicBezTo>
                    <a:pt x="4433" y="2547"/>
                    <a:pt x="4249" y="2733"/>
                    <a:pt x="4027" y="2733"/>
                  </a:cubicBezTo>
                  <a:lnTo>
                    <a:pt x="2247" y="2733"/>
                  </a:lnTo>
                  <a:cubicBezTo>
                    <a:pt x="2028" y="2733"/>
                    <a:pt x="1842" y="2547"/>
                    <a:pt x="1842" y="2328"/>
                  </a:cubicBezTo>
                  <a:cubicBezTo>
                    <a:pt x="1842" y="2094"/>
                    <a:pt x="2028" y="1911"/>
                    <a:pt x="2247" y="1911"/>
                  </a:cubicBezTo>
                  <a:close/>
                  <a:moveTo>
                    <a:pt x="4027" y="3552"/>
                  </a:moveTo>
                  <a:cubicBezTo>
                    <a:pt x="4249" y="3552"/>
                    <a:pt x="4433" y="3738"/>
                    <a:pt x="4433" y="3958"/>
                  </a:cubicBezTo>
                  <a:cubicBezTo>
                    <a:pt x="4433" y="4191"/>
                    <a:pt x="4249" y="4374"/>
                    <a:pt x="4027" y="4374"/>
                  </a:cubicBezTo>
                  <a:lnTo>
                    <a:pt x="2247" y="4374"/>
                  </a:lnTo>
                  <a:cubicBezTo>
                    <a:pt x="2028" y="4374"/>
                    <a:pt x="1842" y="4191"/>
                    <a:pt x="1842" y="3958"/>
                  </a:cubicBezTo>
                  <a:cubicBezTo>
                    <a:pt x="1842" y="3738"/>
                    <a:pt x="2028" y="3552"/>
                    <a:pt x="2247" y="3552"/>
                  </a:cubicBezTo>
                  <a:close/>
                  <a:moveTo>
                    <a:pt x="3139" y="0"/>
                  </a:moveTo>
                  <a:cubicBezTo>
                    <a:pt x="1414" y="0"/>
                    <a:pt x="1" y="1414"/>
                    <a:pt x="1" y="3150"/>
                  </a:cubicBezTo>
                  <a:cubicBezTo>
                    <a:pt x="1" y="4871"/>
                    <a:pt x="1414" y="6285"/>
                    <a:pt x="3139" y="6285"/>
                  </a:cubicBezTo>
                  <a:cubicBezTo>
                    <a:pt x="3647" y="6285"/>
                    <a:pt x="4144" y="6157"/>
                    <a:pt x="4596" y="5913"/>
                  </a:cubicBezTo>
                  <a:lnTo>
                    <a:pt x="5752" y="6260"/>
                  </a:lnTo>
                  <a:cubicBezTo>
                    <a:pt x="5788" y="6274"/>
                    <a:pt x="5832" y="6285"/>
                    <a:pt x="5868" y="6285"/>
                  </a:cubicBezTo>
                  <a:cubicBezTo>
                    <a:pt x="5971" y="6285"/>
                    <a:pt x="6077" y="6238"/>
                    <a:pt x="6157" y="6157"/>
                  </a:cubicBezTo>
                  <a:cubicBezTo>
                    <a:pt x="6263" y="6052"/>
                    <a:pt x="6307" y="5902"/>
                    <a:pt x="6263" y="5752"/>
                  </a:cubicBezTo>
                  <a:lnTo>
                    <a:pt x="5916" y="4607"/>
                  </a:lnTo>
                  <a:cubicBezTo>
                    <a:pt x="6157" y="4155"/>
                    <a:pt x="6274" y="3647"/>
                    <a:pt x="6274" y="3150"/>
                  </a:cubicBezTo>
                  <a:cubicBezTo>
                    <a:pt x="6274" y="1414"/>
                    <a:pt x="4874" y="0"/>
                    <a:pt x="3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19"/>
            <p:cNvSpPr/>
            <p:nvPr/>
          </p:nvSpPr>
          <p:spPr>
            <a:xfrm>
              <a:off x="7795188" y="1625850"/>
              <a:ext cx="75000" cy="122900"/>
            </a:xfrm>
            <a:custGeom>
              <a:avLst/>
              <a:gdLst/>
              <a:ahLst/>
              <a:cxnLst/>
              <a:rect l="l" t="t" r="r" b="b"/>
              <a:pathLst>
                <a:path w="3000" h="4916" extrusionOk="0">
                  <a:moveTo>
                    <a:pt x="1494" y="0"/>
                  </a:moveTo>
                  <a:cubicBezTo>
                    <a:pt x="672" y="0"/>
                    <a:pt x="0" y="669"/>
                    <a:pt x="0" y="1502"/>
                  </a:cubicBezTo>
                  <a:lnTo>
                    <a:pt x="0" y="3413"/>
                  </a:lnTo>
                  <a:cubicBezTo>
                    <a:pt x="0" y="4246"/>
                    <a:pt x="672" y="4915"/>
                    <a:pt x="1494" y="4915"/>
                  </a:cubicBezTo>
                  <a:lnTo>
                    <a:pt x="2594" y="4915"/>
                  </a:lnTo>
                  <a:cubicBezTo>
                    <a:pt x="2813" y="4915"/>
                    <a:pt x="2999" y="4732"/>
                    <a:pt x="2999" y="4499"/>
                  </a:cubicBezTo>
                  <a:lnTo>
                    <a:pt x="2999" y="417"/>
                  </a:lnTo>
                  <a:cubicBezTo>
                    <a:pt x="2999" y="183"/>
                    <a:pt x="2813" y="0"/>
                    <a:pt x="25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19"/>
            <p:cNvSpPr/>
            <p:nvPr/>
          </p:nvSpPr>
          <p:spPr>
            <a:xfrm>
              <a:off x="8068013" y="1625850"/>
              <a:ext cx="75225" cy="122900"/>
            </a:xfrm>
            <a:custGeom>
              <a:avLst/>
              <a:gdLst/>
              <a:ahLst/>
              <a:cxnLst/>
              <a:rect l="l" t="t" r="r" b="b"/>
              <a:pathLst>
                <a:path w="3009" h="4916" extrusionOk="0">
                  <a:moveTo>
                    <a:pt x="417" y="0"/>
                  </a:moveTo>
                  <a:cubicBezTo>
                    <a:pt x="184" y="0"/>
                    <a:pt x="1" y="183"/>
                    <a:pt x="1" y="417"/>
                  </a:cubicBezTo>
                  <a:lnTo>
                    <a:pt x="1" y="4499"/>
                  </a:lnTo>
                  <a:cubicBezTo>
                    <a:pt x="1" y="4732"/>
                    <a:pt x="184" y="4915"/>
                    <a:pt x="417" y="4915"/>
                  </a:cubicBezTo>
                  <a:lnTo>
                    <a:pt x="1503" y="4915"/>
                  </a:lnTo>
                  <a:cubicBezTo>
                    <a:pt x="2325" y="4915"/>
                    <a:pt x="3008" y="4246"/>
                    <a:pt x="3008" y="3413"/>
                  </a:cubicBezTo>
                  <a:lnTo>
                    <a:pt x="3008" y="1502"/>
                  </a:lnTo>
                  <a:cubicBezTo>
                    <a:pt x="3008" y="669"/>
                    <a:pt x="2325" y="0"/>
                    <a:pt x="1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19"/>
            <p:cNvSpPr/>
            <p:nvPr/>
          </p:nvSpPr>
          <p:spPr>
            <a:xfrm>
              <a:off x="8056988" y="1520525"/>
              <a:ext cx="57025" cy="85350"/>
            </a:xfrm>
            <a:custGeom>
              <a:avLst/>
              <a:gdLst/>
              <a:ahLst/>
              <a:cxnLst/>
              <a:rect l="l" t="t" r="r" b="b"/>
              <a:pathLst>
                <a:path w="2281" h="3414" extrusionOk="0">
                  <a:moveTo>
                    <a:pt x="417" y="0"/>
                  </a:moveTo>
                  <a:lnTo>
                    <a:pt x="0" y="728"/>
                  </a:lnTo>
                  <a:cubicBezTo>
                    <a:pt x="742" y="1447"/>
                    <a:pt x="1239" y="2383"/>
                    <a:pt x="1447" y="3391"/>
                  </a:cubicBezTo>
                  <a:lnTo>
                    <a:pt x="1944" y="3391"/>
                  </a:lnTo>
                  <a:cubicBezTo>
                    <a:pt x="2061" y="3391"/>
                    <a:pt x="2164" y="3402"/>
                    <a:pt x="2280" y="3413"/>
                  </a:cubicBezTo>
                  <a:cubicBezTo>
                    <a:pt x="2164" y="2697"/>
                    <a:pt x="1911" y="2003"/>
                    <a:pt x="1539" y="1378"/>
                  </a:cubicBezTo>
                  <a:cubicBezTo>
                    <a:pt x="1239" y="856"/>
                    <a:pt x="858" y="395"/>
                    <a:pt x="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19"/>
            <p:cNvSpPr/>
            <p:nvPr/>
          </p:nvSpPr>
          <p:spPr>
            <a:xfrm>
              <a:off x="7824138" y="1520525"/>
              <a:ext cx="57300" cy="85350"/>
            </a:xfrm>
            <a:custGeom>
              <a:avLst/>
              <a:gdLst/>
              <a:ahLst/>
              <a:cxnLst/>
              <a:rect l="l" t="t" r="r" b="b"/>
              <a:pathLst>
                <a:path w="2292" h="3414" extrusionOk="0">
                  <a:moveTo>
                    <a:pt x="1864" y="0"/>
                  </a:moveTo>
                  <a:cubicBezTo>
                    <a:pt x="1425" y="395"/>
                    <a:pt x="1042" y="856"/>
                    <a:pt x="742" y="1378"/>
                  </a:cubicBezTo>
                  <a:cubicBezTo>
                    <a:pt x="370" y="2003"/>
                    <a:pt x="117" y="2697"/>
                    <a:pt x="0" y="3413"/>
                  </a:cubicBezTo>
                  <a:cubicBezTo>
                    <a:pt x="117" y="3402"/>
                    <a:pt x="220" y="3391"/>
                    <a:pt x="336" y="3391"/>
                  </a:cubicBezTo>
                  <a:lnTo>
                    <a:pt x="844" y="3391"/>
                  </a:lnTo>
                  <a:cubicBezTo>
                    <a:pt x="1042" y="2383"/>
                    <a:pt x="1550" y="1447"/>
                    <a:pt x="2291" y="728"/>
                  </a:cubicBezTo>
                  <a:lnTo>
                    <a:pt x="1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19"/>
            <p:cNvSpPr/>
            <p:nvPr/>
          </p:nvSpPr>
          <p:spPr>
            <a:xfrm>
              <a:off x="7879113" y="1462075"/>
              <a:ext cx="180250" cy="77100"/>
            </a:xfrm>
            <a:custGeom>
              <a:avLst/>
              <a:gdLst/>
              <a:ahLst/>
              <a:cxnLst/>
              <a:rect l="l" t="t" r="r" b="b"/>
              <a:pathLst>
                <a:path w="7210" h="3084" extrusionOk="0">
                  <a:moveTo>
                    <a:pt x="3600" y="0"/>
                  </a:moveTo>
                  <a:cubicBezTo>
                    <a:pt x="2430" y="0"/>
                    <a:pt x="1272" y="314"/>
                    <a:pt x="253" y="903"/>
                  </a:cubicBezTo>
                  <a:cubicBezTo>
                    <a:pt x="59" y="1008"/>
                    <a:pt x="1" y="1261"/>
                    <a:pt x="103" y="1458"/>
                  </a:cubicBezTo>
                  <a:lnTo>
                    <a:pt x="925" y="2883"/>
                  </a:lnTo>
                  <a:cubicBezTo>
                    <a:pt x="984" y="2974"/>
                    <a:pt x="1075" y="3044"/>
                    <a:pt x="1181" y="3066"/>
                  </a:cubicBezTo>
                  <a:cubicBezTo>
                    <a:pt x="1216" y="3078"/>
                    <a:pt x="1252" y="3084"/>
                    <a:pt x="1287" y="3084"/>
                  </a:cubicBezTo>
                  <a:cubicBezTo>
                    <a:pt x="1356" y="3084"/>
                    <a:pt x="1424" y="3064"/>
                    <a:pt x="1492" y="3033"/>
                  </a:cubicBezTo>
                  <a:cubicBezTo>
                    <a:pt x="2128" y="2649"/>
                    <a:pt x="2858" y="2455"/>
                    <a:pt x="3600" y="2455"/>
                  </a:cubicBezTo>
                  <a:cubicBezTo>
                    <a:pt x="4338" y="2455"/>
                    <a:pt x="5069" y="2649"/>
                    <a:pt x="5716" y="3033"/>
                  </a:cubicBezTo>
                  <a:cubicBezTo>
                    <a:pt x="5774" y="3066"/>
                    <a:pt x="5843" y="3080"/>
                    <a:pt x="5913" y="3080"/>
                  </a:cubicBezTo>
                  <a:cubicBezTo>
                    <a:pt x="5946" y="3080"/>
                    <a:pt x="5993" y="3080"/>
                    <a:pt x="6029" y="3066"/>
                  </a:cubicBezTo>
                  <a:cubicBezTo>
                    <a:pt x="6132" y="3044"/>
                    <a:pt x="6213" y="2974"/>
                    <a:pt x="6271" y="2883"/>
                  </a:cubicBezTo>
                  <a:lnTo>
                    <a:pt x="7093" y="1458"/>
                  </a:lnTo>
                  <a:cubicBezTo>
                    <a:pt x="7210" y="1261"/>
                    <a:pt x="7140" y="1008"/>
                    <a:pt x="6943" y="903"/>
                  </a:cubicBezTo>
                  <a:cubicBezTo>
                    <a:pt x="5924" y="314"/>
                    <a:pt x="4766" y="0"/>
                    <a:pt x="36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19"/>
            <p:cNvSpPr/>
            <p:nvPr/>
          </p:nvSpPr>
          <p:spPr>
            <a:xfrm>
              <a:off x="8019063" y="1728250"/>
              <a:ext cx="90000" cy="62775"/>
            </a:xfrm>
            <a:custGeom>
              <a:avLst/>
              <a:gdLst/>
              <a:ahLst/>
              <a:cxnLst/>
              <a:rect l="l" t="t" r="r" b="b"/>
              <a:pathLst>
                <a:path w="3600" h="2511" extrusionOk="0">
                  <a:moveTo>
                    <a:pt x="3183" y="0"/>
                  </a:moveTo>
                  <a:cubicBezTo>
                    <a:pt x="2964" y="0"/>
                    <a:pt x="2778" y="183"/>
                    <a:pt x="2778" y="403"/>
                  </a:cubicBezTo>
                  <a:lnTo>
                    <a:pt x="2778" y="1005"/>
                  </a:lnTo>
                  <a:cubicBezTo>
                    <a:pt x="2778" y="1389"/>
                    <a:pt x="2467" y="1689"/>
                    <a:pt x="2098" y="1689"/>
                  </a:cubicBezTo>
                  <a:lnTo>
                    <a:pt x="1" y="1689"/>
                  </a:lnTo>
                  <a:cubicBezTo>
                    <a:pt x="37" y="1827"/>
                    <a:pt x="48" y="1955"/>
                    <a:pt x="48" y="2105"/>
                  </a:cubicBezTo>
                  <a:cubicBezTo>
                    <a:pt x="48" y="2244"/>
                    <a:pt x="37" y="2383"/>
                    <a:pt x="1" y="2510"/>
                  </a:cubicBezTo>
                  <a:lnTo>
                    <a:pt x="2098" y="2510"/>
                  </a:lnTo>
                  <a:cubicBezTo>
                    <a:pt x="2917" y="2510"/>
                    <a:pt x="3600" y="1838"/>
                    <a:pt x="3600" y="1005"/>
                  </a:cubicBezTo>
                  <a:lnTo>
                    <a:pt x="3600" y="403"/>
                  </a:lnTo>
                  <a:cubicBezTo>
                    <a:pt x="3600" y="183"/>
                    <a:pt x="3417" y="0"/>
                    <a:pt x="31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119"/>
          <p:cNvGrpSpPr/>
          <p:nvPr/>
        </p:nvGrpSpPr>
        <p:grpSpPr>
          <a:xfrm>
            <a:off x="3636913" y="1767525"/>
            <a:ext cx="349450" cy="320850"/>
            <a:chOff x="7037338" y="1472475"/>
            <a:chExt cx="349450" cy="320850"/>
          </a:xfrm>
        </p:grpSpPr>
        <p:sp>
          <p:nvSpPr>
            <p:cNvPr id="3565" name="Google Shape;3565;p119"/>
            <p:cNvSpPr/>
            <p:nvPr/>
          </p:nvSpPr>
          <p:spPr>
            <a:xfrm>
              <a:off x="7037338" y="1533850"/>
              <a:ext cx="92850" cy="102425"/>
            </a:xfrm>
            <a:custGeom>
              <a:avLst/>
              <a:gdLst/>
              <a:ahLst/>
              <a:cxnLst/>
              <a:rect l="l" t="t" r="r" b="b"/>
              <a:pathLst>
                <a:path w="3714" h="4097" extrusionOk="0">
                  <a:moveTo>
                    <a:pt x="1642" y="1"/>
                  </a:moveTo>
                  <a:cubicBezTo>
                    <a:pt x="1411" y="1"/>
                    <a:pt x="1239" y="184"/>
                    <a:pt x="1239" y="417"/>
                  </a:cubicBezTo>
                  <a:lnTo>
                    <a:pt x="1239" y="1642"/>
                  </a:lnTo>
                  <a:lnTo>
                    <a:pt x="417" y="1642"/>
                  </a:lnTo>
                  <a:cubicBezTo>
                    <a:pt x="184" y="1642"/>
                    <a:pt x="0" y="1828"/>
                    <a:pt x="0" y="2047"/>
                  </a:cubicBezTo>
                  <a:cubicBezTo>
                    <a:pt x="0" y="2278"/>
                    <a:pt x="184" y="2464"/>
                    <a:pt x="417" y="2464"/>
                  </a:cubicBezTo>
                  <a:lnTo>
                    <a:pt x="1239" y="2464"/>
                  </a:lnTo>
                  <a:lnTo>
                    <a:pt x="1239" y="3275"/>
                  </a:lnTo>
                  <a:cubicBezTo>
                    <a:pt x="1239" y="3724"/>
                    <a:pt x="1597" y="4097"/>
                    <a:pt x="2047" y="4097"/>
                  </a:cubicBezTo>
                  <a:cubicBezTo>
                    <a:pt x="2500" y="4097"/>
                    <a:pt x="2869" y="3724"/>
                    <a:pt x="2869" y="3275"/>
                  </a:cubicBezTo>
                  <a:lnTo>
                    <a:pt x="2869" y="2464"/>
                  </a:lnTo>
                  <a:lnTo>
                    <a:pt x="3713" y="2464"/>
                  </a:lnTo>
                  <a:lnTo>
                    <a:pt x="3713" y="1642"/>
                  </a:lnTo>
                  <a:lnTo>
                    <a:pt x="2869" y="1642"/>
                  </a:lnTo>
                  <a:lnTo>
                    <a:pt x="2869" y="417"/>
                  </a:lnTo>
                  <a:cubicBezTo>
                    <a:pt x="2869" y="184"/>
                    <a:pt x="2683" y="1"/>
                    <a:pt x="24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19"/>
            <p:cNvSpPr/>
            <p:nvPr/>
          </p:nvSpPr>
          <p:spPr>
            <a:xfrm>
              <a:off x="7037338" y="1472475"/>
              <a:ext cx="102425" cy="40850"/>
            </a:xfrm>
            <a:custGeom>
              <a:avLst/>
              <a:gdLst/>
              <a:ahLst/>
              <a:cxnLst/>
              <a:rect l="l" t="t" r="r" b="b"/>
              <a:pathLst>
                <a:path w="4097" h="1634" extrusionOk="0">
                  <a:moveTo>
                    <a:pt x="417" y="1"/>
                  </a:moveTo>
                  <a:cubicBezTo>
                    <a:pt x="184" y="1"/>
                    <a:pt x="0" y="187"/>
                    <a:pt x="0" y="406"/>
                  </a:cubicBezTo>
                  <a:cubicBezTo>
                    <a:pt x="0" y="637"/>
                    <a:pt x="184" y="823"/>
                    <a:pt x="417" y="823"/>
                  </a:cubicBezTo>
                  <a:lnTo>
                    <a:pt x="1642" y="823"/>
                  </a:lnTo>
                  <a:lnTo>
                    <a:pt x="1642" y="1634"/>
                  </a:lnTo>
                  <a:lnTo>
                    <a:pt x="2464" y="1634"/>
                  </a:lnTo>
                  <a:lnTo>
                    <a:pt x="2464" y="823"/>
                  </a:lnTo>
                  <a:lnTo>
                    <a:pt x="3691" y="823"/>
                  </a:lnTo>
                  <a:cubicBezTo>
                    <a:pt x="3911" y="823"/>
                    <a:pt x="4097" y="637"/>
                    <a:pt x="4097" y="406"/>
                  </a:cubicBezTo>
                  <a:cubicBezTo>
                    <a:pt x="4097" y="187"/>
                    <a:pt x="3911" y="1"/>
                    <a:pt x="3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19"/>
            <p:cNvSpPr/>
            <p:nvPr/>
          </p:nvSpPr>
          <p:spPr>
            <a:xfrm>
              <a:off x="7284363" y="1472475"/>
              <a:ext cx="102425" cy="40850"/>
            </a:xfrm>
            <a:custGeom>
              <a:avLst/>
              <a:gdLst/>
              <a:ahLst/>
              <a:cxnLst/>
              <a:rect l="l" t="t" r="r" b="b"/>
              <a:pathLst>
                <a:path w="4097" h="1634" extrusionOk="0">
                  <a:moveTo>
                    <a:pt x="417" y="1"/>
                  </a:moveTo>
                  <a:cubicBezTo>
                    <a:pt x="186" y="1"/>
                    <a:pt x="0" y="187"/>
                    <a:pt x="0" y="406"/>
                  </a:cubicBezTo>
                  <a:cubicBezTo>
                    <a:pt x="0" y="637"/>
                    <a:pt x="186" y="823"/>
                    <a:pt x="417" y="823"/>
                  </a:cubicBezTo>
                  <a:lnTo>
                    <a:pt x="1644" y="823"/>
                  </a:lnTo>
                  <a:lnTo>
                    <a:pt x="1644" y="1634"/>
                  </a:lnTo>
                  <a:lnTo>
                    <a:pt x="2466" y="1634"/>
                  </a:lnTo>
                  <a:lnTo>
                    <a:pt x="2466" y="823"/>
                  </a:lnTo>
                  <a:lnTo>
                    <a:pt x="3691" y="823"/>
                  </a:lnTo>
                  <a:cubicBezTo>
                    <a:pt x="3910" y="823"/>
                    <a:pt x="4096" y="637"/>
                    <a:pt x="4096" y="406"/>
                  </a:cubicBezTo>
                  <a:cubicBezTo>
                    <a:pt x="4096" y="187"/>
                    <a:pt x="3910" y="1"/>
                    <a:pt x="36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19"/>
            <p:cNvSpPr/>
            <p:nvPr/>
          </p:nvSpPr>
          <p:spPr>
            <a:xfrm>
              <a:off x="7293938" y="1533850"/>
              <a:ext cx="92850" cy="102425"/>
            </a:xfrm>
            <a:custGeom>
              <a:avLst/>
              <a:gdLst/>
              <a:ahLst/>
              <a:cxnLst/>
              <a:rect l="l" t="t" r="r" b="b"/>
              <a:pathLst>
                <a:path w="3714" h="4097" extrusionOk="0">
                  <a:moveTo>
                    <a:pt x="1261" y="1"/>
                  </a:moveTo>
                  <a:cubicBezTo>
                    <a:pt x="1028" y="1"/>
                    <a:pt x="856" y="184"/>
                    <a:pt x="856" y="417"/>
                  </a:cubicBezTo>
                  <a:lnTo>
                    <a:pt x="856" y="1642"/>
                  </a:lnTo>
                  <a:lnTo>
                    <a:pt x="0" y="1642"/>
                  </a:lnTo>
                  <a:lnTo>
                    <a:pt x="0" y="2464"/>
                  </a:lnTo>
                  <a:lnTo>
                    <a:pt x="856" y="2464"/>
                  </a:lnTo>
                  <a:lnTo>
                    <a:pt x="856" y="3275"/>
                  </a:lnTo>
                  <a:cubicBezTo>
                    <a:pt x="856" y="3724"/>
                    <a:pt x="1214" y="4097"/>
                    <a:pt x="1666" y="4097"/>
                  </a:cubicBezTo>
                  <a:cubicBezTo>
                    <a:pt x="2116" y="4097"/>
                    <a:pt x="2486" y="3724"/>
                    <a:pt x="2486" y="3275"/>
                  </a:cubicBezTo>
                  <a:lnTo>
                    <a:pt x="2486" y="2464"/>
                  </a:lnTo>
                  <a:lnTo>
                    <a:pt x="3308" y="2464"/>
                  </a:lnTo>
                  <a:cubicBezTo>
                    <a:pt x="3527" y="2464"/>
                    <a:pt x="3713" y="2278"/>
                    <a:pt x="3713" y="2047"/>
                  </a:cubicBezTo>
                  <a:cubicBezTo>
                    <a:pt x="3713" y="1828"/>
                    <a:pt x="3527" y="1642"/>
                    <a:pt x="3308" y="1642"/>
                  </a:cubicBezTo>
                  <a:lnTo>
                    <a:pt x="2486" y="1642"/>
                  </a:lnTo>
                  <a:lnTo>
                    <a:pt x="2486" y="417"/>
                  </a:lnTo>
                  <a:cubicBezTo>
                    <a:pt x="2486" y="184"/>
                    <a:pt x="2302" y="1"/>
                    <a:pt x="20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19"/>
            <p:cNvSpPr/>
            <p:nvPr/>
          </p:nvSpPr>
          <p:spPr>
            <a:xfrm>
              <a:off x="7150713" y="1561275"/>
              <a:ext cx="122975" cy="68050"/>
            </a:xfrm>
            <a:custGeom>
              <a:avLst/>
              <a:gdLst/>
              <a:ahLst/>
              <a:cxnLst/>
              <a:rect l="l" t="t" r="r" b="b"/>
              <a:pathLst>
                <a:path w="4919" h="2722" extrusionOk="0">
                  <a:moveTo>
                    <a:pt x="406" y="0"/>
                  </a:moveTo>
                  <a:cubicBezTo>
                    <a:pt x="186" y="0"/>
                    <a:pt x="0" y="175"/>
                    <a:pt x="0" y="406"/>
                  </a:cubicBezTo>
                  <a:lnTo>
                    <a:pt x="0" y="1494"/>
                  </a:lnTo>
                  <a:cubicBezTo>
                    <a:pt x="0" y="1725"/>
                    <a:pt x="186" y="1911"/>
                    <a:pt x="406" y="1911"/>
                  </a:cubicBezTo>
                  <a:lnTo>
                    <a:pt x="1505" y="1911"/>
                  </a:lnTo>
                  <a:lnTo>
                    <a:pt x="1505" y="2722"/>
                  </a:lnTo>
                  <a:lnTo>
                    <a:pt x="3413" y="2722"/>
                  </a:lnTo>
                  <a:lnTo>
                    <a:pt x="3413" y="1911"/>
                  </a:lnTo>
                  <a:lnTo>
                    <a:pt x="4502" y="1911"/>
                  </a:lnTo>
                  <a:cubicBezTo>
                    <a:pt x="4732" y="1911"/>
                    <a:pt x="4918" y="1725"/>
                    <a:pt x="4918" y="1494"/>
                  </a:cubicBezTo>
                  <a:lnTo>
                    <a:pt x="4918" y="406"/>
                  </a:lnTo>
                  <a:cubicBezTo>
                    <a:pt x="4918" y="175"/>
                    <a:pt x="4732" y="0"/>
                    <a:pt x="45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19"/>
            <p:cNvSpPr/>
            <p:nvPr/>
          </p:nvSpPr>
          <p:spPr>
            <a:xfrm>
              <a:off x="7078988" y="1649800"/>
              <a:ext cx="266125" cy="143525"/>
            </a:xfrm>
            <a:custGeom>
              <a:avLst/>
              <a:gdLst/>
              <a:ahLst/>
              <a:cxnLst/>
              <a:rect l="l" t="t" r="r" b="b"/>
              <a:pathLst>
                <a:path w="10645" h="5741" extrusionOk="0">
                  <a:moveTo>
                    <a:pt x="5321" y="3277"/>
                  </a:moveTo>
                  <a:cubicBezTo>
                    <a:pt x="5555" y="3277"/>
                    <a:pt x="5738" y="3460"/>
                    <a:pt x="5738" y="3693"/>
                  </a:cubicBezTo>
                  <a:cubicBezTo>
                    <a:pt x="5738" y="3913"/>
                    <a:pt x="5555" y="4096"/>
                    <a:pt x="5321" y="4096"/>
                  </a:cubicBezTo>
                  <a:cubicBezTo>
                    <a:pt x="5102" y="4096"/>
                    <a:pt x="4919" y="3913"/>
                    <a:pt x="4919" y="3693"/>
                  </a:cubicBezTo>
                  <a:cubicBezTo>
                    <a:pt x="4919" y="3460"/>
                    <a:pt x="5102" y="3277"/>
                    <a:pt x="5321" y="3277"/>
                  </a:cubicBezTo>
                  <a:close/>
                  <a:moveTo>
                    <a:pt x="3691" y="0"/>
                  </a:moveTo>
                  <a:cubicBezTo>
                    <a:pt x="2558" y="0"/>
                    <a:pt x="1642" y="928"/>
                    <a:pt x="1642" y="2050"/>
                  </a:cubicBezTo>
                  <a:lnTo>
                    <a:pt x="1642" y="4235"/>
                  </a:lnTo>
                  <a:cubicBezTo>
                    <a:pt x="1642" y="4607"/>
                    <a:pt x="1331" y="4918"/>
                    <a:pt x="962" y="4918"/>
                  </a:cubicBezTo>
                  <a:lnTo>
                    <a:pt x="417" y="4918"/>
                  </a:lnTo>
                  <a:cubicBezTo>
                    <a:pt x="184" y="4918"/>
                    <a:pt x="1" y="5104"/>
                    <a:pt x="1" y="5324"/>
                  </a:cubicBezTo>
                  <a:cubicBezTo>
                    <a:pt x="1" y="5554"/>
                    <a:pt x="184" y="5740"/>
                    <a:pt x="417" y="5740"/>
                  </a:cubicBezTo>
                  <a:lnTo>
                    <a:pt x="962" y="5740"/>
                  </a:lnTo>
                  <a:cubicBezTo>
                    <a:pt x="1781" y="5740"/>
                    <a:pt x="2464" y="5057"/>
                    <a:pt x="2464" y="4235"/>
                  </a:cubicBezTo>
                  <a:lnTo>
                    <a:pt x="2464" y="2050"/>
                  </a:lnTo>
                  <a:cubicBezTo>
                    <a:pt x="2464" y="1377"/>
                    <a:pt x="3008" y="822"/>
                    <a:pt x="3691" y="822"/>
                  </a:cubicBezTo>
                  <a:lnTo>
                    <a:pt x="4919" y="822"/>
                  </a:lnTo>
                  <a:lnTo>
                    <a:pt x="4919" y="1644"/>
                  </a:lnTo>
                  <a:lnTo>
                    <a:pt x="3691" y="1644"/>
                  </a:lnTo>
                  <a:cubicBezTo>
                    <a:pt x="3461" y="1644"/>
                    <a:pt x="3275" y="1830"/>
                    <a:pt x="3275" y="2050"/>
                  </a:cubicBezTo>
                  <a:lnTo>
                    <a:pt x="3275" y="3693"/>
                  </a:lnTo>
                  <a:cubicBezTo>
                    <a:pt x="3275" y="4815"/>
                    <a:pt x="4200" y="5740"/>
                    <a:pt x="5321" y="5740"/>
                  </a:cubicBezTo>
                  <a:cubicBezTo>
                    <a:pt x="6457" y="5740"/>
                    <a:pt x="7371" y="4815"/>
                    <a:pt x="7371" y="3693"/>
                  </a:cubicBezTo>
                  <a:lnTo>
                    <a:pt x="7371" y="2050"/>
                  </a:lnTo>
                  <a:cubicBezTo>
                    <a:pt x="7371" y="1830"/>
                    <a:pt x="7185" y="1644"/>
                    <a:pt x="6965" y="1644"/>
                  </a:cubicBezTo>
                  <a:lnTo>
                    <a:pt x="5738" y="1644"/>
                  </a:lnTo>
                  <a:lnTo>
                    <a:pt x="5738" y="822"/>
                  </a:lnTo>
                  <a:lnTo>
                    <a:pt x="6965" y="822"/>
                  </a:lnTo>
                  <a:cubicBezTo>
                    <a:pt x="7637" y="822"/>
                    <a:pt x="8193" y="1377"/>
                    <a:pt x="8193" y="2050"/>
                  </a:cubicBezTo>
                  <a:lnTo>
                    <a:pt x="8193" y="4235"/>
                  </a:lnTo>
                  <a:cubicBezTo>
                    <a:pt x="8193" y="5057"/>
                    <a:pt x="8862" y="5740"/>
                    <a:pt x="9695" y="5740"/>
                  </a:cubicBezTo>
                  <a:lnTo>
                    <a:pt x="10239" y="5740"/>
                  </a:lnTo>
                  <a:cubicBezTo>
                    <a:pt x="10459" y="5740"/>
                    <a:pt x="10645" y="5554"/>
                    <a:pt x="10645" y="5324"/>
                  </a:cubicBezTo>
                  <a:cubicBezTo>
                    <a:pt x="10645" y="5104"/>
                    <a:pt x="10459" y="4918"/>
                    <a:pt x="10239" y="4918"/>
                  </a:cubicBezTo>
                  <a:lnTo>
                    <a:pt x="9695" y="4918"/>
                  </a:lnTo>
                  <a:cubicBezTo>
                    <a:pt x="9315" y="4918"/>
                    <a:pt x="9015" y="4607"/>
                    <a:pt x="9015" y="4235"/>
                  </a:cubicBezTo>
                  <a:lnTo>
                    <a:pt x="9015" y="2050"/>
                  </a:lnTo>
                  <a:cubicBezTo>
                    <a:pt x="9015" y="928"/>
                    <a:pt x="8087" y="0"/>
                    <a:pt x="69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19"/>
            <p:cNvSpPr/>
            <p:nvPr/>
          </p:nvSpPr>
          <p:spPr>
            <a:xfrm>
              <a:off x="7171263" y="1513300"/>
              <a:ext cx="81875" cy="27525"/>
            </a:xfrm>
            <a:custGeom>
              <a:avLst/>
              <a:gdLst/>
              <a:ahLst/>
              <a:cxnLst/>
              <a:rect l="l" t="t" r="r" b="b"/>
              <a:pathLst>
                <a:path w="3275" h="1101" extrusionOk="0">
                  <a:moveTo>
                    <a:pt x="1630" y="1"/>
                  </a:moveTo>
                  <a:cubicBezTo>
                    <a:pt x="903" y="1"/>
                    <a:pt x="267" y="450"/>
                    <a:pt x="0" y="1100"/>
                  </a:cubicBezTo>
                  <a:lnTo>
                    <a:pt x="3274" y="1100"/>
                  </a:lnTo>
                  <a:cubicBezTo>
                    <a:pt x="3008" y="450"/>
                    <a:pt x="2372" y="1"/>
                    <a:pt x="1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2" name="Google Shape;3572;p119"/>
          <p:cNvGrpSpPr/>
          <p:nvPr/>
        </p:nvGrpSpPr>
        <p:grpSpPr>
          <a:xfrm>
            <a:off x="1118038" y="2421975"/>
            <a:ext cx="349525" cy="349500"/>
            <a:chOff x="6290113" y="1462075"/>
            <a:chExt cx="349525" cy="349500"/>
          </a:xfrm>
        </p:grpSpPr>
        <p:sp>
          <p:nvSpPr>
            <p:cNvPr id="3573" name="Google Shape;3573;p119"/>
            <p:cNvSpPr/>
            <p:nvPr/>
          </p:nvSpPr>
          <p:spPr>
            <a:xfrm>
              <a:off x="6413613" y="1539050"/>
              <a:ext cx="102450" cy="100350"/>
            </a:xfrm>
            <a:custGeom>
              <a:avLst/>
              <a:gdLst/>
              <a:ahLst/>
              <a:cxnLst/>
              <a:rect l="l" t="t" r="r" b="b"/>
              <a:pathLst>
                <a:path w="4098" h="4014" extrusionOk="0">
                  <a:moveTo>
                    <a:pt x="2547" y="1"/>
                  </a:moveTo>
                  <a:cubicBezTo>
                    <a:pt x="1820" y="578"/>
                    <a:pt x="940" y="903"/>
                    <a:pt x="1" y="948"/>
                  </a:cubicBezTo>
                  <a:lnTo>
                    <a:pt x="1" y="1967"/>
                  </a:lnTo>
                  <a:cubicBezTo>
                    <a:pt x="1" y="3100"/>
                    <a:pt x="917" y="4014"/>
                    <a:pt x="2050" y="4014"/>
                  </a:cubicBezTo>
                  <a:cubicBezTo>
                    <a:pt x="3183" y="4014"/>
                    <a:pt x="4097" y="3100"/>
                    <a:pt x="4097" y="1967"/>
                  </a:cubicBezTo>
                  <a:lnTo>
                    <a:pt x="4097" y="914"/>
                  </a:lnTo>
                  <a:cubicBezTo>
                    <a:pt x="3486" y="809"/>
                    <a:pt x="2931" y="487"/>
                    <a:pt x="25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19"/>
            <p:cNvSpPr/>
            <p:nvPr/>
          </p:nvSpPr>
          <p:spPr>
            <a:xfrm>
              <a:off x="6290113" y="1770450"/>
              <a:ext cx="349525" cy="41125"/>
            </a:xfrm>
            <a:custGeom>
              <a:avLst/>
              <a:gdLst/>
              <a:ahLst/>
              <a:cxnLst/>
              <a:rect l="l" t="t" r="r" b="b"/>
              <a:pathLst>
                <a:path w="13981" h="1645" extrusionOk="0">
                  <a:moveTo>
                    <a:pt x="1" y="1"/>
                  </a:moveTo>
                  <a:lnTo>
                    <a:pt x="1" y="1228"/>
                  </a:lnTo>
                  <a:cubicBezTo>
                    <a:pt x="1" y="1458"/>
                    <a:pt x="187" y="1644"/>
                    <a:pt x="417" y="1644"/>
                  </a:cubicBezTo>
                  <a:lnTo>
                    <a:pt x="13575" y="1644"/>
                  </a:lnTo>
                  <a:cubicBezTo>
                    <a:pt x="13794" y="1644"/>
                    <a:pt x="13980" y="1458"/>
                    <a:pt x="13980" y="1228"/>
                  </a:cubicBezTo>
                  <a:lnTo>
                    <a:pt x="139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19"/>
            <p:cNvSpPr/>
            <p:nvPr/>
          </p:nvSpPr>
          <p:spPr>
            <a:xfrm>
              <a:off x="6554213" y="1650975"/>
              <a:ext cx="54725" cy="54725"/>
            </a:xfrm>
            <a:custGeom>
              <a:avLst/>
              <a:gdLst/>
              <a:ahLst/>
              <a:cxnLst/>
              <a:rect l="l" t="t" r="r" b="b"/>
              <a:pathLst>
                <a:path w="2189" h="2189" extrusionOk="0">
                  <a:moveTo>
                    <a:pt x="1089" y="0"/>
                  </a:moveTo>
                  <a:cubicBezTo>
                    <a:pt x="486" y="0"/>
                    <a:pt x="0" y="497"/>
                    <a:pt x="0" y="1100"/>
                  </a:cubicBezTo>
                  <a:cubicBezTo>
                    <a:pt x="0" y="1703"/>
                    <a:pt x="486" y="2189"/>
                    <a:pt x="1089" y="2189"/>
                  </a:cubicBezTo>
                  <a:cubicBezTo>
                    <a:pt x="1703" y="2189"/>
                    <a:pt x="2189" y="1703"/>
                    <a:pt x="2189" y="1100"/>
                  </a:cubicBezTo>
                  <a:cubicBezTo>
                    <a:pt x="2189" y="497"/>
                    <a:pt x="1703" y="0"/>
                    <a:pt x="10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19"/>
            <p:cNvSpPr/>
            <p:nvPr/>
          </p:nvSpPr>
          <p:spPr>
            <a:xfrm>
              <a:off x="6320813" y="1650975"/>
              <a:ext cx="54650" cy="54725"/>
            </a:xfrm>
            <a:custGeom>
              <a:avLst/>
              <a:gdLst/>
              <a:ahLst/>
              <a:cxnLst/>
              <a:rect l="l" t="t" r="r" b="b"/>
              <a:pathLst>
                <a:path w="2186" h="2189" extrusionOk="0">
                  <a:moveTo>
                    <a:pt x="1100" y="0"/>
                  </a:moveTo>
                  <a:cubicBezTo>
                    <a:pt x="497" y="0"/>
                    <a:pt x="0" y="497"/>
                    <a:pt x="0" y="1100"/>
                  </a:cubicBezTo>
                  <a:cubicBezTo>
                    <a:pt x="0" y="1703"/>
                    <a:pt x="497" y="2189"/>
                    <a:pt x="1100" y="2189"/>
                  </a:cubicBezTo>
                  <a:cubicBezTo>
                    <a:pt x="1700" y="2189"/>
                    <a:pt x="2186" y="1703"/>
                    <a:pt x="2186" y="1100"/>
                  </a:cubicBezTo>
                  <a:cubicBezTo>
                    <a:pt x="2186" y="811"/>
                    <a:pt x="2072" y="533"/>
                    <a:pt x="1863" y="325"/>
                  </a:cubicBezTo>
                  <a:cubicBezTo>
                    <a:pt x="1666" y="117"/>
                    <a:pt x="1389" y="0"/>
                    <a:pt x="11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19"/>
            <p:cNvSpPr/>
            <p:nvPr/>
          </p:nvSpPr>
          <p:spPr>
            <a:xfrm>
              <a:off x="6434163" y="1652975"/>
              <a:ext cx="61400" cy="54750"/>
            </a:xfrm>
            <a:custGeom>
              <a:avLst/>
              <a:gdLst/>
              <a:ahLst/>
              <a:cxnLst/>
              <a:rect l="l" t="t" r="r" b="b"/>
              <a:pathLst>
                <a:path w="2456" h="2190" extrusionOk="0">
                  <a:moveTo>
                    <a:pt x="1" y="1"/>
                  </a:moveTo>
                  <a:lnTo>
                    <a:pt x="1" y="962"/>
                  </a:lnTo>
                  <a:cubicBezTo>
                    <a:pt x="1" y="1645"/>
                    <a:pt x="545" y="2189"/>
                    <a:pt x="1228" y="2189"/>
                  </a:cubicBezTo>
                  <a:cubicBezTo>
                    <a:pt x="1912" y="2189"/>
                    <a:pt x="2456" y="1645"/>
                    <a:pt x="2456" y="962"/>
                  </a:cubicBezTo>
                  <a:lnTo>
                    <a:pt x="2456" y="1"/>
                  </a:lnTo>
                  <a:cubicBezTo>
                    <a:pt x="2084" y="176"/>
                    <a:pt x="1667" y="279"/>
                    <a:pt x="1228" y="279"/>
                  </a:cubicBezTo>
                  <a:cubicBezTo>
                    <a:pt x="790" y="279"/>
                    <a:pt x="373" y="176"/>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19"/>
            <p:cNvSpPr/>
            <p:nvPr/>
          </p:nvSpPr>
          <p:spPr>
            <a:xfrm>
              <a:off x="6609738" y="1701300"/>
              <a:ext cx="29900" cy="48625"/>
            </a:xfrm>
            <a:custGeom>
              <a:avLst/>
              <a:gdLst/>
              <a:ahLst/>
              <a:cxnLst/>
              <a:rect l="l" t="t" r="r" b="b"/>
              <a:pathLst>
                <a:path w="1196" h="1945" extrusionOk="0">
                  <a:moveTo>
                    <a:pt x="545" y="1"/>
                  </a:moveTo>
                  <a:cubicBezTo>
                    <a:pt x="465" y="162"/>
                    <a:pt x="348" y="301"/>
                    <a:pt x="223" y="439"/>
                  </a:cubicBezTo>
                  <a:cubicBezTo>
                    <a:pt x="154" y="498"/>
                    <a:pt x="84" y="567"/>
                    <a:pt x="1" y="625"/>
                  </a:cubicBezTo>
                  <a:lnTo>
                    <a:pt x="373" y="914"/>
                  </a:lnTo>
                  <a:lnTo>
                    <a:pt x="373" y="1945"/>
                  </a:lnTo>
                  <a:lnTo>
                    <a:pt x="1195" y="1945"/>
                  </a:lnTo>
                  <a:lnTo>
                    <a:pt x="1195" y="717"/>
                  </a:lnTo>
                  <a:cubicBezTo>
                    <a:pt x="1195" y="603"/>
                    <a:pt x="1137" y="475"/>
                    <a:pt x="1042" y="406"/>
                  </a:cubicBezTo>
                  <a:lnTo>
                    <a:pt x="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19"/>
            <p:cNvSpPr/>
            <p:nvPr/>
          </p:nvSpPr>
          <p:spPr>
            <a:xfrm>
              <a:off x="6474988" y="1659925"/>
              <a:ext cx="116875" cy="90000"/>
            </a:xfrm>
            <a:custGeom>
              <a:avLst/>
              <a:gdLst/>
              <a:ahLst/>
              <a:cxnLst/>
              <a:rect l="l" t="t" r="r" b="b"/>
              <a:pathLst>
                <a:path w="4675" h="3600" extrusionOk="0">
                  <a:moveTo>
                    <a:pt x="1642" y="1"/>
                  </a:moveTo>
                  <a:lnTo>
                    <a:pt x="1642" y="684"/>
                  </a:lnTo>
                  <a:cubicBezTo>
                    <a:pt x="1642" y="1667"/>
                    <a:pt x="937" y="2500"/>
                    <a:pt x="1" y="2686"/>
                  </a:cubicBezTo>
                  <a:lnTo>
                    <a:pt x="1" y="3600"/>
                  </a:lnTo>
                  <a:lnTo>
                    <a:pt x="4675" y="3600"/>
                  </a:lnTo>
                  <a:lnTo>
                    <a:pt x="4675" y="3136"/>
                  </a:lnTo>
                  <a:cubicBezTo>
                    <a:pt x="4675" y="2964"/>
                    <a:pt x="4652" y="2789"/>
                    <a:pt x="4627" y="2616"/>
                  </a:cubicBezTo>
                  <a:cubicBezTo>
                    <a:pt x="4513" y="2639"/>
                    <a:pt x="4386" y="2650"/>
                    <a:pt x="4258" y="2650"/>
                  </a:cubicBezTo>
                  <a:cubicBezTo>
                    <a:pt x="3750" y="2650"/>
                    <a:pt x="3275" y="2455"/>
                    <a:pt x="2917" y="2094"/>
                  </a:cubicBezTo>
                  <a:cubicBezTo>
                    <a:pt x="2545" y="1725"/>
                    <a:pt x="2350" y="1250"/>
                    <a:pt x="2350" y="742"/>
                  </a:cubicBezTo>
                  <a:cubicBezTo>
                    <a:pt x="2350" y="534"/>
                    <a:pt x="2384" y="325"/>
                    <a:pt x="2453" y="139"/>
                  </a:cubicBezTo>
                  <a:cubicBezTo>
                    <a:pt x="2186" y="59"/>
                    <a:pt x="1920" y="12"/>
                    <a:pt x="16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19"/>
            <p:cNvSpPr/>
            <p:nvPr/>
          </p:nvSpPr>
          <p:spPr>
            <a:xfrm>
              <a:off x="6290113" y="1701300"/>
              <a:ext cx="29825" cy="48625"/>
            </a:xfrm>
            <a:custGeom>
              <a:avLst/>
              <a:gdLst/>
              <a:ahLst/>
              <a:cxnLst/>
              <a:rect l="l" t="t" r="r" b="b"/>
              <a:pathLst>
                <a:path w="1193" h="1945" extrusionOk="0">
                  <a:moveTo>
                    <a:pt x="651" y="1"/>
                  </a:moveTo>
                  <a:lnTo>
                    <a:pt x="151" y="406"/>
                  </a:lnTo>
                  <a:cubicBezTo>
                    <a:pt x="59" y="475"/>
                    <a:pt x="1" y="603"/>
                    <a:pt x="1" y="717"/>
                  </a:cubicBezTo>
                  <a:lnTo>
                    <a:pt x="1" y="1945"/>
                  </a:lnTo>
                  <a:lnTo>
                    <a:pt x="823" y="1945"/>
                  </a:lnTo>
                  <a:lnTo>
                    <a:pt x="823" y="914"/>
                  </a:lnTo>
                  <a:lnTo>
                    <a:pt x="1192" y="625"/>
                  </a:lnTo>
                  <a:cubicBezTo>
                    <a:pt x="1112" y="567"/>
                    <a:pt x="1042" y="498"/>
                    <a:pt x="973" y="439"/>
                  </a:cubicBezTo>
                  <a:cubicBezTo>
                    <a:pt x="845" y="301"/>
                    <a:pt x="731" y="162"/>
                    <a:pt x="6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19"/>
            <p:cNvSpPr/>
            <p:nvPr/>
          </p:nvSpPr>
          <p:spPr>
            <a:xfrm>
              <a:off x="6337888" y="1659925"/>
              <a:ext cx="116850" cy="90000"/>
            </a:xfrm>
            <a:custGeom>
              <a:avLst/>
              <a:gdLst/>
              <a:ahLst/>
              <a:cxnLst/>
              <a:rect l="l" t="t" r="r" b="b"/>
              <a:pathLst>
                <a:path w="4674" h="3600" extrusionOk="0">
                  <a:moveTo>
                    <a:pt x="3030" y="1"/>
                  </a:moveTo>
                  <a:cubicBezTo>
                    <a:pt x="2752" y="12"/>
                    <a:pt x="2488" y="59"/>
                    <a:pt x="2222" y="139"/>
                  </a:cubicBezTo>
                  <a:cubicBezTo>
                    <a:pt x="2291" y="325"/>
                    <a:pt x="2325" y="534"/>
                    <a:pt x="2325" y="742"/>
                  </a:cubicBezTo>
                  <a:cubicBezTo>
                    <a:pt x="2325" y="1250"/>
                    <a:pt x="2127" y="1725"/>
                    <a:pt x="1758" y="2094"/>
                  </a:cubicBezTo>
                  <a:cubicBezTo>
                    <a:pt x="1400" y="2455"/>
                    <a:pt x="925" y="2650"/>
                    <a:pt x="417" y="2650"/>
                  </a:cubicBezTo>
                  <a:cubicBezTo>
                    <a:pt x="289" y="2650"/>
                    <a:pt x="161" y="2639"/>
                    <a:pt x="45" y="2616"/>
                  </a:cubicBezTo>
                  <a:cubicBezTo>
                    <a:pt x="22" y="2789"/>
                    <a:pt x="0" y="2964"/>
                    <a:pt x="0" y="3136"/>
                  </a:cubicBezTo>
                  <a:lnTo>
                    <a:pt x="0" y="3600"/>
                  </a:lnTo>
                  <a:lnTo>
                    <a:pt x="4674" y="3600"/>
                  </a:lnTo>
                  <a:lnTo>
                    <a:pt x="4674" y="2686"/>
                  </a:lnTo>
                  <a:cubicBezTo>
                    <a:pt x="3738" y="2500"/>
                    <a:pt x="3030" y="1667"/>
                    <a:pt x="3030" y="684"/>
                  </a:cubicBezTo>
                  <a:lnTo>
                    <a:pt x="30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19"/>
            <p:cNvSpPr/>
            <p:nvPr/>
          </p:nvSpPr>
          <p:spPr>
            <a:xfrm>
              <a:off x="6365938" y="1462075"/>
              <a:ext cx="197875" cy="183425"/>
            </a:xfrm>
            <a:custGeom>
              <a:avLst/>
              <a:gdLst/>
              <a:ahLst/>
              <a:cxnLst/>
              <a:rect l="l" t="t" r="r" b="b"/>
              <a:pathLst>
                <a:path w="7915" h="7337" extrusionOk="0">
                  <a:moveTo>
                    <a:pt x="3852" y="0"/>
                  </a:moveTo>
                  <a:cubicBezTo>
                    <a:pt x="1714" y="58"/>
                    <a:pt x="0" y="1805"/>
                    <a:pt x="0" y="3957"/>
                  </a:cubicBezTo>
                  <a:lnTo>
                    <a:pt x="0" y="6873"/>
                  </a:lnTo>
                  <a:cubicBezTo>
                    <a:pt x="242" y="6979"/>
                    <a:pt x="450" y="7118"/>
                    <a:pt x="636" y="7301"/>
                  </a:cubicBezTo>
                  <a:cubicBezTo>
                    <a:pt x="647" y="7315"/>
                    <a:pt x="658" y="7326"/>
                    <a:pt x="672" y="7337"/>
                  </a:cubicBezTo>
                  <a:cubicBezTo>
                    <a:pt x="1075" y="7187"/>
                    <a:pt x="1505" y="7106"/>
                    <a:pt x="1955" y="7093"/>
                  </a:cubicBezTo>
                  <a:cubicBezTo>
                    <a:pt x="1422" y="6573"/>
                    <a:pt x="1089" y="5857"/>
                    <a:pt x="1089" y="5046"/>
                  </a:cubicBezTo>
                  <a:lnTo>
                    <a:pt x="1089" y="4027"/>
                  </a:lnTo>
                  <a:cubicBezTo>
                    <a:pt x="1089" y="3588"/>
                    <a:pt x="1436" y="3219"/>
                    <a:pt x="1875" y="3205"/>
                  </a:cubicBezTo>
                  <a:cubicBezTo>
                    <a:pt x="2638" y="3171"/>
                    <a:pt x="3355" y="2905"/>
                    <a:pt x="3946" y="2441"/>
                  </a:cubicBezTo>
                  <a:cubicBezTo>
                    <a:pt x="4096" y="2327"/>
                    <a:pt x="4268" y="2269"/>
                    <a:pt x="4454" y="2269"/>
                  </a:cubicBezTo>
                  <a:cubicBezTo>
                    <a:pt x="4685" y="2269"/>
                    <a:pt x="4929" y="2372"/>
                    <a:pt x="5090" y="2569"/>
                  </a:cubicBezTo>
                  <a:cubicBezTo>
                    <a:pt x="5357" y="2894"/>
                    <a:pt x="5726" y="3113"/>
                    <a:pt x="6143" y="3183"/>
                  </a:cubicBezTo>
                  <a:cubicBezTo>
                    <a:pt x="6537" y="3252"/>
                    <a:pt x="6826" y="3588"/>
                    <a:pt x="6826" y="3993"/>
                  </a:cubicBezTo>
                  <a:lnTo>
                    <a:pt x="6826" y="5046"/>
                  </a:lnTo>
                  <a:cubicBezTo>
                    <a:pt x="6826" y="5857"/>
                    <a:pt x="6490" y="6573"/>
                    <a:pt x="5960" y="7093"/>
                  </a:cubicBezTo>
                  <a:cubicBezTo>
                    <a:pt x="6409" y="7106"/>
                    <a:pt x="6837" y="7187"/>
                    <a:pt x="7243" y="7337"/>
                  </a:cubicBezTo>
                  <a:cubicBezTo>
                    <a:pt x="7254" y="7326"/>
                    <a:pt x="7268" y="7315"/>
                    <a:pt x="7279" y="7301"/>
                  </a:cubicBezTo>
                  <a:cubicBezTo>
                    <a:pt x="7462" y="7118"/>
                    <a:pt x="7684" y="6979"/>
                    <a:pt x="7915" y="6873"/>
                  </a:cubicBezTo>
                  <a:lnTo>
                    <a:pt x="7915" y="3957"/>
                  </a:lnTo>
                  <a:cubicBezTo>
                    <a:pt x="7915" y="1805"/>
                    <a:pt x="6201" y="58"/>
                    <a:pt x="4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3" name="Google Shape;3583;p119"/>
          <p:cNvGrpSpPr/>
          <p:nvPr/>
        </p:nvGrpSpPr>
        <p:grpSpPr>
          <a:xfrm>
            <a:off x="6312400" y="3516213"/>
            <a:ext cx="1859811" cy="941522"/>
            <a:chOff x="6312400" y="3374088"/>
            <a:chExt cx="1859811" cy="941522"/>
          </a:xfrm>
        </p:grpSpPr>
        <p:sp>
          <p:nvSpPr>
            <p:cNvPr id="3584" name="Google Shape;3584;p119"/>
            <p:cNvSpPr/>
            <p:nvPr/>
          </p:nvSpPr>
          <p:spPr>
            <a:xfrm>
              <a:off x="6351767" y="3712891"/>
              <a:ext cx="88014" cy="17013"/>
            </a:xfrm>
            <a:custGeom>
              <a:avLst/>
              <a:gdLst/>
              <a:ahLst/>
              <a:cxnLst/>
              <a:rect l="l" t="t" r="r" b="b"/>
              <a:pathLst>
                <a:path w="550" h="82" extrusionOk="0">
                  <a:moveTo>
                    <a:pt x="48" y="0"/>
                  </a:moveTo>
                  <a:cubicBezTo>
                    <a:pt x="23" y="0"/>
                    <a:pt x="1" y="11"/>
                    <a:pt x="1" y="48"/>
                  </a:cubicBezTo>
                  <a:cubicBezTo>
                    <a:pt x="1" y="70"/>
                    <a:pt x="23" y="81"/>
                    <a:pt x="48" y="81"/>
                  </a:cubicBezTo>
                  <a:lnTo>
                    <a:pt x="502" y="81"/>
                  </a:lnTo>
                  <a:cubicBezTo>
                    <a:pt x="524" y="81"/>
                    <a:pt x="549" y="70"/>
                    <a:pt x="549" y="48"/>
                  </a:cubicBezTo>
                  <a:cubicBezTo>
                    <a:pt x="549" y="11"/>
                    <a:pt x="524" y="0"/>
                    <a:pt x="502"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19"/>
            <p:cNvSpPr/>
            <p:nvPr/>
          </p:nvSpPr>
          <p:spPr>
            <a:xfrm>
              <a:off x="7074127" y="3712891"/>
              <a:ext cx="88014" cy="17013"/>
            </a:xfrm>
            <a:custGeom>
              <a:avLst/>
              <a:gdLst/>
              <a:ahLst/>
              <a:cxnLst/>
              <a:rect l="l" t="t" r="r" b="b"/>
              <a:pathLst>
                <a:path w="550" h="82" extrusionOk="0">
                  <a:moveTo>
                    <a:pt x="48" y="0"/>
                  </a:moveTo>
                  <a:cubicBezTo>
                    <a:pt x="26" y="0"/>
                    <a:pt x="1" y="11"/>
                    <a:pt x="1" y="48"/>
                  </a:cubicBezTo>
                  <a:cubicBezTo>
                    <a:pt x="1" y="70"/>
                    <a:pt x="26" y="81"/>
                    <a:pt x="48" y="81"/>
                  </a:cubicBezTo>
                  <a:lnTo>
                    <a:pt x="505" y="81"/>
                  </a:lnTo>
                  <a:cubicBezTo>
                    <a:pt x="527" y="81"/>
                    <a:pt x="549" y="70"/>
                    <a:pt x="549" y="48"/>
                  </a:cubicBezTo>
                  <a:cubicBezTo>
                    <a:pt x="549" y="11"/>
                    <a:pt x="527" y="0"/>
                    <a:pt x="505"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19"/>
            <p:cNvSpPr/>
            <p:nvPr/>
          </p:nvSpPr>
          <p:spPr>
            <a:xfrm>
              <a:off x="7206790" y="3747954"/>
              <a:ext cx="19043" cy="112659"/>
            </a:xfrm>
            <a:custGeom>
              <a:avLst/>
              <a:gdLst/>
              <a:ahLst/>
              <a:cxnLst/>
              <a:rect l="l" t="t" r="r" b="b"/>
              <a:pathLst>
                <a:path w="119" h="543" extrusionOk="0">
                  <a:moveTo>
                    <a:pt x="54" y="1"/>
                  </a:moveTo>
                  <a:cubicBezTo>
                    <a:pt x="49" y="1"/>
                    <a:pt x="43" y="2"/>
                    <a:pt x="37" y="5"/>
                  </a:cubicBezTo>
                  <a:cubicBezTo>
                    <a:pt x="12" y="19"/>
                    <a:pt x="0" y="41"/>
                    <a:pt x="12" y="64"/>
                  </a:cubicBezTo>
                  <a:cubicBezTo>
                    <a:pt x="26" y="100"/>
                    <a:pt x="26" y="122"/>
                    <a:pt x="26" y="159"/>
                  </a:cubicBezTo>
                  <a:lnTo>
                    <a:pt x="26" y="495"/>
                  </a:lnTo>
                  <a:cubicBezTo>
                    <a:pt x="26" y="520"/>
                    <a:pt x="48" y="543"/>
                    <a:pt x="70" y="543"/>
                  </a:cubicBezTo>
                  <a:cubicBezTo>
                    <a:pt x="96" y="543"/>
                    <a:pt x="118" y="520"/>
                    <a:pt x="118" y="495"/>
                  </a:cubicBezTo>
                  <a:lnTo>
                    <a:pt x="118" y="159"/>
                  </a:lnTo>
                  <a:cubicBezTo>
                    <a:pt x="118" y="111"/>
                    <a:pt x="107" y="75"/>
                    <a:pt x="96" y="30"/>
                  </a:cubicBezTo>
                  <a:cubicBezTo>
                    <a:pt x="85" y="11"/>
                    <a:pt x="70" y="1"/>
                    <a:pt x="5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19"/>
            <p:cNvSpPr/>
            <p:nvPr/>
          </p:nvSpPr>
          <p:spPr>
            <a:xfrm>
              <a:off x="7210790" y="3935303"/>
              <a:ext cx="15042" cy="114111"/>
            </a:xfrm>
            <a:custGeom>
              <a:avLst/>
              <a:gdLst/>
              <a:ahLst/>
              <a:cxnLst/>
              <a:rect l="l" t="t" r="r" b="b"/>
              <a:pathLst>
                <a:path w="94" h="550" extrusionOk="0">
                  <a:moveTo>
                    <a:pt x="45" y="1"/>
                  </a:moveTo>
                  <a:cubicBezTo>
                    <a:pt x="23" y="1"/>
                    <a:pt x="1" y="26"/>
                    <a:pt x="1" y="48"/>
                  </a:cubicBezTo>
                  <a:lnTo>
                    <a:pt x="1" y="502"/>
                  </a:lnTo>
                  <a:cubicBezTo>
                    <a:pt x="1" y="527"/>
                    <a:pt x="23" y="550"/>
                    <a:pt x="45" y="550"/>
                  </a:cubicBezTo>
                  <a:cubicBezTo>
                    <a:pt x="71" y="550"/>
                    <a:pt x="93" y="527"/>
                    <a:pt x="93" y="502"/>
                  </a:cubicBezTo>
                  <a:lnTo>
                    <a:pt x="93" y="48"/>
                  </a:lnTo>
                  <a:cubicBezTo>
                    <a:pt x="93" y="26"/>
                    <a:pt x="71" y="1"/>
                    <a:pt x="45"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19"/>
            <p:cNvSpPr/>
            <p:nvPr/>
          </p:nvSpPr>
          <p:spPr>
            <a:xfrm>
              <a:off x="7210790" y="4121821"/>
              <a:ext cx="15042" cy="114111"/>
            </a:xfrm>
            <a:custGeom>
              <a:avLst/>
              <a:gdLst/>
              <a:ahLst/>
              <a:cxnLst/>
              <a:rect l="l" t="t" r="r" b="b"/>
              <a:pathLst>
                <a:path w="94" h="550" extrusionOk="0">
                  <a:moveTo>
                    <a:pt x="45" y="1"/>
                  </a:moveTo>
                  <a:cubicBezTo>
                    <a:pt x="23" y="1"/>
                    <a:pt x="1" y="23"/>
                    <a:pt x="1" y="48"/>
                  </a:cubicBezTo>
                  <a:lnTo>
                    <a:pt x="1" y="502"/>
                  </a:lnTo>
                  <a:cubicBezTo>
                    <a:pt x="1" y="527"/>
                    <a:pt x="23" y="549"/>
                    <a:pt x="45" y="549"/>
                  </a:cubicBezTo>
                  <a:cubicBezTo>
                    <a:pt x="71" y="549"/>
                    <a:pt x="93" y="527"/>
                    <a:pt x="93" y="502"/>
                  </a:cubicBezTo>
                  <a:lnTo>
                    <a:pt x="93" y="48"/>
                  </a:lnTo>
                  <a:cubicBezTo>
                    <a:pt x="93" y="23"/>
                    <a:pt x="71" y="1"/>
                    <a:pt x="45"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19"/>
            <p:cNvSpPr/>
            <p:nvPr/>
          </p:nvSpPr>
          <p:spPr>
            <a:xfrm>
              <a:off x="6641255" y="3712891"/>
              <a:ext cx="88014" cy="17013"/>
            </a:xfrm>
            <a:custGeom>
              <a:avLst/>
              <a:gdLst/>
              <a:ahLst/>
              <a:cxnLst/>
              <a:rect l="l" t="t" r="r" b="b"/>
              <a:pathLst>
                <a:path w="550" h="82" extrusionOk="0">
                  <a:moveTo>
                    <a:pt x="45" y="0"/>
                  </a:moveTo>
                  <a:cubicBezTo>
                    <a:pt x="23" y="0"/>
                    <a:pt x="1" y="11"/>
                    <a:pt x="1" y="48"/>
                  </a:cubicBezTo>
                  <a:cubicBezTo>
                    <a:pt x="1" y="70"/>
                    <a:pt x="23" y="81"/>
                    <a:pt x="45" y="81"/>
                  </a:cubicBezTo>
                  <a:lnTo>
                    <a:pt x="502" y="81"/>
                  </a:lnTo>
                  <a:cubicBezTo>
                    <a:pt x="524" y="81"/>
                    <a:pt x="549" y="70"/>
                    <a:pt x="549" y="48"/>
                  </a:cubicBezTo>
                  <a:cubicBezTo>
                    <a:pt x="549" y="11"/>
                    <a:pt x="524" y="0"/>
                    <a:pt x="502"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19"/>
            <p:cNvSpPr/>
            <p:nvPr/>
          </p:nvSpPr>
          <p:spPr>
            <a:xfrm>
              <a:off x="6497391" y="3712891"/>
              <a:ext cx="86253" cy="17013"/>
            </a:xfrm>
            <a:custGeom>
              <a:avLst/>
              <a:gdLst/>
              <a:ahLst/>
              <a:cxnLst/>
              <a:rect l="l" t="t" r="r" b="b"/>
              <a:pathLst>
                <a:path w="539" h="82" extrusionOk="0">
                  <a:moveTo>
                    <a:pt x="34" y="0"/>
                  </a:moveTo>
                  <a:cubicBezTo>
                    <a:pt x="12" y="0"/>
                    <a:pt x="1" y="11"/>
                    <a:pt x="1" y="48"/>
                  </a:cubicBezTo>
                  <a:cubicBezTo>
                    <a:pt x="1" y="70"/>
                    <a:pt x="12" y="81"/>
                    <a:pt x="34" y="81"/>
                  </a:cubicBezTo>
                  <a:lnTo>
                    <a:pt x="491" y="81"/>
                  </a:lnTo>
                  <a:cubicBezTo>
                    <a:pt x="513" y="81"/>
                    <a:pt x="538" y="70"/>
                    <a:pt x="538" y="48"/>
                  </a:cubicBezTo>
                  <a:cubicBezTo>
                    <a:pt x="538" y="11"/>
                    <a:pt x="513" y="0"/>
                    <a:pt x="491"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19"/>
            <p:cNvSpPr/>
            <p:nvPr/>
          </p:nvSpPr>
          <p:spPr>
            <a:xfrm>
              <a:off x="6930743" y="3712891"/>
              <a:ext cx="85773" cy="17013"/>
            </a:xfrm>
            <a:custGeom>
              <a:avLst/>
              <a:gdLst/>
              <a:ahLst/>
              <a:cxnLst/>
              <a:rect l="l" t="t" r="r" b="b"/>
              <a:pathLst>
                <a:path w="536" h="82" extrusionOk="0">
                  <a:moveTo>
                    <a:pt x="45" y="0"/>
                  </a:moveTo>
                  <a:cubicBezTo>
                    <a:pt x="23" y="0"/>
                    <a:pt x="1" y="11"/>
                    <a:pt x="1" y="48"/>
                  </a:cubicBezTo>
                  <a:cubicBezTo>
                    <a:pt x="1" y="70"/>
                    <a:pt x="23" y="81"/>
                    <a:pt x="45" y="81"/>
                  </a:cubicBezTo>
                  <a:lnTo>
                    <a:pt x="502" y="81"/>
                  </a:lnTo>
                  <a:cubicBezTo>
                    <a:pt x="524" y="81"/>
                    <a:pt x="535" y="70"/>
                    <a:pt x="535" y="48"/>
                  </a:cubicBezTo>
                  <a:cubicBezTo>
                    <a:pt x="535" y="11"/>
                    <a:pt x="524" y="0"/>
                    <a:pt x="502"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19"/>
            <p:cNvSpPr/>
            <p:nvPr/>
          </p:nvSpPr>
          <p:spPr>
            <a:xfrm>
              <a:off x="6785119" y="3712891"/>
              <a:ext cx="87534" cy="17013"/>
            </a:xfrm>
            <a:custGeom>
              <a:avLst/>
              <a:gdLst/>
              <a:ahLst/>
              <a:cxnLst/>
              <a:rect l="l" t="t" r="r" b="b"/>
              <a:pathLst>
                <a:path w="547" h="82" extrusionOk="0">
                  <a:moveTo>
                    <a:pt x="45" y="0"/>
                  </a:moveTo>
                  <a:cubicBezTo>
                    <a:pt x="23" y="0"/>
                    <a:pt x="0" y="11"/>
                    <a:pt x="0" y="48"/>
                  </a:cubicBezTo>
                  <a:cubicBezTo>
                    <a:pt x="0" y="70"/>
                    <a:pt x="23" y="81"/>
                    <a:pt x="45" y="81"/>
                  </a:cubicBezTo>
                  <a:lnTo>
                    <a:pt x="502" y="81"/>
                  </a:lnTo>
                  <a:cubicBezTo>
                    <a:pt x="524" y="81"/>
                    <a:pt x="546" y="70"/>
                    <a:pt x="546" y="48"/>
                  </a:cubicBezTo>
                  <a:cubicBezTo>
                    <a:pt x="546" y="11"/>
                    <a:pt x="524" y="0"/>
                    <a:pt x="502"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19"/>
            <p:cNvSpPr/>
            <p:nvPr/>
          </p:nvSpPr>
          <p:spPr>
            <a:xfrm>
              <a:off x="6312400" y="3374088"/>
              <a:ext cx="1859811" cy="941522"/>
            </a:xfrm>
            <a:custGeom>
              <a:avLst/>
              <a:gdLst/>
              <a:ahLst/>
              <a:cxnLst/>
              <a:rect l="l" t="t" r="r" b="b"/>
              <a:pathLst>
                <a:path w="11622" h="4538" extrusionOk="0">
                  <a:moveTo>
                    <a:pt x="154" y="1"/>
                  </a:moveTo>
                  <a:cubicBezTo>
                    <a:pt x="70" y="1"/>
                    <a:pt x="0" y="71"/>
                    <a:pt x="0" y="152"/>
                  </a:cubicBezTo>
                  <a:lnTo>
                    <a:pt x="0" y="4386"/>
                  </a:lnTo>
                  <a:cubicBezTo>
                    <a:pt x="0" y="4467"/>
                    <a:pt x="70" y="4537"/>
                    <a:pt x="154" y="4537"/>
                  </a:cubicBezTo>
                  <a:lnTo>
                    <a:pt x="11470" y="4537"/>
                  </a:lnTo>
                  <a:cubicBezTo>
                    <a:pt x="11551" y="4537"/>
                    <a:pt x="11621" y="4467"/>
                    <a:pt x="11621" y="4386"/>
                  </a:cubicBezTo>
                  <a:lnTo>
                    <a:pt x="11621" y="152"/>
                  </a:lnTo>
                  <a:cubicBezTo>
                    <a:pt x="11621" y="71"/>
                    <a:pt x="11551" y="1"/>
                    <a:pt x="11470" y="1"/>
                  </a:cubicBezTo>
                  <a:close/>
                </a:path>
              </a:pathLst>
            </a:custGeom>
            <a:gradFill>
              <a:gsLst>
                <a:gs pos="0">
                  <a:srgbClr val="F3A7E0"/>
                </a:gs>
                <a:gs pos="100000">
                  <a:srgbClr val="DC3BB4"/>
                </a:gs>
              </a:gsLst>
              <a:lin ang="5400700" scaled="0"/>
            </a:gra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19"/>
            <p:cNvSpPr/>
            <p:nvPr/>
          </p:nvSpPr>
          <p:spPr>
            <a:xfrm>
              <a:off x="6413217" y="3485086"/>
              <a:ext cx="1645057" cy="717241"/>
            </a:xfrm>
            <a:custGeom>
              <a:avLst/>
              <a:gdLst/>
              <a:ahLst/>
              <a:cxnLst/>
              <a:rect l="l" t="t" r="r" b="b"/>
              <a:pathLst>
                <a:path w="10280" h="3457" extrusionOk="0">
                  <a:moveTo>
                    <a:pt x="37" y="1"/>
                  </a:moveTo>
                  <a:cubicBezTo>
                    <a:pt x="14" y="1"/>
                    <a:pt x="0" y="12"/>
                    <a:pt x="0" y="26"/>
                  </a:cubicBezTo>
                  <a:lnTo>
                    <a:pt x="0" y="3456"/>
                  </a:lnTo>
                  <a:lnTo>
                    <a:pt x="10246" y="3456"/>
                  </a:lnTo>
                  <a:cubicBezTo>
                    <a:pt x="10269" y="3456"/>
                    <a:pt x="10280" y="3431"/>
                    <a:pt x="10280" y="3420"/>
                  </a:cubicBezTo>
                  <a:cubicBezTo>
                    <a:pt x="10280" y="3397"/>
                    <a:pt x="10269" y="3386"/>
                    <a:pt x="10246" y="3386"/>
                  </a:cubicBezTo>
                  <a:lnTo>
                    <a:pt x="9219" y="3386"/>
                  </a:lnTo>
                  <a:lnTo>
                    <a:pt x="9219" y="3372"/>
                  </a:lnTo>
                  <a:cubicBezTo>
                    <a:pt x="9219" y="3350"/>
                    <a:pt x="9196" y="3338"/>
                    <a:pt x="9185" y="3338"/>
                  </a:cubicBezTo>
                  <a:cubicBezTo>
                    <a:pt x="9160" y="3338"/>
                    <a:pt x="9149" y="3350"/>
                    <a:pt x="9149" y="3372"/>
                  </a:cubicBezTo>
                  <a:lnTo>
                    <a:pt x="9149" y="3386"/>
                  </a:lnTo>
                  <a:lnTo>
                    <a:pt x="7387" y="3386"/>
                  </a:lnTo>
                  <a:lnTo>
                    <a:pt x="7387" y="3372"/>
                  </a:lnTo>
                  <a:cubicBezTo>
                    <a:pt x="7387" y="3350"/>
                    <a:pt x="7376" y="3338"/>
                    <a:pt x="7351" y="3338"/>
                  </a:cubicBezTo>
                  <a:cubicBezTo>
                    <a:pt x="7328" y="3338"/>
                    <a:pt x="7317" y="3350"/>
                    <a:pt x="7317" y="3372"/>
                  </a:cubicBezTo>
                  <a:lnTo>
                    <a:pt x="7317" y="3386"/>
                  </a:lnTo>
                  <a:lnTo>
                    <a:pt x="5556" y="3386"/>
                  </a:lnTo>
                  <a:lnTo>
                    <a:pt x="5556" y="3372"/>
                  </a:lnTo>
                  <a:cubicBezTo>
                    <a:pt x="5556" y="3350"/>
                    <a:pt x="5545" y="3338"/>
                    <a:pt x="5519" y="3338"/>
                  </a:cubicBezTo>
                  <a:cubicBezTo>
                    <a:pt x="5497" y="3338"/>
                    <a:pt x="5486" y="3350"/>
                    <a:pt x="5486" y="3372"/>
                  </a:cubicBezTo>
                  <a:lnTo>
                    <a:pt x="5486" y="3386"/>
                  </a:lnTo>
                  <a:lnTo>
                    <a:pt x="3725" y="3386"/>
                  </a:lnTo>
                  <a:lnTo>
                    <a:pt x="3725" y="3372"/>
                  </a:lnTo>
                  <a:cubicBezTo>
                    <a:pt x="3725" y="3350"/>
                    <a:pt x="3711" y="3338"/>
                    <a:pt x="3688" y="3338"/>
                  </a:cubicBezTo>
                  <a:cubicBezTo>
                    <a:pt x="3677" y="3338"/>
                    <a:pt x="3655" y="3350"/>
                    <a:pt x="3655" y="3372"/>
                  </a:cubicBezTo>
                  <a:lnTo>
                    <a:pt x="3655" y="3386"/>
                  </a:lnTo>
                  <a:lnTo>
                    <a:pt x="1904" y="3386"/>
                  </a:lnTo>
                  <a:lnTo>
                    <a:pt x="1904" y="3372"/>
                  </a:lnTo>
                  <a:cubicBezTo>
                    <a:pt x="1904" y="3350"/>
                    <a:pt x="1879" y="3338"/>
                    <a:pt x="1868" y="3338"/>
                  </a:cubicBezTo>
                  <a:cubicBezTo>
                    <a:pt x="1846" y="3338"/>
                    <a:pt x="1834" y="3350"/>
                    <a:pt x="1834" y="3372"/>
                  </a:cubicBezTo>
                  <a:lnTo>
                    <a:pt x="1834" y="3386"/>
                  </a:lnTo>
                  <a:lnTo>
                    <a:pt x="70" y="3386"/>
                  </a:lnTo>
                  <a:lnTo>
                    <a:pt x="70" y="26"/>
                  </a:lnTo>
                  <a:cubicBezTo>
                    <a:pt x="70" y="12"/>
                    <a:pt x="48" y="1"/>
                    <a:pt x="37"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19"/>
            <p:cNvSpPr/>
            <p:nvPr/>
          </p:nvSpPr>
          <p:spPr>
            <a:xfrm>
              <a:off x="6706706" y="3485086"/>
              <a:ext cx="11362" cy="22200"/>
            </a:xfrm>
            <a:custGeom>
              <a:avLst/>
              <a:gdLst/>
              <a:ahLst/>
              <a:cxnLst/>
              <a:rect l="l" t="t" r="r" b="b"/>
              <a:pathLst>
                <a:path w="71" h="107" extrusionOk="0">
                  <a:moveTo>
                    <a:pt x="34" y="1"/>
                  </a:moveTo>
                  <a:cubicBezTo>
                    <a:pt x="12" y="1"/>
                    <a:pt x="0" y="12"/>
                    <a:pt x="0" y="26"/>
                  </a:cubicBezTo>
                  <a:lnTo>
                    <a:pt x="0" y="71"/>
                  </a:lnTo>
                  <a:cubicBezTo>
                    <a:pt x="0" y="96"/>
                    <a:pt x="12" y="107"/>
                    <a:pt x="34" y="107"/>
                  </a:cubicBezTo>
                  <a:cubicBezTo>
                    <a:pt x="45" y="107"/>
                    <a:pt x="70" y="96"/>
                    <a:pt x="70" y="71"/>
                  </a:cubicBezTo>
                  <a:lnTo>
                    <a:pt x="70" y="26"/>
                  </a:lnTo>
                  <a:cubicBezTo>
                    <a:pt x="70" y="12"/>
                    <a:pt x="45"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19"/>
            <p:cNvSpPr/>
            <p:nvPr/>
          </p:nvSpPr>
          <p:spPr>
            <a:xfrm>
              <a:off x="6706706" y="3650027"/>
              <a:ext cx="11362" cy="34026"/>
            </a:xfrm>
            <a:custGeom>
              <a:avLst/>
              <a:gdLst/>
              <a:ahLst/>
              <a:cxnLst/>
              <a:rect l="l" t="t" r="r" b="b"/>
              <a:pathLst>
                <a:path w="71" h="164" extrusionOk="0">
                  <a:moveTo>
                    <a:pt x="34" y="1"/>
                  </a:moveTo>
                  <a:cubicBezTo>
                    <a:pt x="12" y="1"/>
                    <a:pt x="0" y="12"/>
                    <a:pt x="0" y="34"/>
                  </a:cubicBezTo>
                  <a:lnTo>
                    <a:pt x="0" y="127"/>
                  </a:lnTo>
                  <a:cubicBezTo>
                    <a:pt x="0" y="152"/>
                    <a:pt x="12" y="163"/>
                    <a:pt x="34" y="163"/>
                  </a:cubicBezTo>
                  <a:cubicBezTo>
                    <a:pt x="45" y="163"/>
                    <a:pt x="70" y="152"/>
                    <a:pt x="70" y="127"/>
                  </a:cubicBezTo>
                  <a:lnTo>
                    <a:pt x="70" y="34"/>
                  </a:lnTo>
                  <a:cubicBezTo>
                    <a:pt x="70" y="12"/>
                    <a:pt x="45"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19"/>
            <p:cNvSpPr/>
            <p:nvPr/>
          </p:nvSpPr>
          <p:spPr>
            <a:xfrm>
              <a:off x="6706706" y="3708120"/>
              <a:ext cx="11362" cy="34026"/>
            </a:xfrm>
            <a:custGeom>
              <a:avLst/>
              <a:gdLst/>
              <a:ahLst/>
              <a:cxnLst/>
              <a:rect l="l" t="t" r="r" b="b"/>
              <a:pathLst>
                <a:path w="71" h="164" extrusionOk="0">
                  <a:moveTo>
                    <a:pt x="34" y="1"/>
                  </a:moveTo>
                  <a:cubicBezTo>
                    <a:pt x="12" y="1"/>
                    <a:pt x="0" y="23"/>
                    <a:pt x="0" y="34"/>
                  </a:cubicBezTo>
                  <a:lnTo>
                    <a:pt x="0" y="127"/>
                  </a:lnTo>
                  <a:cubicBezTo>
                    <a:pt x="0" y="152"/>
                    <a:pt x="12" y="163"/>
                    <a:pt x="34" y="163"/>
                  </a:cubicBezTo>
                  <a:cubicBezTo>
                    <a:pt x="45" y="163"/>
                    <a:pt x="70" y="152"/>
                    <a:pt x="70" y="127"/>
                  </a:cubicBezTo>
                  <a:lnTo>
                    <a:pt x="70" y="34"/>
                  </a:lnTo>
                  <a:cubicBezTo>
                    <a:pt x="70" y="23"/>
                    <a:pt x="45"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19"/>
            <p:cNvSpPr/>
            <p:nvPr/>
          </p:nvSpPr>
          <p:spPr>
            <a:xfrm>
              <a:off x="6706706" y="3533842"/>
              <a:ext cx="11362" cy="34026"/>
            </a:xfrm>
            <a:custGeom>
              <a:avLst/>
              <a:gdLst/>
              <a:ahLst/>
              <a:cxnLst/>
              <a:rect l="l" t="t" r="r" b="b"/>
              <a:pathLst>
                <a:path w="71" h="164" extrusionOk="0">
                  <a:moveTo>
                    <a:pt x="34" y="1"/>
                  </a:moveTo>
                  <a:cubicBezTo>
                    <a:pt x="12" y="1"/>
                    <a:pt x="0" y="12"/>
                    <a:pt x="0" y="34"/>
                  </a:cubicBezTo>
                  <a:lnTo>
                    <a:pt x="0" y="127"/>
                  </a:lnTo>
                  <a:cubicBezTo>
                    <a:pt x="0" y="141"/>
                    <a:pt x="12" y="163"/>
                    <a:pt x="34" y="163"/>
                  </a:cubicBezTo>
                  <a:cubicBezTo>
                    <a:pt x="45" y="163"/>
                    <a:pt x="70" y="141"/>
                    <a:pt x="70" y="127"/>
                  </a:cubicBezTo>
                  <a:lnTo>
                    <a:pt x="70" y="34"/>
                  </a:lnTo>
                  <a:cubicBezTo>
                    <a:pt x="70" y="12"/>
                    <a:pt x="45"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19"/>
            <p:cNvSpPr/>
            <p:nvPr/>
          </p:nvSpPr>
          <p:spPr>
            <a:xfrm>
              <a:off x="6706706" y="3591934"/>
              <a:ext cx="11362" cy="34026"/>
            </a:xfrm>
            <a:custGeom>
              <a:avLst/>
              <a:gdLst/>
              <a:ahLst/>
              <a:cxnLst/>
              <a:rect l="l" t="t" r="r" b="b"/>
              <a:pathLst>
                <a:path w="71" h="164" extrusionOk="0">
                  <a:moveTo>
                    <a:pt x="34" y="1"/>
                  </a:moveTo>
                  <a:cubicBezTo>
                    <a:pt x="12" y="1"/>
                    <a:pt x="0" y="12"/>
                    <a:pt x="0" y="34"/>
                  </a:cubicBezTo>
                  <a:lnTo>
                    <a:pt x="0" y="127"/>
                  </a:lnTo>
                  <a:cubicBezTo>
                    <a:pt x="0" y="141"/>
                    <a:pt x="12" y="163"/>
                    <a:pt x="34" y="163"/>
                  </a:cubicBezTo>
                  <a:cubicBezTo>
                    <a:pt x="45" y="163"/>
                    <a:pt x="70" y="141"/>
                    <a:pt x="70" y="127"/>
                  </a:cubicBezTo>
                  <a:lnTo>
                    <a:pt x="70" y="34"/>
                  </a:lnTo>
                  <a:cubicBezTo>
                    <a:pt x="70" y="12"/>
                    <a:pt x="45"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19"/>
            <p:cNvSpPr/>
            <p:nvPr/>
          </p:nvSpPr>
          <p:spPr>
            <a:xfrm>
              <a:off x="6706706" y="3766212"/>
              <a:ext cx="11362" cy="34026"/>
            </a:xfrm>
            <a:custGeom>
              <a:avLst/>
              <a:gdLst/>
              <a:ahLst/>
              <a:cxnLst/>
              <a:rect l="l" t="t" r="r" b="b"/>
              <a:pathLst>
                <a:path w="71" h="164" extrusionOk="0">
                  <a:moveTo>
                    <a:pt x="34" y="1"/>
                  </a:moveTo>
                  <a:cubicBezTo>
                    <a:pt x="12" y="1"/>
                    <a:pt x="0" y="23"/>
                    <a:pt x="0" y="34"/>
                  </a:cubicBezTo>
                  <a:lnTo>
                    <a:pt x="0" y="127"/>
                  </a:lnTo>
                  <a:cubicBezTo>
                    <a:pt x="0" y="152"/>
                    <a:pt x="12" y="163"/>
                    <a:pt x="34" y="163"/>
                  </a:cubicBezTo>
                  <a:cubicBezTo>
                    <a:pt x="45" y="163"/>
                    <a:pt x="70" y="152"/>
                    <a:pt x="70" y="127"/>
                  </a:cubicBezTo>
                  <a:lnTo>
                    <a:pt x="70" y="34"/>
                  </a:lnTo>
                  <a:cubicBezTo>
                    <a:pt x="70" y="23"/>
                    <a:pt x="45"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19"/>
            <p:cNvSpPr/>
            <p:nvPr/>
          </p:nvSpPr>
          <p:spPr>
            <a:xfrm>
              <a:off x="6706706" y="3942979"/>
              <a:ext cx="11362" cy="33818"/>
            </a:xfrm>
            <a:custGeom>
              <a:avLst/>
              <a:gdLst/>
              <a:ahLst/>
              <a:cxnLst/>
              <a:rect l="l" t="t" r="r" b="b"/>
              <a:pathLst>
                <a:path w="71" h="163" extrusionOk="0">
                  <a:moveTo>
                    <a:pt x="34" y="0"/>
                  </a:moveTo>
                  <a:cubicBezTo>
                    <a:pt x="12" y="0"/>
                    <a:pt x="0" y="11"/>
                    <a:pt x="0" y="34"/>
                  </a:cubicBezTo>
                  <a:lnTo>
                    <a:pt x="0" y="129"/>
                  </a:lnTo>
                  <a:cubicBezTo>
                    <a:pt x="0" y="151"/>
                    <a:pt x="12" y="163"/>
                    <a:pt x="34" y="163"/>
                  </a:cubicBezTo>
                  <a:cubicBezTo>
                    <a:pt x="45" y="163"/>
                    <a:pt x="70" y="151"/>
                    <a:pt x="70" y="129"/>
                  </a:cubicBezTo>
                  <a:lnTo>
                    <a:pt x="70" y="34"/>
                  </a:lnTo>
                  <a:cubicBezTo>
                    <a:pt x="70" y="11"/>
                    <a:pt x="45"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19"/>
            <p:cNvSpPr/>
            <p:nvPr/>
          </p:nvSpPr>
          <p:spPr>
            <a:xfrm>
              <a:off x="6706706" y="4001072"/>
              <a:ext cx="11362" cy="33818"/>
            </a:xfrm>
            <a:custGeom>
              <a:avLst/>
              <a:gdLst/>
              <a:ahLst/>
              <a:cxnLst/>
              <a:rect l="l" t="t" r="r" b="b"/>
              <a:pathLst>
                <a:path w="71" h="163" extrusionOk="0">
                  <a:moveTo>
                    <a:pt x="34" y="0"/>
                  </a:moveTo>
                  <a:cubicBezTo>
                    <a:pt x="12" y="0"/>
                    <a:pt x="0" y="23"/>
                    <a:pt x="0" y="34"/>
                  </a:cubicBezTo>
                  <a:lnTo>
                    <a:pt x="0" y="129"/>
                  </a:lnTo>
                  <a:cubicBezTo>
                    <a:pt x="0" y="151"/>
                    <a:pt x="12" y="163"/>
                    <a:pt x="34" y="163"/>
                  </a:cubicBezTo>
                  <a:cubicBezTo>
                    <a:pt x="45" y="163"/>
                    <a:pt x="70" y="151"/>
                    <a:pt x="70" y="129"/>
                  </a:cubicBezTo>
                  <a:lnTo>
                    <a:pt x="70" y="34"/>
                  </a:lnTo>
                  <a:cubicBezTo>
                    <a:pt x="70" y="23"/>
                    <a:pt x="45"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19"/>
            <p:cNvSpPr/>
            <p:nvPr/>
          </p:nvSpPr>
          <p:spPr>
            <a:xfrm>
              <a:off x="6706706" y="4061447"/>
              <a:ext cx="11362" cy="33818"/>
            </a:xfrm>
            <a:custGeom>
              <a:avLst/>
              <a:gdLst/>
              <a:ahLst/>
              <a:cxnLst/>
              <a:rect l="l" t="t" r="r" b="b"/>
              <a:pathLst>
                <a:path w="71" h="163" extrusionOk="0">
                  <a:moveTo>
                    <a:pt x="34" y="0"/>
                  </a:moveTo>
                  <a:cubicBezTo>
                    <a:pt x="12" y="0"/>
                    <a:pt x="0" y="12"/>
                    <a:pt x="0" y="34"/>
                  </a:cubicBezTo>
                  <a:lnTo>
                    <a:pt x="0" y="129"/>
                  </a:lnTo>
                  <a:cubicBezTo>
                    <a:pt x="0" y="140"/>
                    <a:pt x="12" y="163"/>
                    <a:pt x="34" y="163"/>
                  </a:cubicBezTo>
                  <a:cubicBezTo>
                    <a:pt x="45" y="163"/>
                    <a:pt x="70" y="140"/>
                    <a:pt x="70" y="129"/>
                  </a:cubicBezTo>
                  <a:lnTo>
                    <a:pt x="70" y="34"/>
                  </a:lnTo>
                  <a:cubicBezTo>
                    <a:pt x="70" y="12"/>
                    <a:pt x="45"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19"/>
            <p:cNvSpPr/>
            <p:nvPr/>
          </p:nvSpPr>
          <p:spPr>
            <a:xfrm>
              <a:off x="6706706" y="4119539"/>
              <a:ext cx="11362" cy="33818"/>
            </a:xfrm>
            <a:custGeom>
              <a:avLst/>
              <a:gdLst/>
              <a:ahLst/>
              <a:cxnLst/>
              <a:rect l="l" t="t" r="r" b="b"/>
              <a:pathLst>
                <a:path w="71" h="163" extrusionOk="0">
                  <a:moveTo>
                    <a:pt x="34" y="0"/>
                  </a:moveTo>
                  <a:cubicBezTo>
                    <a:pt x="12" y="0"/>
                    <a:pt x="0" y="12"/>
                    <a:pt x="0" y="34"/>
                  </a:cubicBezTo>
                  <a:lnTo>
                    <a:pt x="0" y="129"/>
                  </a:lnTo>
                  <a:cubicBezTo>
                    <a:pt x="0" y="140"/>
                    <a:pt x="12" y="163"/>
                    <a:pt x="34" y="163"/>
                  </a:cubicBezTo>
                  <a:cubicBezTo>
                    <a:pt x="45" y="163"/>
                    <a:pt x="70" y="140"/>
                    <a:pt x="70" y="129"/>
                  </a:cubicBezTo>
                  <a:lnTo>
                    <a:pt x="70" y="34"/>
                  </a:lnTo>
                  <a:cubicBezTo>
                    <a:pt x="70" y="12"/>
                    <a:pt x="45"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19"/>
            <p:cNvSpPr/>
            <p:nvPr/>
          </p:nvSpPr>
          <p:spPr>
            <a:xfrm>
              <a:off x="6706706" y="3884887"/>
              <a:ext cx="11362" cy="33818"/>
            </a:xfrm>
            <a:custGeom>
              <a:avLst/>
              <a:gdLst/>
              <a:ahLst/>
              <a:cxnLst/>
              <a:rect l="l" t="t" r="r" b="b"/>
              <a:pathLst>
                <a:path w="71" h="163" extrusionOk="0">
                  <a:moveTo>
                    <a:pt x="34" y="0"/>
                  </a:moveTo>
                  <a:cubicBezTo>
                    <a:pt x="12" y="0"/>
                    <a:pt x="0" y="11"/>
                    <a:pt x="0" y="34"/>
                  </a:cubicBezTo>
                  <a:lnTo>
                    <a:pt x="0" y="129"/>
                  </a:lnTo>
                  <a:cubicBezTo>
                    <a:pt x="0" y="151"/>
                    <a:pt x="12" y="163"/>
                    <a:pt x="34" y="163"/>
                  </a:cubicBezTo>
                  <a:cubicBezTo>
                    <a:pt x="45" y="163"/>
                    <a:pt x="70" y="151"/>
                    <a:pt x="70" y="129"/>
                  </a:cubicBezTo>
                  <a:lnTo>
                    <a:pt x="70" y="34"/>
                  </a:lnTo>
                  <a:cubicBezTo>
                    <a:pt x="70" y="11"/>
                    <a:pt x="45"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19"/>
            <p:cNvSpPr/>
            <p:nvPr/>
          </p:nvSpPr>
          <p:spPr>
            <a:xfrm>
              <a:off x="6706706" y="3826794"/>
              <a:ext cx="11362" cy="33818"/>
            </a:xfrm>
            <a:custGeom>
              <a:avLst/>
              <a:gdLst/>
              <a:ahLst/>
              <a:cxnLst/>
              <a:rect l="l" t="t" r="r" b="b"/>
              <a:pathLst>
                <a:path w="71" h="163" extrusionOk="0">
                  <a:moveTo>
                    <a:pt x="34" y="0"/>
                  </a:moveTo>
                  <a:cubicBezTo>
                    <a:pt x="12" y="0"/>
                    <a:pt x="0" y="11"/>
                    <a:pt x="0" y="34"/>
                  </a:cubicBezTo>
                  <a:lnTo>
                    <a:pt x="0" y="129"/>
                  </a:lnTo>
                  <a:cubicBezTo>
                    <a:pt x="0" y="140"/>
                    <a:pt x="12" y="163"/>
                    <a:pt x="34" y="163"/>
                  </a:cubicBezTo>
                  <a:cubicBezTo>
                    <a:pt x="45" y="163"/>
                    <a:pt x="70" y="140"/>
                    <a:pt x="70" y="129"/>
                  </a:cubicBezTo>
                  <a:lnTo>
                    <a:pt x="70" y="34"/>
                  </a:lnTo>
                  <a:cubicBezTo>
                    <a:pt x="70" y="11"/>
                    <a:pt x="45"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19"/>
            <p:cNvSpPr/>
            <p:nvPr/>
          </p:nvSpPr>
          <p:spPr>
            <a:xfrm>
              <a:off x="6997955" y="3485086"/>
              <a:ext cx="11362" cy="22200"/>
            </a:xfrm>
            <a:custGeom>
              <a:avLst/>
              <a:gdLst/>
              <a:ahLst/>
              <a:cxnLst/>
              <a:rect l="l" t="t" r="r" b="b"/>
              <a:pathLst>
                <a:path w="71" h="107" extrusionOk="0">
                  <a:moveTo>
                    <a:pt x="34" y="1"/>
                  </a:moveTo>
                  <a:cubicBezTo>
                    <a:pt x="23" y="1"/>
                    <a:pt x="1" y="12"/>
                    <a:pt x="1" y="26"/>
                  </a:cubicBezTo>
                  <a:lnTo>
                    <a:pt x="1" y="71"/>
                  </a:lnTo>
                  <a:cubicBezTo>
                    <a:pt x="1" y="96"/>
                    <a:pt x="23" y="107"/>
                    <a:pt x="34" y="107"/>
                  </a:cubicBezTo>
                  <a:cubicBezTo>
                    <a:pt x="57" y="107"/>
                    <a:pt x="71" y="96"/>
                    <a:pt x="71" y="71"/>
                  </a:cubicBezTo>
                  <a:lnTo>
                    <a:pt x="71" y="26"/>
                  </a:lnTo>
                  <a:cubicBezTo>
                    <a:pt x="71" y="12"/>
                    <a:pt x="57"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19"/>
            <p:cNvSpPr/>
            <p:nvPr/>
          </p:nvSpPr>
          <p:spPr>
            <a:xfrm>
              <a:off x="6997955" y="3650027"/>
              <a:ext cx="11362" cy="34026"/>
            </a:xfrm>
            <a:custGeom>
              <a:avLst/>
              <a:gdLst/>
              <a:ahLst/>
              <a:cxnLst/>
              <a:rect l="l" t="t" r="r" b="b"/>
              <a:pathLst>
                <a:path w="71" h="164" extrusionOk="0">
                  <a:moveTo>
                    <a:pt x="34" y="1"/>
                  </a:moveTo>
                  <a:cubicBezTo>
                    <a:pt x="23" y="1"/>
                    <a:pt x="1" y="12"/>
                    <a:pt x="1" y="34"/>
                  </a:cubicBezTo>
                  <a:lnTo>
                    <a:pt x="1" y="127"/>
                  </a:lnTo>
                  <a:cubicBezTo>
                    <a:pt x="1" y="152"/>
                    <a:pt x="23" y="163"/>
                    <a:pt x="34" y="163"/>
                  </a:cubicBezTo>
                  <a:cubicBezTo>
                    <a:pt x="57" y="163"/>
                    <a:pt x="71" y="152"/>
                    <a:pt x="71" y="127"/>
                  </a:cubicBezTo>
                  <a:lnTo>
                    <a:pt x="71" y="34"/>
                  </a:lnTo>
                  <a:cubicBezTo>
                    <a:pt x="71" y="12"/>
                    <a:pt x="57"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19"/>
            <p:cNvSpPr/>
            <p:nvPr/>
          </p:nvSpPr>
          <p:spPr>
            <a:xfrm>
              <a:off x="6997955" y="3708120"/>
              <a:ext cx="11362" cy="34026"/>
            </a:xfrm>
            <a:custGeom>
              <a:avLst/>
              <a:gdLst/>
              <a:ahLst/>
              <a:cxnLst/>
              <a:rect l="l" t="t" r="r" b="b"/>
              <a:pathLst>
                <a:path w="71" h="164" extrusionOk="0">
                  <a:moveTo>
                    <a:pt x="34" y="1"/>
                  </a:moveTo>
                  <a:cubicBezTo>
                    <a:pt x="23" y="1"/>
                    <a:pt x="1" y="23"/>
                    <a:pt x="1" y="34"/>
                  </a:cubicBezTo>
                  <a:lnTo>
                    <a:pt x="1" y="127"/>
                  </a:lnTo>
                  <a:cubicBezTo>
                    <a:pt x="1" y="152"/>
                    <a:pt x="23" y="163"/>
                    <a:pt x="34" y="163"/>
                  </a:cubicBezTo>
                  <a:cubicBezTo>
                    <a:pt x="57" y="163"/>
                    <a:pt x="71" y="152"/>
                    <a:pt x="71" y="127"/>
                  </a:cubicBezTo>
                  <a:lnTo>
                    <a:pt x="71" y="34"/>
                  </a:lnTo>
                  <a:cubicBezTo>
                    <a:pt x="71" y="23"/>
                    <a:pt x="57"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19"/>
            <p:cNvSpPr/>
            <p:nvPr/>
          </p:nvSpPr>
          <p:spPr>
            <a:xfrm>
              <a:off x="6997955" y="3766212"/>
              <a:ext cx="11362" cy="34026"/>
            </a:xfrm>
            <a:custGeom>
              <a:avLst/>
              <a:gdLst/>
              <a:ahLst/>
              <a:cxnLst/>
              <a:rect l="l" t="t" r="r" b="b"/>
              <a:pathLst>
                <a:path w="71" h="164" extrusionOk="0">
                  <a:moveTo>
                    <a:pt x="34" y="1"/>
                  </a:moveTo>
                  <a:cubicBezTo>
                    <a:pt x="23" y="1"/>
                    <a:pt x="1" y="23"/>
                    <a:pt x="1" y="34"/>
                  </a:cubicBezTo>
                  <a:lnTo>
                    <a:pt x="1" y="127"/>
                  </a:lnTo>
                  <a:cubicBezTo>
                    <a:pt x="1" y="152"/>
                    <a:pt x="23" y="163"/>
                    <a:pt x="34" y="163"/>
                  </a:cubicBezTo>
                  <a:cubicBezTo>
                    <a:pt x="57" y="163"/>
                    <a:pt x="71" y="152"/>
                    <a:pt x="71" y="127"/>
                  </a:cubicBezTo>
                  <a:lnTo>
                    <a:pt x="71" y="34"/>
                  </a:lnTo>
                  <a:cubicBezTo>
                    <a:pt x="71" y="23"/>
                    <a:pt x="57"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19"/>
            <p:cNvSpPr/>
            <p:nvPr/>
          </p:nvSpPr>
          <p:spPr>
            <a:xfrm>
              <a:off x="6997955" y="3591934"/>
              <a:ext cx="11362" cy="34026"/>
            </a:xfrm>
            <a:custGeom>
              <a:avLst/>
              <a:gdLst/>
              <a:ahLst/>
              <a:cxnLst/>
              <a:rect l="l" t="t" r="r" b="b"/>
              <a:pathLst>
                <a:path w="71" h="164" extrusionOk="0">
                  <a:moveTo>
                    <a:pt x="34" y="1"/>
                  </a:moveTo>
                  <a:cubicBezTo>
                    <a:pt x="23" y="1"/>
                    <a:pt x="1" y="12"/>
                    <a:pt x="1" y="34"/>
                  </a:cubicBezTo>
                  <a:lnTo>
                    <a:pt x="1" y="127"/>
                  </a:lnTo>
                  <a:cubicBezTo>
                    <a:pt x="1" y="141"/>
                    <a:pt x="23" y="163"/>
                    <a:pt x="34" y="163"/>
                  </a:cubicBezTo>
                  <a:cubicBezTo>
                    <a:pt x="57" y="163"/>
                    <a:pt x="71" y="141"/>
                    <a:pt x="71" y="127"/>
                  </a:cubicBezTo>
                  <a:lnTo>
                    <a:pt x="71" y="34"/>
                  </a:lnTo>
                  <a:cubicBezTo>
                    <a:pt x="71" y="12"/>
                    <a:pt x="57"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19"/>
            <p:cNvSpPr/>
            <p:nvPr/>
          </p:nvSpPr>
          <p:spPr>
            <a:xfrm>
              <a:off x="6997955" y="3533842"/>
              <a:ext cx="11362" cy="34026"/>
            </a:xfrm>
            <a:custGeom>
              <a:avLst/>
              <a:gdLst/>
              <a:ahLst/>
              <a:cxnLst/>
              <a:rect l="l" t="t" r="r" b="b"/>
              <a:pathLst>
                <a:path w="71" h="164" extrusionOk="0">
                  <a:moveTo>
                    <a:pt x="34" y="1"/>
                  </a:moveTo>
                  <a:cubicBezTo>
                    <a:pt x="23" y="1"/>
                    <a:pt x="1" y="12"/>
                    <a:pt x="1" y="34"/>
                  </a:cubicBezTo>
                  <a:lnTo>
                    <a:pt x="1" y="127"/>
                  </a:lnTo>
                  <a:cubicBezTo>
                    <a:pt x="1" y="141"/>
                    <a:pt x="23" y="163"/>
                    <a:pt x="34" y="163"/>
                  </a:cubicBezTo>
                  <a:cubicBezTo>
                    <a:pt x="57" y="163"/>
                    <a:pt x="71" y="141"/>
                    <a:pt x="71" y="127"/>
                  </a:cubicBezTo>
                  <a:lnTo>
                    <a:pt x="71" y="34"/>
                  </a:lnTo>
                  <a:cubicBezTo>
                    <a:pt x="71" y="12"/>
                    <a:pt x="57"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19"/>
            <p:cNvSpPr/>
            <p:nvPr/>
          </p:nvSpPr>
          <p:spPr>
            <a:xfrm>
              <a:off x="6997955" y="3884887"/>
              <a:ext cx="11362" cy="33818"/>
            </a:xfrm>
            <a:custGeom>
              <a:avLst/>
              <a:gdLst/>
              <a:ahLst/>
              <a:cxnLst/>
              <a:rect l="l" t="t" r="r" b="b"/>
              <a:pathLst>
                <a:path w="71" h="163" extrusionOk="0">
                  <a:moveTo>
                    <a:pt x="34" y="0"/>
                  </a:moveTo>
                  <a:cubicBezTo>
                    <a:pt x="23" y="0"/>
                    <a:pt x="1" y="11"/>
                    <a:pt x="1" y="34"/>
                  </a:cubicBezTo>
                  <a:lnTo>
                    <a:pt x="1" y="129"/>
                  </a:lnTo>
                  <a:cubicBezTo>
                    <a:pt x="1" y="151"/>
                    <a:pt x="23" y="163"/>
                    <a:pt x="34" y="163"/>
                  </a:cubicBezTo>
                  <a:cubicBezTo>
                    <a:pt x="57" y="163"/>
                    <a:pt x="71" y="151"/>
                    <a:pt x="71" y="129"/>
                  </a:cubicBezTo>
                  <a:lnTo>
                    <a:pt x="71" y="34"/>
                  </a:lnTo>
                  <a:cubicBezTo>
                    <a:pt x="71" y="11"/>
                    <a:pt x="57"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19"/>
            <p:cNvSpPr/>
            <p:nvPr/>
          </p:nvSpPr>
          <p:spPr>
            <a:xfrm>
              <a:off x="6997955" y="3826794"/>
              <a:ext cx="11362" cy="33818"/>
            </a:xfrm>
            <a:custGeom>
              <a:avLst/>
              <a:gdLst/>
              <a:ahLst/>
              <a:cxnLst/>
              <a:rect l="l" t="t" r="r" b="b"/>
              <a:pathLst>
                <a:path w="71" h="163" extrusionOk="0">
                  <a:moveTo>
                    <a:pt x="34" y="0"/>
                  </a:moveTo>
                  <a:cubicBezTo>
                    <a:pt x="23" y="0"/>
                    <a:pt x="1" y="11"/>
                    <a:pt x="1" y="34"/>
                  </a:cubicBezTo>
                  <a:lnTo>
                    <a:pt x="1" y="129"/>
                  </a:lnTo>
                  <a:cubicBezTo>
                    <a:pt x="1" y="140"/>
                    <a:pt x="23" y="163"/>
                    <a:pt x="34" y="163"/>
                  </a:cubicBezTo>
                  <a:cubicBezTo>
                    <a:pt x="57" y="163"/>
                    <a:pt x="71" y="140"/>
                    <a:pt x="71" y="129"/>
                  </a:cubicBezTo>
                  <a:lnTo>
                    <a:pt x="71" y="34"/>
                  </a:lnTo>
                  <a:cubicBezTo>
                    <a:pt x="71" y="11"/>
                    <a:pt x="57"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19"/>
            <p:cNvSpPr/>
            <p:nvPr/>
          </p:nvSpPr>
          <p:spPr>
            <a:xfrm>
              <a:off x="6997955" y="4061447"/>
              <a:ext cx="11362" cy="33818"/>
            </a:xfrm>
            <a:custGeom>
              <a:avLst/>
              <a:gdLst/>
              <a:ahLst/>
              <a:cxnLst/>
              <a:rect l="l" t="t" r="r" b="b"/>
              <a:pathLst>
                <a:path w="71" h="163" extrusionOk="0">
                  <a:moveTo>
                    <a:pt x="34" y="0"/>
                  </a:moveTo>
                  <a:cubicBezTo>
                    <a:pt x="23" y="0"/>
                    <a:pt x="1" y="12"/>
                    <a:pt x="1" y="34"/>
                  </a:cubicBezTo>
                  <a:lnTo>
                    <a:pt x="1" y="129"/>
                  </a:lnTo>
                  <a:cubicBezTo>
                    <a:pt x="1" y="140"/>
                    <a:pt x="23" y="163"/>
                    <a:pt x="34" y="163"/>
                  </a:cubicBezTo>
                  <a:cubicBezTo>
                    <a:pt x="57" y="163"/>
                    <a:pt x="71" y="140"/>
                    <a:pt x="71" y="129"/>
                  </a:cubicBezTo>
                  <a:lnTo>
                    <a:pt x="71" y="34"/>
                  </a:lnTo>
                  <a:cubicBezTo>
                    <a:pt x="71" y="12"/>
                    <a:pt x="57"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19"/>
            <p:cNvSpPr/>
            <p:nvPr/>
          </p:nvSpPr>
          <p:spPr>
            <a:xfrm>
              <a:off x="6997955" y="4119539"/>
              <a:ext cx="11362" cy="33818"/>
            </a:xfrm>
            <a:custGeom>
              <a:avLst/>
              <a:gdLst/>
              <a:ahLst/>
              <a:cxnLst/>
              <a:rect l="l" t="t" r="r" b="b"/>
              <a:pathLst>
                <a:path w="71" h="163" extrusionOk="0">
                  <a:moveTo>
                    <a:pt x="34" y="0"/>
                  </a:moveTo>
                  <a:cubicBezTo>
                    <a:pt x="23" y="0"/>
                    <a:pt x="1" y="12"/>
                    <a:pt x="1" y="34"/>
                  </a:cubicBezTo>
                  <a:lnTo>
                    <a:pt x="1" y="129"/>
                  </a:lnTo>
                  <a:cubicBezTo>
                    <a:pt x="1" y="140"/>
                    <a:pt x="23" y="163"/>
                    <a:pt x="34" y="163"/>
                  </a:cubicBezTo>
                  <a:cubicBezTo>
                    <a:pt x="57" y="163"/>
                    <a:pt x="71" y="140"/>
                    <a:pt x="71" y="129"/>
                  </a:cubicBezTo>
                  <a:lnTo>
                    <a:pt x="71" y="34"/>
                  </a:lnTo>
                  <a:cubicBezTo>
                    <a:pt x="71" y="12"/>
                    <a:pt x="57"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19"/>
            <p:cNvSpPr/>
            <p:nvPr/>
          </p:nvSpPr>
          <p:spPr>
            <a:xfrm>
              <a:off x="6997955" y="3942979"/>
              <a:ext cx="11362" cy="33818"/>
            </a:xfrm>
            <a:custGeom>
              <a:avLst/>
              <a:gdLst/>
              <a:ahLst/>
              <a:cxnLst/>
              <a:rect l="l" t="t" r="r" b="b"/>
              <a:pathLst>
                <a:path w="71" h="163" extrusionOk="0">
                  <a:moveTo>
                    <a:pt x="34" y="0"/>
                  </a:moveTo>
                  <a:cubicBezTo>
                    <a:pt x="23" y="0"/>
                    <a:pt x="1" y="11"/>
                    <a:pt x="1" y="34"/>
                  </a:cubicBezTo>
                  <a:lnTo>
                    <a:pt x="1" y="129"/>
                  </a:lnTo>
                  <a:cubicBezTo>
                    <a:pt x="1" y="151"/>
                    <a:pt x="23" y="163"/>
                    <a:pt x="34" y="163"/>
                  </a:cubicBezTo>
                  <a:cubicBezTo>
                    <a:pt x="57" y="163"/>
                    <a:pt x="71" y="151"/>
                    <a:pt x="71" y="129"/>
                  </a:cubicBezTo>
                  <a:lnTo>
                    <a:pt x="71" y="34"/>
                  </a:lnTo>
                  <a:cubicBezTo>
                    <a:pt x="71" y="11"/>
                    <a:pt x="57"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19"/>
            <p:cNvSpPr/>
            <p:nvPr/>
          </p:nvSpPr>
          <p:spPr>
            <a:xfrm>
              <a:off x="6997955" y="4001072"/>
              <a:ext cx="11362" cy="33818"/>
            </a:xfrm>
            <a:custGeom>
              <a:avLst/>
              <a:gdLst/>
              <a:ahLst/>
              <a:cxnLst/>
              <a:rect l="l" t="t" r="r" b="b"/>
              <a:pathLst>
                <a:path w="71" h="163" extrusionOk="0">
                  <a:moveTo>
                    <a:pt x="34" y="0"/>
                  </a:moveTo>
                  <a:cubicBezTo>
                    <a:pt x="23" y="0"/>
                    <a:pt x="1" y="23"/>
                    <a:pt x="1" y="34"/>
                  </a:cubicBezTo>
                  <a:lnTo>
                    <a:pt x="1" y="129"/>
                  </a:lnTo>
                  <a:cubicBezTo>
                    <a:pt x="1" y="151"/>
                    <a:pt x="23" y="163"/>
                    <a:pt x="34" y="163"/>
                  </a:cubicBezTo>
                  <a:cubicBezTo>
                    <a:pt x="57" y="163"/>
                    <a:pt x="71" y="151"/>
                    <a:pt x="71" y="129"/>
                  </a:cubicBezTo>
                  <a:lnTo>
                    <a:pt x="71" y="34"/>
                  </a:lnTo>
                  <a:cubicBezTo>
                    <a:pt x="71" y="23"/>
                    <a:pt x="57"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19"/>
            <p:cNvSpPr/>
            <p:nvPr/>
          </p:nvSpPr>
          <p:spPr>
            <a:xfrm>
              <a:off x="7290964" y="3485086"/>
              <a:ext cx="11362" cy="22200"/>
            </a:xfrm>
            <a:custGeom>
              <a:avLst/>
              <a:gdLst/>
              <a:ahLst/>
              <a:cxnLst/>
              <a:rect l="l" t="t" r="r" b="b"/>
              <a:pathLst>
                <a:path w="71" h="107" extrusionOk="0">
                  <a:moveTo>
                    <a:pt x="34" y="1"/>
                  </a:moveTo>
                  <a:cubicBezTo>
                    <a:pt x="12" y="1"/>
                    <a:pt x="1" y="12"/>
                    <a:pt x="1" y="26"/>
                  </a:cubicBezTo>
                  <a:lnTo>
                    <a:pt x="1" y="71"/>
                  </a:lnTo>
                  <a:cubicBezTo>
                    <a:pt x="1" y="96"/>
                    <a:pt x="12" y="107"/>
                    <a:pt x="34" y="107"/>
                  </a:cubicBezTo>
                  <a:cubicBezTo>
                    <a:pt x="60" y="107"/>
                    <a:pt x="71" y="96"/>
                    <a:pt x="71" y="71"/>
                  </a:cubicBezTo>
                  <a:lnTo>
                    <a:pt x="71" y="26"/>
                  </a:lnTo>
                  <a:cubicBezTo>
                    <a:pt x="71" y="12"/>
                    <a:pt x="60"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19"/>
            <p:cNvSpPr/>
            <p:nvPr/>
          </p:nvSpPr>
          <p:spPr>
            <a:xfrm>
              <a:off x="7290964" y="3650027"/>
              <a:ext cx="11362" cy="34026"/>
            </a:xfrm>
            <a:custGeom>
              <a:avLst/>
              <a:gdLst/>
              <a:ahLst/>
              <a:cxnLst/>
              <a:rect l="l" t="t" r="r" b="b"/>
              <a:pathLst>
                <a:path w="71" h="164" extrusionOk="0">
                  <a:moveTo>
                    <a:pt x="34" y="1"/>
                  </a:moveTo>
                  <a:cubicBezTo>
                    <a:pt x="12" y="1"/>
                    <a:pt x="1" y="12"/>
                    <a:pt x="1" y="34"/>
                  </a:cubicBezTo>
                  <a:lnTo>
                    <a:pt x="1" y="127"/>
                  </a:lnTo>
                  <a:cubicBezTo>
                    <a:pt x="1" y="152"/>
                    <a:pt x="12" y="163"/>
                    <a:pt x="34" y="163"/>
                  </a:cubicBezTo>
                  <a:cubicBezTo>
                    <a:pt x="60" y="163"/>
                    <a:pt x="71" y="152"/>
                    <a:pt x="71" y="127"/>
                  </a:cubicBezTo>
                  <a:lnTo>
                    <a:pt x="71" y="34"/>
                  </a:lnTo>
                  <a:cubicBezTo>
                    <a:pt x="71" y="12"/>
                    <a:pt x="60"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19"/>
            <p:cNvSpPr/>
            <p:nvPr/>
          </p:nvSpPr>
          <p:spPr>
            <a:xfrm>
              <a:off x="7290964" y="3708120"/>
              <a:ext cx="11362" cy="34026"/>
            </a:xfrm>
            <a:custGeom>
              <a:avLst/>
              <a:gdLst/>
              <a:ahLst/>
              <a:cxnLst/>
              <a:rect l="l" t="t" r="r" b="b"/>
              <a:pathLst>
                <a:path w="71" h="164" extrusionOk="0">
                  <a:moveTo>
                    <a:pt x="34" y="1"/>
                  </a:moveTo>
                  <a:cubicBezTo>
                    <a:pt x="12" y="1"/>
                    <a:pt x="1" y="23"/>
                    <a:pt x="1" y="34"/>
                  </a:cubicBezTo>
                  <a:lnTo>
                    <a:pt x="1" y="127"/>
                  </a:lnTo>
                  <a:cubicBezTo>
                    <a:pt x="1" y="152"/>
                    <a:pt x="12" y="163"/>
                    <a:pt x="34" y="163"/>
                  </a:cubicBezTo>
                  <a:cubicBezTo>
                    <a:pt x="60" y="163"/>
                    <a:pt x="71" y="152"/>
                    <a:pt x="71" y="127"/>
                  </a:cubicBezTo>
                  <a:lnTo>
                    <a:pt x="71" y="34"/>
                  </a:lnTo>
                  <a:cubicBezTo>
                    <a:pt x="71" y="23"/>
                    <a:pt x="60"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19"/>
            <p:cNvSpPr/>
            <p:nvPr/>
          </p:nvSpPr>
          <p:spPr>
            <a:xfrm>
              <a:off x="7290964" y="3766212"/>
              <a:ext cx="11362" cy="34026"/>
            </a:xfrm>
            <a:custGeom>
              <a:avLst/>
              <a:gdLst/>
              <a:ahLst/>
              <a:cxnLst/>
              <a:rect l="l" t="t" r="r" b="b"/>
              <a:pathLst>
                <a:path w="71" h="164" extrusionOk="0">
                  <a:moveTo>
                    <a:pt x="34" y="1"/>
                  </a:moveTo>
                  <a:cubicBezTo>
                    <a:pt x="12" y="1"/>
                    <a:pt x="1" y="23"/>
                    <a:pt x="1" y="34"/>
                  </a:cubicBezTo>
                  <a:lnTo>
                    <a:pt x="1" y="127"/>
                  </a:lnTo>
                  <a:cubicBezTo>
                    <a:pt x="1" y="152"/>
                    <a:pt x="12" y="163"/>
                    <a:pt x="34" y="163"/>
                  </a:cubicBezTo>
                  <a:cubicBezTo>
                    <a:pt x="60" y="163"/>
                    <a:pt x="71" y="152"/>
                    <a:pt x="71" y="127"/>
                  </a:cubicBezTo>
                  <a:lnTo>
                    <a:pt x="71" y="34"/>
                  </a:lnTo>
                  <a:cubicBezTo>
                    <a:pt x="71" y="23"/>
                    <a:pt x="60"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19"/>
            <p:cNvSpPr/>
            <p:nvPr/>
          </p:nvSpPr>
          <p:spPr>
            <a:xfrm>
              <a:off x="7290964" y="3533842"/>
              <a:ext cx="11362" cy="34026"/>
            </a:xfrm>
            <a:custGeom>
              <a:avLst/>
              <a:gdLst/>
              <a:ahLst/>
              <a:cxnLst/>
              <a:rect l="l" t="t" r="r" b="b"/>
              <a:pathLst>
                <a:path w="71" h="164" extrusionOk="0">
                  <a:moveTo>
                    <a:pt x="34" y="1"/>
                  </a:moveTo>
                  <a:cubicBezTo>
                    <a:pt x="12" y="1"/>
                    <a:pt x="1" y="12"/>
                    <a:pt x="1" y="34"/>
                  </a:cubicBezTo>
                  <a:lnTo>
                    <a:pt x="1" y="127"/>
                  </a:lnTo>
                  <a:cubicBezTo>
                    <a:pt x="1" y="141"/>
                    <a:pt x="12" y="163"/>
                    <a:pt x="34" y="163"/>
                  </a:cubicBezTo>
                  <a:cubicBezTo>
                    <a:pt x="60" y="163"/>
                    <a:pt x="71" y="141"/>
                    <a:pt x="71" y="127"/>
                  </a:cubicBezTo>
                  <a:lnTo>
                    <a:pt x="71" y="34"/>
                  </a:lnTo>
                  <a:cubicBezTo>
                    <a:pt x="71" y="12"/>
                    <a:pt x="60"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19"/>
            <p:cNvSpPr/>
            <p:nvPr/>
          </p:nvSpPr>
          <p:spPr>
            <a:xfrm>
              <a:off x="7290964" y="3591934"/>
              <a:ext cx="11362" cy="34026"/>
            </a:xfrm>
            <a:custGeom>
              <a:avLst/>
              <a:gdLst/>
              <a:ahLst/>
              <a:cxnLst/>
              <a:rect l="l" t="t" r="r" b="b"/>
              <a:pathLst>
                <a:path w="71" h="164" extrusionOk="0">
                  <a:moveTo>
                    <a:pt x="34" y="1"/>
                  </a:moveTo>
                  <a:cubicBezTo>
                    <a:pt x="12" y="1"/>
                    <a:pt x="1" y="12"/>
                    <a:pt x="1" y="34"/>
                  </a:cubicBezTo>
                  <a:lnTo>
                    <a:pt x="1" y="127"/>
                  </a:lnTo>
                  <a:cubicBezTo>
                    <a:pt x="1" y="141"/>
                    <a:pt x="12" y="163"/>
                    <a:pt x="34" y="163"/>
                  </a:cubicBezTo>
                  <a:cubicBezTo>
                    <a:pt x="60" y="163"/>
                    <a:pt x="71" y="141"/>
                    <a:pt x="71" y="127"/>
                  </a:cubicBezTo>
                  <a:lnTo>
                    <a:pt x="71" y="34"/>
                  </a:lnTo>
                  <a:cubicBezTo>
                    <a:pt x="71" y="12"/>
                    <a:pt x="60"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19"/>
            <p:cNvSpPr/>
            <p:nvPr/>
          </p:nvSpPr>
          <p:spPr>
            <a:xfrm>
              <a:off x="7290964" y="4119539"/>
              <a:ext cx="11362" cy="33818"/>
            </a:xfrm>
            <a:custGeom>
              <a:avLst/>
              <a:gdLst/>
              <a:ahLst/>
              <a:cxnLst/>
              <a:rect l="l" t="t" r="r" b="b"/>
              <a:pathLst>
                <a:path w="71" h="163" extrusionOk="0">
                  <a:moveTo>
                    <a:pt x="34" y="0"/>
                  </a:moveTo>
                  <a:cubicBezTo>
                    <a:pt x="12" y="0"/>
                    <a:pt x="1" y="12"/>
                    <a:pt x="1" y="34"/>
                  </a:cubicBezTo>
                  <a:lnTo>
                    <a:pt x="1" y="129"/>
                  </a:lnTo>
                  <a:cubicBezTo>
                    <a:pt x="1" y="140"/>
                    <a:pt x="12" y="163"/>
                    <a:pt x="34" y="163"/>
                  </a:cubicBezTo>
                  <a:cubicBezTo>
                    <a:pt x="60" y="163"/>
                    <a:pt x="71" y="140"/>
                    <a:pt x="71" y="129"/>
                  </a:cubicBezTo>
                  <a:lnTo>
                    <a:pt x="71" y="34"/>
                  </a:lnTo>
                  <a:cubicBezTo>
                    <a:pt x="71" y="12"/>
                    <a:pt x="60"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19"/>
            <p:cNvSpPr/>
            <p:nvPr/>
          </p:nvSpPr>
          <p:spPr>
            <a:xfrm>
              <a:off x="7290964" y="4001072"/>
              <a:ext cx="11362" cy="33818"/>
            </a:xfrm>
            <a:custGeom>
              <a:avLst/>
              <a:gdLst/>
              <a:ahLst/>
              <a:cxnLst/>
              <a:rect l="l" t="t" r="r" b="b"/>
              <a:pathLst>
                <a:path w="71" h="163" extrusionOk="0">
                  <a:moveTo>
                    <a:pt x="34" y="0"/>
                  </a:moveTo>
                  <a:cubicBezTo>
                    <a:pt x="12" y="0"/>
                    <a:pt x="1" y="23"/>
                    <a:pt x="1" y="34"/>
                  </a:cubicBezTo>
                  <a:lnTo>
                    <a:pt x="1" y="129"/>
                  </a:lnTo>
                  <a:cubicBezTo>
                    <a:pt x="1" y="151"/>
                    <a:pt x="12" y="163"/>
                    <a:pt x="34" y="163"/>
                  </a:cubicBezTo>
                  <a:cubicBezTo>
                    <a:pt x="60" y="163"/>
                    <a:pt x="71" y="151"/>
                    <a:pt x="71" y="129"/>
                  </a:cubicBezTo>
                  <a:lnTo>
                    <a:pt x="71" y="34"/>
                  </a:lnTo>
                  <a:cubicBezTo>
                    <a:pt x="71" y="23"/>
                    <a:pt x="60"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19"/>
            <p:cNvSpPr/>
            <p:nvPr/>
          </p:nvSpPr>
          <p:spPr>
            <a:xfrm>
              <a:off x="7290964" y="4061447"/>
              <a:ext cx="11362" cy="33818"/>
            </a:xfrm>
            <a:custGeom>
              <a:avLst/>
              <a:gdLst/>
              <a:ahLst/>
              <a:cxnLst/>
              <a:rect l="l" t="t" r="r" b="b"/>
              <a:pathLst>
                <a:path w="71" h="163" extrusionOk="0">
                  <a:moveTo>
                    <a:pt x="34" y="0"/>
                  </a:moveTo>
                  <a:cubicBezTo>
                    <a:pt x="12" y="0"/>
                    <a:pt x="1" y="12"/>
                    <a:pt x="1" y="34"/>
                  </a:cubicBezTo>
                  <a:lnTo>
                    <a:pt x="1" y="129"/>
                  </a:lnTo>
                  <a:cubicBezTo>
                    <a:pt x="1" y="140"/>
                    <a:pt x="12" y="163"/>
                    <a:pt x="34" y="163"/>
                  </a:cubicBezTo>
                  <a:cubicBezTo>
                    <a:pt x="60" y="163"/>
                    <a:pt x="71" y="140"/>
                    <a:pt x="71" y="129"/>
                  </a:cubicBezTo>
                  <a:lnTo>
                    <a:pt x="71" y="34"/>
                  </a:lnTo>
                  <a:cubicBezTo>
                    <a:pt x="71" y="12"/>
                    <a:pt x="60"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19"/>
            <p:cNvSpPr/>
            <p:nvPr/>
          </p:nvSpPr>
          <p:spPr>
            <a:xfrm>
              <a:off x="7290964" y="3884887"/>
              <a:ext cx="11362" cy="33818"/>
            </a:xfrm>
            <a:custGeom>
              <a:avLst/>
              <a:gdLst/>
              <a:ahLst/>
              <a:cxnLst/>
              <a:rect l="l" t="t" r="r" b="b"/>
              <a:pathLst>
                <a:path w="71" h="163" extrusionOk="0">
                  <a:moveTo>
                    <a:pt x="34" y="0"/>
                  </a:moveTo>
                  <a:cubicBezTo>
                    <a:pt x="12" y="0"/>
                    <a:pt x="1" y="11"/>
                    <a:pt x="1" y="34"/>
                  </a:cubicBezTo>
                  <a:lnTo>
                    <a:pt x="1" y="129"/>
                  </a:lnTo>
                  <a:cubicBezTo>
                    <a:pt x="1" y="151"/>
                    <a:pt x="12" y="163"/>
                    <a:pt x="34" y="163"/>
                  </a:cubicBezTo>
                  <a:cubicBezTo>
                    <a:pt x="60" y="163"/>
                    <a:pt x="71" y="151"/>
                    <a:pt x="71" y="129"/>
                  </a:cubicBezTo>
                  <a:lnTo>
                    <a:pt x="71" y="34"/>
                  </a:lnTo>
                  <a:cubicBezTo>
                    <a:pt x="71" y="11"/>
                    <a:pt x="60"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19"/>
            <p:cNvSpPr/>
            <p:nvPr/>
          </p:nvSpPr>
          <p:spPr>
            <a:xfrm>
              <a:off x="7290964" y="3826794"/>
              <a:ext cx="11362" cy="33818"/>
            </a:xfrm>
            <a:custGeom>
              <a:avLst/>
              <a:gdLst/>
              <a:ahLst/>
              <a:cxnLst/>
              <a:rect l="l" t="t" r="r" b="b"/>
              <a:pathLst>
                <a:path w="71" h="163" extrusionOk="0">
                  <a:moveTo>
                    <a:pt x="34" y="0"/>
                  </a:moveTo>
                  <a:cubicBezTo>
                    <a:pt x="12" y="0"/>
                    <a:pt x="1" y="11"/>
                    <a:pt x="1" y="34"/>
                  </a:cubicBezTo>
                  <a:lnTo>
                    <a:pt x="1" y="129"/>
                  </a:lnTo>
                  <a:cubicBezTo>
                    <a:pt x="1" y="140"/>
                    <a:pt x="12" y="163"/>
                    <a:pt x="34" y="163"/>
                  </a:cubicBezTo>
                  <a:cubicBezTo>
                    <a:pt x="60" y="163"/>
                    <a:pt x="71" y="140"/>
                    <a:pt x="71" y="129"/>
                  </a:cubicBezTo>
                  <a:lnTo>
                    <a:pt x="71" y="34"/>
                  </a:lnTo>
                  <a:cubicBezTo>
                    <a:pt x="71" y="11"/>
                    <a:pt x="60"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19"/>
            <p:cNvSpPr/>
            <p:nvPr/>
          </p:nvSpPr>
          <p:spPr>
            <a:xfrm>
              <a:off x="7290964" y="3942979"/>
              <a:ext cx="11362" cy="33818"/>
            </a:xfrm>
            <a:custGeom>
              <a:avLst/>
              <a:gdLst/>
              <a:ahLst/>
              <a:cxnLst/>
              <a:rect l="l" t="t" r="r" b="b"/>
              <a:pathLst>
                <a:path w="71" h="163" extrusionOk="0">
                  <a:moveTo>
                    <a:pt x="34" y="0"/>
                  </a:moveTo>
                  <a:cubicBezTo>
                    <a:pt x="12" y="0"/>
                    <a:pt x="1" y="11"/>
                    <a:pt x="1" y="34"/>
                  </a:cubicBezTo>
                  <a:lnTo>
                    <a:pt x="1" y="129"/>
                  </a:lnTo>
                  <a:cubicBezTo>
                    <a:pt x="1" y="151"/>
                    <a:pt x="12" y="163"/>
                    <a:pt x="34" y="163"/>
                  </a:cubicBezTo>
                  <a:cubicBezTo>
                    <a:pt x="60" y="163"/>
                    <a:pt x="71" y="151"/>
                    <a:pt x="71" y="129"/>
                  </a:cubicBezTo>
                  <a:lnTo>
                    <a:pt x="71" y="34"/>
                  </a:lnTo>
                  <a:cubicBezTo>
                    <a:pt x="71" y="11"/>
                    <a:pt x="60"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19"/>
            <p:cNvSpPr/>
            <p:nvPr/>
          </p:nvSpPr>
          <p:spPr>
            <a:xfrm>
              <a:off x="7584133" y="3485086"/>
              <a:ext cx="11362" cy="22200"/>
            </a:xfrm>
            <a:custGeom>
              <a:avLst/>
              <a:gdLst/>
              <a:ahLst/>
              <a:cxnLst/>
              <a:rect l="l" t="t" r="r" b="b"/>
              <a:pathLst>
                <a:path w="71" h="107" extrusionOk="0">
                  <a:moveTo>
                    <a:pt x="34" y="1"/>
                  </a:moveTo>
                  <a:cubicBezTo>
                    <a:pt x="11" y="1"/>
                    <a:pt x="0" y="12"/>
                    <a:pt x="0" y="26"/>
                  </a:cubicBezTo>
                  <a:lnTo>
                    <a:pt x="0" y="71"/>
                  </a:lnTo>
                  <a:cubicBezTo>
                    <a:pt x="0" y="96"/>
                    <a:pt x="11" y="107"/>
                    <a:pt x="34" y="107"/>
                  </a:cubicBezTo>
                  <a:cubicBezTo>
                    <a:pt x="59" y="107"/>
                    <a:pt x="70" y="96"/>
                    <a:pt x="70" y="71"/>
                  </a:cubicBezTo>
                  <a:lnTo>
                    <a:pt x="70" y="26"/>
                  </a:lnTo>
                  <a:cubicBezTo>
                    <a:pt x="70" y="12"/>
                    <a:pt x="59"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19"/>
            <p:cNvSpPr/>
            <p:nvPr/>
          </p:nvSpPr>
          <p:spPr>
            <a:xfrm>
              <a:off x="7584133" y="3708120"/>
              <a:ext cx="11362" cy="34026"/>
            </a:xfrm>
            <a:custGeom>
              <a:avLst/>
              <a:gdLst/>
              <a:ahLst/>
              <a:cxnLst/>
              <a:rect l="l" t="t" r="r" b="b"/>
              <a:pathLst>
                <a:path w="71" h="164" extrusionOk="0">
                  <a:moveTo>
                    <a:pt x="34" y="1"/>
                  </a:moveTo>
                  <a:cubicBezTo>
                    <a:pt x="11" y="1"/>
                    <a:pt x="0" y="23"/>
                    <a:pt x="0" y="34"/>
                  </a:cubicBezTo>
                  <a:lnTo>
                    <a:pt x="0" y="127"/>
                  </a:lnTo>
                  <a:cubicBezTo>
                    <a:pt x="0" y="152"/>
                    <a:pt x="11" y="163"/>
                    <a:pt x="34" y="163"/>
                  </a:cubicBezTo>
                  <a:cubicBezTo>
                    <a:pt x="59" y="163"/>
                    <a:pt x="70" y="152"/>
                    <a:pt x="70" y="127"/>
                  </a:cubicBezTo>
                  <a:lnTo>
                    <a:pt x="70" y="34"/>
                  </a:lnTo>
                  <a:cubicBezTo>
                    <a:pt x="70" y="23"/>
                    <a:pt x="59"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19"/>
            <p:cNvSpPr/>
            <p:nvPr/>
          </p:nvSpPr>
          <p:spPr>
            <a:xfrm>
              <a:off x="7584133" y="3650027"/>
              <a:ext cx="11362" cy="34026"/>
            </a:xfrm>
            <a:custGeom>
              <a:avLst/>
              <a:gdLst/>
              <a:ahLst/>
              <a:cxnLst/>
              <a:rect l="l" t="t" r="r" b="b"/>
              <a:pathLst>
                <a:path w="71" h="164" extrusionOk="0">
                  <a:moveTo>
                    <a:pt x="34" y="1"/>
                  </a:moveTo>
                  <a:cubicBezTo>
                    <a:pt x="11" y="1"/>
                    <a:pt x="0" y="12"/>
                    <a:pt x="0" y="34"/>
                  </a:cubicBezTo>
                  <a:lnTo>
                    <a:pt x="0" y="127"/>
                  </a:lnTo>
                  <a:cubicBezTo>
                    <a:pt x="0" y="152"/>
                    <a:pt x="11" y="163"/>
                    <a:pt x="34" y="163"/>
                  </a:cubicBezTo>
                  <a:cubicBezTo>
                    <a:pt x="59" y="163"/>
                    <a:pt x="70" y="152"/>
                    <a:pt x="70" y="127"/>
                  </a:cubicBezTo>
                  <a:lnTo>
                    <a:pt x="70" y="34"/>
                  </a:lnTo>
                  <a:cubicBezTo>
                    <a:pt x="70" y="12"/>
                    <a:pt x="59"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19"/>
            <p:cNvSpPr/>
            <p:nvPr/>
          </p:nvSpPr>
          <p:spPr>
            <a:xfrm>
              <a:off x="7584133" y="3766212"/>
              <a:ext cx="11362" cy="34026"/>
            </a:xfrm>
            <a:custGeom>
              <a:avLst/>
              <a:gdLst/>
              <a:ahLst/>
              <a:cxnLst/>
              <a:rect l="l" t="t" r="r" b="b"/>
              <a:pathLst>
                <a:path w="71" h="164" extrusionOk="0">
                  <a:moveTo>
                    <a:pt x="34" y="1"/>
                  </a:moveTo>
                  <a:cubicBezTo>
                    <a:pt x="11" y="1"/>
                    <a:pt x="0" y="23"/>
                    <a:pt x="0" y="34"/>
                  </a:cubicBezTo>
                  <a:lnTo>
                    <a:pt x="0" y="127"/>
                  </a:lnTo>
                  <a:cubicBezTo>
                    <a:pt x="0" y="152"/>
                    <a:pt x="11" y="163"/>
                    <a:pt x="34" y="163"/>
                  </a:cubicBezTo>
                  <a:cubicBezTo>
                    <a:pt x="59" y="163"/>
                    <a:pt x="70" y="152"/>
                    <a:pt x="70" y="127"/>
                  </a:cubicBezTo>
                  <a:lnTo>
                    <a:pt x="70" y="34"/>
                  </a:lnTo>
                  <a:cubicBezTo>
                    <a:pt x="70" y="23"/>
                    <a:pt x="59"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19"/>
            <p:cNvSpPr/>
            <p:nvPr/>
          </p:nvSpPr>
          <p:spPr>
            <a:xfrm>
              <a:off x="7584133" y="3591934"/>
              <a:ext cx="11362" cy="34026"/>
            </a:xfrm>
            <a:custGeom>
              <a:avLst/>
              <a:gdLst/>
              <a:ahLst/>
              <a:cxnLst/>
              <a:rect l="l" t="t" r="r" b="b"/>
              <a:pathLst>
                <a:path w="71" h="164" extrusionOk="0">
                  <a:moveTo>
                    <a:pt x="34" y="1"/>
                  </a:moveTo>
                  <a:cubicBezTo>
                    <a:pt x="11" y="1"/>
                    <a:pt x="0" y="12"/>
                    <a:pt x="0" y="34"/>
                  </a:cubicBezTo>
                  <a:lnTo>
                    <a:pt x="0" y="127"/>
                  </a:lnTo>
                  <a:cubicBezTo>
                    <a:pt x="0" y="141"/>
                    <a:pt x="11" y="163"/>
                    <a:pt x="34" y="163"/>
                  </a:cubicBezTo>
                  <a:cubicBezTo>
                    <a:pt x="59" y="163"/>
                    <a:pt x="70" y="141"/>
                    <a:pt x="70" y="127"/>
                  </a:cubicBezTo>
                  <a:lnTo>
                    <a:pt x="70" y="34"/>
                  </a:lnTo>
                  <a:cubicBezTo>
                    <a:pt x="70" y="12"/>
                    <a:pt x="59"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19"/>
            <p:cNvSpPr/>
            <p:nvPr/>
          </p:nvSpPr>
          <p:spPr>
            <a:xfrm>
              <a:off x="7584133" y="3533842"/>
              <a:ext cx="11362" cy="34026"/>
            </a:xfrm>
            <a:custGeom>
              <a:avLst/>
              <a:gdLst/>
              <a:ahLst/>
              <a:cxnLst/>
              <a:rect l="l" t="t" r="r" b="b"/>
              <a:pathLst>
                <a:path w="71" h="164" extrusionOk="0">
                  <a:moveTo>
                    <a:pt x="34" y="1"/>
                  </a:moveTo>
                  <a:cubicBezTo>
                    <a:pt x="11" y="1"/>
                    <a:pt x="0" y="12"/>
                    <a:pt x="0" y="34"/>
                  </a:cubicBezTo>
                  <a:lnTo>
                    <a:pt x="0" y="127"/>
                  </a:lnTo>
                  <a:cubicBezTo>
                    <a:pt x="0" y="141"/>
                    <a:pt x="11" y="163"/>
                    <a:pt x="34" y="163"/>
                  </a:cubicBezTo>
                  <a:cubicBezTo>
                    <a:pt x="59" y="163"/>
                    <a:pt x="70" y="141"/>
                    <a:pt x="70" y="127"/>
                  </a:cubicBezTo>
                  <a:lnTo>
                    <a:pt x="70" y="34"/>
                  </a:lnTo>
                  <a:cubicBezTo>
                    <a:pt x="70" y="12"/>
                    <a:pt x="59" y="1"/>
                    <a:pt x="34"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19"/>
            <p:cNvSpPr/>
            <p:nvPr/>
          </p:nvSpPr>
          <p:spPr>
            <a:xfrm>
              <a:off x="7584133" y="4061447"/>
              <a:ext cx="11362" cy="33818"/>
            </a:xfrm>
            <a:custGeom>
              <a:avLst/>
              <a:gdLst/>
              <a:ahLst/>
              <a:cxnLst/>
              <a:rect l="l" t="t" r="r" b="b"/>
              <a:pathLst>
                <a:path w="71" h="163" extrusionOk="0">
                  <a:moveTo>
                    <a:pt x="34" y="0"/>
                  </a:moveTo>
                  <a:cubicBezTo>
                    <a:pt x="11" y="0"/>
                    <a:pt x="0" y="12"/>
                    <a:pt x="0" y="34"/>
                  </a:cubicBezTo>
                  <a:lnTo>
                    <a:pt x="0" y="129"/>
                  </a:lnTo>
                  <a:cubicBezTo>
                    <a:pt x="0" y="140"/>
                    <a:pt x="11" y="163"/>
                    <a:pt x="34" y="163"/>
                  </a:cubicBezTo>
                  <a:cubicBezTo>
                    <a:pt x="59" y="163"/>
                    <a:pt x="70" y="140"/>
                    <a:pt x="70" y="129"/>
                  </a:cubicBezTo>
                  <a:lnTo>
                    <a:pt x="70" y="34"/>
                  </a:lnTo>
                  <a:cubicBezTo>
                    <a:pt x="70" y="12"/>
                    <a:pt x="59"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19"/>
            <p:cNvSpPr/>
            <p:nvPr/>
          </p:nvSpPr>
          <p:spPr>
            <a:xfrm>
              <a:off x="7584133" y="4119539"/>
              <a:ext cx="11362" cy="33818"/>
            </a:xfrm>
            <a:custGeom>
              <a:avLst/>
              <a:gdLst/>
              <a:ahLst/>
              <a:cxnLst/>
              <a:rect l="l" t="t" r="r" b="b"/>
              <a:pathLst>
                <a:path w="71" h="163" extrusionOk="0">
                  <a:moveTo>
                    <a:pt x="34" y="0"/>
                  </a:moveTo>
                  <a:cubicBezTo>
                    <a:pt x="11" y="0"/>
                    <a:pt x="0" y="12"/>
                    <a:pt x="0" y="34"/>
                  </a:cubicBezTo>
                  <a:lnTo>
                    <a:pt x="0" y="129"/>
                  </a:lnTo>
                  <a:cubicBezTo>
                    <a:pt x="0" y="140"/>
                    <a:pt x="11" y="163"/>
                    <a:pt x="34" y="163"/>
                  </a:cubicBezTo>
                  <a:cubicBezTo>
                    <a:pt x="59" y="163"/>
                    <a:pt x="70" y="140"/>
                    <a:pt x="70" y="129"/>
                  </a:cubicBezTo>
                  <a:lnTo>
                    <a:pt x="70" y="34"/>
                  </a:lnTo>
                  <a:cubicBezTo>
                    <a:pt x="70" y="12"/>
                    <a:pt x="59"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19"/>
            <p:cNvSpPr/>
            <p:nvPr/>
          </p:nvSpPr>
          <p:spPr>
            <a:xfrm>
              <a:off x="7584133" y="4001072"/>
              <a:ext cx="11362" cy="33818"/>
            </a:xfrm>
            <a:custGeom>
              <a:avLst/>
              <a:gdLst/>
              <a:ahLst/>
              <a:cxnLst/>
              <a:rect l="l" t="t" r="r" b="b"/>
              <a:pathLst>
                <a:path w="71" h="163" extrusionOk="0">
                  <a:moveTo>
                    <a:pt x="34" y="0"/>
                  </a:moveTo>
                  <a:cubicBezTo>
                    <a:pt x="11" y="0"/>
                    <a:pt x="0" y="23"/>
                    <a:pt x="0" y="34"/>
                  </a:cubicBezTo>
                  <a:lnTo>
                    <a:pt x="0" y="129"/>
                  </a:lnTo>
                  <a:cubicBezTo>
                    <a:pt x="0" y="151"/>
                    <a:pt x="11" y="163"/>
                    <a:pt x="34" y="163"/>
                  </a:cubicBezTo>
                  <a:cubicBezTo>
                    <a:pt x="59" y="163"/>
                    <a:pt x="70" y="151"/>
                    <a:pt x="70" y="129"/>
                  </a:cubicBezTo>
                  <a:lnTo>
                    <a:pt x="70" y="34"/>
                  </a:lnTo>
                  <a:cubicBezTo>
                    <a:pt x="70" y="23"/>
                    <a:pt x="59"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19"/>
            <p:cNvSpPr/>
            <p:nvPr/>
          </p:nvSpPr>
          <p:spPr>
            <a:xfrm>
              <a:off x="7584133" y="3826794"/>
              <a:ext cx="11362" cy="33818"/>
            </a:xfrm>
            <a:custGeom>
              <a:avLst/>
              <a:gdLst/>
              <a:ahLst/>
              <a:cxnLst/>
              <a:rect l="l" t="t" r="r" b="b"/>
              <a:pathLst>
                <a:path w="71" h="163" extrusionOk="0">
                  <a:moveTo>
                    <a:pt x="34" y="0"/>
                  </a:moveTo>
                  <a:cubicBezTo>
                    <a:pt x="11" y="0"/>
                    <a:pt x="0" y="11"/>
                    <a:pt x="0" y="34"/>
                  </a:cubicBezTo>
                  <a:lnTo>
                    <a:pt x="0" y="129"/>
                  </a:lnTo>
                  <a:cubicBezTo>
                    <a:pt x="0" y="140"/>
                    <a:pt x="11" y="163"/>
                    <a:pt x="34" y="163"/>
                  </a:cubicBezTo>
                  <a:cubicBezTo>
                    <a:pt x="59" y="163"/>
                    <a:pt x="70" y="140"/>
                    <a:pt x="70" y="129"/>
                  </a:cubicBezTo>
                  <a:lnTo>
                    <a:pt x="70" y="34"/>
                  </a:lnTo>
                  <a:cubicBezTo>
                    <a:pt x="70" y="11"/>
                    <a:pt x="59"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19"/>
            <p:cNvSpPr/>
            <p:nvPr/>
          </p:nvSpPr>
          <p:spPr>
            <a:xfrm>
              <a:off x="7584133" y="3942979"/>
              <a:ext cx="11362" cy="33818"/>
            </a:xfrm>
            <a:custGeom>
              <a:avLst/>
              <a:gdLst/>
              <a:ahLst/>
              <a:cxnLst/>
              <a:rect l="l" t="t" r="r" b="b"/>
              <a:pathLst>
                <a:path w="71" h="163" extrusionOk="0">
                  <a:moveTo>
                    <a:pt x="34" y="0"/>
                  </a:moveTo>
                  <a:cubicBezTo>
                    <a:pt x="11" y="0"/>
                    <a:pt x="0" y="11"/>
                    <a:pt x="0" y="34"/>
                  </a:cubicBezTo>
                  <a:lnTo>
                    <a:pt x="0" y="129"/>
                  </a:lnTo>
                  <a:cubicBezTo>
                    <a:pt x="0" y="151"/>
                    <a:pt x="11" y="163"/>
                    <a:pt x="34" y="163"/>
                  </a:cubicBezTo>
                  <a:cubicBezTo>
                    <a:pt x="59" y="163"/>
                    <a:pt x="70" y="151"/>
                    <a:pt x="70" y="129"/>
                  </a:cubicBezTo>
                  <a:lnTo>
                    <a:pt x="70" y="34"/>
                  </a:lnTo>
                  <a:cubicBezTo>
                    <a:pt x="70" y="11"/>
                    <a:pt x="59"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19"/>
            <p:cNvSpPr/>
            <p:nvPr/>
          </p:nvSpPr>
          <p:spPr>
            <a:xfrm>
              <a:off x="7584133" y="3884887"/>
              <a:ext cx="11362" cy="33818"/>
            </a:xfrm>
            <a:custGeom>
              <a:avLst/>
              <a:gdLst/>
              <a:ahLst/>
              <a:cxnLst/>
              <a:rect l="l" t="t" r="r" b="b"/>
              <a:pathLst>
                <a:path w="71" h="163" extrusionOk="0">
                  <a:moveTo>
                    <a:pt x="34" y="0"/>
                  </a:moveTo>
                  <a:cubicBezTo>
                    <a:pt x="11" y="0"/>
                    <a:pt x="0" y="11"/>
                    <a:pt x="0" y="34"/>
                  </a:cubicBezTo>
                  <a:lnTo>
                    <a:pt x="0" y="129"/>
                  </a:lnTo>
                  <a:cubicBezTo>
                    <a:pt x="0" y="151"/>
                    <a:pt x="11" y="163"/>
                    <a:pt x="34" y="163"/>
                  </a:cubicBezTo>
                  <a:cubicBezTo>
                    <a:pt x="59" y="163"/>
                    <a:pt x="70" y="151"/>
                    <a:pt x="70" y="129"/>
                  </a:cubicBezTo>
                  <a:lnTo>
                    <a:pt x="70" y="34"/>
                  </a:lnTo>
                  <a:cubicBezTo>
                    <a:pt x="70" y="11"/>
                    <a:pt x="59" y="0"/>
                    <a:pt x="34"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19"/>
            <p:cNvSpPr/>
            <p:nvPr/>
          </p:nvSpPr>
          <p:spPr>
            <a:xfrm>
              <a:off x="7877142" y="3485086"/>
              <a:ext cx="11362" cy="22200"/>
            </a:xfrm>
            <a:custGeom>
              <a:avLst/>
              <a:gdLst/>
              <a:ahLst/>
              <a:cxnLst/>
              <a:rect l="l" t="t" r="r" b="b"/>
              <a:pathLst>
                <a:path w="71" h="107" extrusionOk="0">
                  <a:moveTo>
                    <a:pt x="37" y="1"/>
                  </a:moveTo>
                  <a:cubicBezTo>
                    <a:pt x="12" y="1"/>
                    <a:pt x="1" y="12"/>
                    <a:pt x="1" y="26"/>
                  </a:cubicBezTo>
                  <a:lnTo>
                    <a:pt x="1" y="71"/>
                  </a:lnTo>
                  <a:cubicBezTo>
                    <a:pt x="1" y="96"/>
                    <a:pt x="12" y="107"/>
                    <a:pt x="37" y="107"/>
                  </a:cubicBezTo>
                  <a:cubicBezTo>
                    <a:pt x="48" y="107"/>
                    <a:pt x="71" y="96"/>
                    <a:pt x="71" y="71"/>
                  </a:cubicBezTo>
                  <a:lnTo>
                    <a:pt x="71" y="26"/>
                  </a:lnTo>
                  <a:cubicBezTo>
                    <a:pt x="71" y="12"/>
                    <a:pt x="48" y="1"/>
                    <a:pt x="37"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19"/>
            <p:cNvSpPr/>
            <p:nvPr/>
          </p:nvSpPr>
          <p:spPr>
            <a:xfrm>
              <a:off x="7877142" y="3708120"/>
              <a:ext cx="11362" cy="34026"/>
            </a:xfrm>
            <a:custGeom>
              <a:avLst/>
              <a:gdLst/>
              <a:ahLst/>
              <a:cxnLst/>
              <a:rect l="l" t="t" r="r" b="b"/>
              <a:pathLst>
                <a:path w="71" h="164" extrusionOk="0">
                  <a:moveTo>
                    <a:pt x="37" y="1"/>
                  </a:moveTo>
                  <a:cubicBezTo>
                    <a:pt x="12" y="1"/>
                    <a:pt x="1" y="23"/>
                    <a:pt x="1" y="34"/>
                  </a:cubicBezTo>
                  <a:lnTo>
                    <a:pt x="1" y="127"/>
                  </a:lnTo>
                  <a:cubicBezTo>
                    <a:pt x="1" y="152"/>
                    <a:pt x="12" y="163"/>
                    <a:pt x="37" y="163"/>
                  </a:cubicBezTo>
                  <a:cubicBezTo>
                    <a:pt x="48" y="163"/>
                    <a:pt x="71" y="152"/>
                    <a:pt x="71" y="127"/>
                  </a:cubicBezTo>
                  <a:lnTo>
                    <a:pt x="71" y="34"/>
                  </a:lnTo>
                  <a:cubicBezTo>
                    <a:pt x="71" y="23"/>
                    <a:pt x="48" y="1"/>
                    <a:pt x="37"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19"/>
            <p:cNvSpPr/>
            <p:nvPr/>
          </p:nvSpPr>
          <p:spPr>
            <a:xfrm>
              <a:off x="7877142" y="3766212"/>
              <a:ext cx="11362" cy="34026"/>
            </a:xfrm>
            <a:custGeom>
              <a:avLst/>
              <a:gdLst/>
              <a:ahLst/>
              <a:cxnLst/>
              <a:rect l="l" t="t" r="r" b="b"/>
              <a:pathLst>
                <a:path w="71" h="164" extrusionOk="0">
                  <a:moveTo>
                    <a:pt x="37" y="1"/>
                  </a:moveTo>
                  <a:cubicBezTo>
                    <a:pt x="12" y="1"/>
                    <a:pt x="1" y="23"/>
                    <a:pt x="1" y="34"/>
                  </a:cubicBezTo>
                  <a:lnTo>
                    <a:pt x="1" y="127"/>
                  </a:lnTo>
                  <a:cubicBezTo>
                    <a:pt x="1" y="152"/>
                    <a:pt x="12" y="163"/>
                    <a:pt x="37" y="163"/>
                  </a:cubicBezTo>
                  <a:cubicBezTo>
                    <a:pt x="48" y="163"/>
                    <a:pt x="71" y="152"/>
                    <a:pt x="71" y="127"/>
                  </a:cubicBezTo>
                  <a:lnTo>
                    <a:pt x="71" y="34"/>
                  </a:lnTo>
                  <a:cubicBezTo>
                    <a:pt x="71" y="23"/>
                    <a:pt x="48" y="1"/>
                    <a:pt x="37"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19"/>
            <p:cNvSpPr/>
            <p:nvPr/>
          </p:nvSpPr>
          <p:spPr>
            <a:xfrm>
              <a:off x="7877142" y="3533842"/>
              <a:ext cx="11362" cy="34026"/>
            </a:xfrm>
            <a:custGeom>
              <a:avLst/>
              <a:gdLst/>
              <a:ahLst/>
              <a:cxnLst/>
              <a:rect l="l" t="t" r="r" b="b"/>
              <a:pathLst>
                <a:path w="71" h="164" extrusionOk="0">
                  <a:moveTo>
                    <a:pt x="37" y="1"/>
                  </a:moveTo>
                  <a:cubicBezTo>
                    <a:pt x="12" y="1"/>
                    <a:pt x="1" y="12"/>
                    <a:pt x="1" y="34"/>
                  </a:cubicBezTo>
                  <a:lnTo>
                    <a:pt x="1" y="127"/>
                  </a:lnTo>
                  <a:cubicBezTo>
                    <a:pt x="1" y="141"/>
                    <a:pt x="12" y="163"/>
                    <a:pt x="37" y="163"/>
                  </a:cubicBezTo>
                  <a:cubicBezTo>
                    <a:pt x="48" y="163"/>
                    <a:pt x="71" y="141"/>
                    <a:pt x="71" y="127"/>
                  </a:cubicBezTo>
                  <a:lnTo>
                    <a:pt x="71" y="34"/>
                  </a:lnTo>
                  <a:cubicBezTo>
                    <a:pt x="71" y="12"/>
                    <a:pt x="48" y="1"/>
                    <a:pt x="37"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19"/>
            <p:cNvSpPr/>
            <p:nvPr/>
          </p:nvSpPr>
          <p:spPr>
            <a:xfrm>
              <a:off x="7877142" y="3591934"/>
              <a:ext cx="11362" cy="34026"/>
            </a:xfrm>
            <a:custGeom>
              <a:avLst/>
              <a:gdLst/>
              <a:ahLst/>
              <a:cxnLst/>
              <a:rect l="l" t="t" r="r" b="b"/>
              <a:pathLst>
                <a:path w="71" h="164" extrusionOk="0">
                  <a:moveTo>
                    <a:pt x="37" y="1"/>
                  </a:moveTo>
                  <a:cubicBezTo>
                    <a:pt x="12" y="1"/>
                    <a:pt x="1" y="12"/>
                    <a:pt x="1" y="34"/>
                  </a:cubicBezTo>
                  <a:lnTo>
                    <a:pt x="1" y="127"/>
                  </a:lnTo>
                  <a:cubicBezTo>
                    <a:pt x="1" y="141"/>
                    <a:pt x="12" y="163"/>
                    <a:pt x="37" y="163"/>
                  </a:cubicBezTo>
                  <a:cubicBezTo>
                    <a:pt x="48" y="163"/>
                    <a:pt x="71" y="141"/>
                    <a:pt x="71" y="127"/>
                  </a:cubicBezTo>
                  <a:lnTo>
                    <a:pt x="71" y="34"/>
                  </a:lnTo>
                  <a:cubicBezTo>
                    <a:pt x="71" y="12"/>
                    <a:pt x="48" y="1"/>
                    <a:pt x="37"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19"/>
            <p:cNvSpPr/>
            <p:nvPr/>
          </p:nvSpPr>
          <p:spPr>
            <a:xfrm>
              <a:off x="7877142" y="3650027"/>
              <a:ext cx="11362" cy="34026"/>
            </a:xfrm>
            <a:custGeom>
              <a:avLst/>
              <a:gdLst/>
              <a:ahLst/>
              <a:cxnLst/>
              <a:rect l="l" t="t" r="r" b="b"/>
              <a:pathLst>
                <a:path w="71" h="164" extrusionOk="0">
                  <a:moveTo>
                    <a:pt x="37" y="1"/>
                  </a:moveTo>
                  <a:cubicBezTo>
                    <a:pt x="12" y="1"/>
                    <a:pt x="1" y="12"/>
                    <a:pt x="1" y="34"/>
                  </a:cubicBezTo>
                  <a:lnTo>
                    <a:pt x="1" y="127"/>
                  </a:lnTo>
                  <a:cubicBezTo>
                    <a:pt x="1" y="152"/>
                    <a:pt x="12" y="163"/>
                    <a:pt x="37" y="163"/>
                  </a:cubicBezTo>
                  <a:cubicBezTo>
                    <a:pt x="48" y="163"/>
                    <a:pt x="71" y="152"/>
                    <a:pt x="71" y="127"/>
                  </a:cubicBezTo>
                  <a:lnTo>
                    <a:pt x="71" y="34"/>
                  </a:lnTo>
                  <a:cubicBezTo>
                    <a:pt x="71" y="12"/>
                    <a:pt x="48" y="1"/>
                    <a:pt x="37" y="1"/>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19"/>
            <p:cNvSpPr/>
            <p:nvPr/>
          </p:nvSpPr>
          <p:spPr>
            <a:xfrm>
              <a:off x="7877142" y="4001072"/>
              <a:ext cx="11362" cy="33818"/>
            </a:xfrm>
            <a:custGeom>
              <a:avLst/>
              <a:gdLst/>
              <a:ahLst/>
              <a:cxnLst/>
              <a:rect l="l" t="t" r="r" b="b"/>
              <a:pathLst>
                <a:path w="71" h="163" extrusionOk="0">
                  <a:moveTo>
                    <a:pt x="37" y="0"/>
                  </a:moveTo>
                  <a:cubicBezTo>
                    <a:pt x="12" y="0"/>
                    <a:pt x="1" y="23"/>
                    <a:pt x="1" y="34"/>
                  </a:cubicBezTo>
                  <a:lnTo>
                    <a:pt x="1" y="129"/>
                  </a:lnTo>
                  <a:cubicBezTo>
                    <a:pt x="1" y="151"/>
                    <a:pt x="12" y="163"/>
                    <a:pt x="37" y="163"/>
                  </a:cubicBezTo>
                  <a:cubicBezTo>
                    <a:pt x="48" y="163"/>
                    <a:pt x="71" y="151"/>
                    <a:pt x="71" y="129"/>
                  </a:cubicBezTo>
                  <a:lnTo>
                    <a:pt x="71" y="34"/>
                  </a:lnTo>
                  <a:cubicBezTo>
                    <a:pt x="71" y="23"/>
                    <a:pt x="48" y="0"/>
                    <a:pt x="37"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19"/>
            <p:cNvSpPr/>
            <p:nvPr/>
          </p:nvSpPr>
          <p:spPr>
            <a:xfrm>
              <a:off x="7877142" y="4061447"/>
              <a:ext cx="11362" cy="33818"/>
            </a:xfrm>
            <a:custGeom>
              <a:avLst/>
              <a:gdLst/>
              <a:ahLst/>
              <a:cxnLst/>
              <a:rect l="l" t="t" r="r" b="b"/>
              <a:pathLst>
                <a:path w="71" h="163" extrusionOk="0">
                  <a:moveTo>
                    <a:pt x="37" y="0"/>
                  </a:moveTo>
                  <a:cubicBezTo>
                    <a:pt x="12" y="0"/>
                    <a:pt x="1" y="12"/>
                    <a:pt x="1" y="34"/>
                  </a:cubicBezTo>
                  <a:lnTo>
                    <a:pt x="1" y="129"/>
                  </a:lnTo>
                  <a:cubicBezTo>
                    <a:pt x="1" y="140"/>
                    <a:pt x="12" y="163"/>
                    <a:pt x="37" y="163"/>
                  </a:cubicBezTo>
                  <a:cubicBezTo>
                    <a:pt x="48" y="163"/>
                    <a:pt x="71" y="140"/>
                    <a:pt x="71" y="129"/>
                  </a:cubicBezTo>
                  <a:lnTo>
                    <a:pt x="71" y="34"/>
                  </a:lnTo>
                  <a:cubicBezTo>
                    <a:pt x="71" y="12"/>
                    <a:pt x="48" y="0"/>
                    <a:pt x="37"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19"/>
            <p:cNvSpPr/>
            <p:nvPr/>
          </p:nvSpPr>
          <p:spPr>
            <a:xfrm>
              <a:off x="7877142" y="4119539"/>
              <a:ext cx="11362" cy="33818"/>
            </a:xfrm>
            <a:custGeom>
              <a:avLst/>
              <a:gdLst/>
              <a:ahLst/>
              <a:cxnLst/>
              <a:rect l="l" t="t" r="r" b="b"/>
              <a:pathLst>
                <a:path w="71" h="163" extrusionOk="0">
                  <a:moveTo>
                    <a:pt x="37" y="0"/>
                  </a:moveTo>
                  <a:cubicBezTo>
                    <a:pt x="12" y="0"/>
                    <a:pt x="1" y="12"/>
                    <a:pt x="1" y="34"/>
                  </a:cubicBezTo>
                  <a:lnTo>
                    <a:pt x="1" y="129"/>
                  </a:lnTo>
                  <a:cubicBezTo>
                    <a:pt x="1" y="140"/>
                    <a:pt x="12" y="163"/>
                    <a:pt x="37" y="163"/>
                  </a:cubicBezTo>
                  <a:cubicBezTo>
                    <a:pt x="48" y="163"/>
                    <a:pt x="71" y="140"/>
                    <a:pt x="71" y="129"/>
                  </a:cubicBezTo>
                  <a:lnTo>
                    <a:pt x="71" y="34"/>
                  </a:lnTo>
                  <a:cubicBezTo>
                    <a:pt x="71" y="12"/>
                    <a:pt x="48" y="0"/>
                    <a:pt x="37"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19"/>
            <p:cNvSpPr/>
            <p:nvPr/>
          </p:nvSpPr>
          <p:spPr>
            <a:xfrm>
              <a:off x="7877142" y="3942979"/>
              <a:ext cx="11362" cy="33818"/>
            </a:xfrm>
            <a:custGeom>
              <a:avLst/>
              <a:gdLst/>
              <a:ahLst/>
              <a:cxnLst/>
              <a:rect l="l" t="t" r="r" b="b"/>
              <a:pathLst>
                <a:path w="71" h="163" extrusionOk="0">
                  <a:moveTo>
                    <a:pt x="37" y="0"/>
                  </a:moveTo>
                  <a:cubicBezTo>
                    <a:pt x="12" y="0"/>
                    <a:pt x="1" y="11"/>
                    <a:pt x="1" y="34"/>
                  </a:cubicBezTo>
                  <a:lnTo>
                    <a:pt x="1" y="129"/>
                  </a:lnTo>
                  <a:cubicBezTo>
                    <a:pt x="1" y="151"/>
                    <a:pt x="12" y="163"/>
                    <a:pt x="37" y="163"/>
                  </a:cubicBezTo>
                  <a:cubicBezTo>
                    <a:pt x="48" y="163"/>
                    <a:pt x="71" y="151"/>
                    <a:pt x="71" y="129"/>
                  </a:cubicBezTo>
                  <a:lnTo>
                    <a:pt x="71" y="34"/>
                  </a:lnTo>
                  <a:cubicBezTo>
                    <a:pt x="71" y="11"/>
                    <a:pt x="48" y="0"/>
                    <a:pt x="37"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19"/>
            <p:cNvSpPr/>
            <p:nvPr/>
          </p:nvSpPr>
          <p:spPr>
            <a:xfrm>
              <a:off x="7877142" y="3826794"/>
              <a:ext cx="11362" cy="33818"/>
            </a:xfrm>
            <a:custGeom>
              <a:avLst/>
              <a:gdLst/>
              <a:ahLst/>
              <a:cxnLst/>
              <a:rect l="l" t="t" r="r" b="b"/>
              <a:pathLst>
                <a:path w="71" h="163" extrusionOk="0">
                  <a:moveTo>
                    <a:pt x="37" y="0"/>
                  </a:moveTo>
                  <a:cubicBezTo>
                    <a:pt x="12" y="0"/>
                    <a:pt x="1" y="11"/>
                    <a:pt x="1" y="34"/>
                  </a:cubicBezTo>
                  <a:lnTo>
                    <a:pt x="1" y="129"/>
                  </a:lnTo>
                  <a:cubicBezTo>
                    <a:pt x="1" y="140"/>
                    <a:pt x="12" y="163"/>
                    <a:pt x="37" y="163"/>
                  </a:cubicBezTo>
                  <a:cubicBezTo>
                    <a:pt x="48" y="163"/>
                    <a:pt x="71" y="140"/>
                    <a:pt x="71" y="129"/>
                  </a:cubicBezTo>
                  <a:lnTo>
                    <a:pt x="71" y="34"/>
                  </a:lnTo>
                  <a:cubicBezTo>
                    <a:pt x="71" y="11"/>
                    <a:pt x="48" y="0"/>
                    <a:pt x="37"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19"/>
            <p:cNvSpPr/>
            <p:nvPr/>
          </p:nvSpPr>
          <p:spPr>
            <a:xfrm>
              <a:off x="7877142" y="3884887"/>
              <a:ext cx="11362" cy="33818"/>
            </a:xfrm>
            <a:custGeom>
              <a:avLst/>
              <a:gdLst/>
              <a:ahLst/>
              <a:cxnLst/>
              <a:rect l="l" t="t" r="r" b="b"/>
              <a:pathLst>
                <a:path w="71" h="163" extrusionOk="0">
                  <a:moveTo>
                    <a:pt x="37" y="0"/>
                  </a:moveTo>
                  <a:cubicBezTo>
                    <a:pt x="12" y="0"/>
                    <a:pt x="1" y="11"/>
                    <a:pt x="1" y="34"/>
                  </a:cubicBezTo>
                  <a:lnTo>
                    <a:pt x="1" y="129"/>
                  </a:lnTo>
                  <a:cubicBezTo>
                    <a:pt x="1" y="151"/>
                    <a:pt x="12" y="163"/>
                    <a:pt x="37" y="163"/>
                  </a:cubicBezTo>
                  <a:cubicBezTo>
                    <a:pt x="48" y="163"/>
                    <a:pt x="71" y="151"/>
                    <a:pt x="71" y="129"/>
                  </a:cubicBezTo>
                  <a:lnTo>
                    <a:pt x="71" y="34"/>
                  </a:lnTo>
                  <a:cubicBezTo>
                    <a:pt x="71" y="11"/>
                    <a:pt x="48" y="0"/>
                    <a:pt x="37" y="0"/>
                  </a:cubicBezTo>
                  <a:close/>
                </a:path>
              </a:pathLst>
            </a:custGeom>
            <a:solidFill>
              <a:schemeClr val="lt1"/>
            </a:solidFill>
            <a:ln>
              <a:noFill/>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5" name="Google Shape;3655;p119"/>
            <p:cNvGrpSpPr/>
            <p:nvPr/>
          </p:nvGrpSpPr>
          <p:grpSpPr>
            <a:xfrm>
              <a:off x="6696748" y="3509713"/>
              <a:ext cx="1200572" cy="450441"/>
              <a:chOff x="6608065" y="3637830"/>
              <a:chExt cx="1397151" cy="404273"/>
            </a:xfrm>
          </p:grpSpPr>
          <p:grpSp>
            <p:nvGrpSpPr>
              <p:cNvPr id="3656" name="Google Shape;3656;p119"/>
              <p:cNvGrpSpPr/>
              <p:nvPr/>
            </p:nvGrpSpPr>
            <p:grpSpPr>
              <a:xfrm>
                <a:off x="6621100" y="3637830"/>
                <a:ext cx="1384116" cy="397383"/>
                <a:chOff x="6621100" y="3637830"/>
                <a:chExt cx="1384116" cy="397383"/>
              </a:xfrm>
            </p:grpSpPr>
            <p:sp>
              <p:nvSpPr>
                <p:cNvPr id="3657" name="Google Shape;3657;p119"/>
                <p:cNvSpPr/>
                <p:nvPr/>
              </p:nvSpPr>
              <p:spPr>
                <a:xfrm>
                  <a:off x="6621100" y="3652913"/>
                  <a:ext cx="1373131" cy="382299"/>
                </a:xfrm>
                <a:custGeom>
                  <a:avLst/>
                  <a:gdLst/>
                  <a:ahLst/>
                  <a:cxnLst/>
                  <a:rect l="l" t="t" r="r" b="b"/>
                  <a:pathLst>
                    <a:path w="7374" h="2053" extrusionOk="0">
                      <a:moveTo>
                        <a:pt x="7326" y="0"/>
                      </a:moveTo>
                      <a:lnTo>
                        <a:pt x="5495" y="1412"/>
                      </a:lnTo>
                      <a:lnTo>
                        <a:pt x="3674" y="1647"/>
                      </a:lnTo>
                      <a:lnTo>
                        <a:pt x="1866" y="1143"/>
                      </a:lnTo>
                      <a:lnTo>
                        <a:pt x="1854" y="1132"/>
                      </a:lnTo>
                      <a:lnTo>
                        <a:pt x="1" y="1983"/>
                      </a:lnTo>
                      <a:lnTo>
                        <a:pt x="23" y="2053"/>
                      </a:lnTo>
                      <a:lnTo>
                        <a:pt x="1866" y="1213"/>
                      </a:lnTo>
                      <a:lnTo>
                        <a:pt x="3663" y="1717"/>
                      </a:lnTo>
                      <a:lnTo>
                        <a:pt x="3674" y="1717"/>
                      </a:lnTo>
                      <a:lnTo>
                        <a:pt x="5520" y="1482"/>
                      </a:lnTo>
                      <a:lnTo>
                        <a:pt x="5531" y="1482"/>
                      </a:lnTo>
                      <a:lnTo>
                        <a:pt x="7374" y="59"/>
                      </a:lnTo>
                      <a:lnTo>
                        <a:pt x="7326" y="0"/>
                      </a:ln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19"/>
                <p:cNvSpPr/>
                <p:nvPr/>
              </p:nvSpPr>
              <p:spPr>
                <a:xfrm>
                  <a:off x="7970021" y="3637830"/>
                  <a:ext cx="35194" cy="35008"/>
                </a:xfrm>
                <a:custGeom>
                  <a:avLst/>
                  <a:gdLst/>
                  <a:ahLst/>
                  <a:cxnLst/>
                  <a:rect l="l" t="t" r="r" b="b"/>
                  <a:pathLst>
                    <a:path w="189" h="188" extrusionOk="0">
                      <a:moveTo>
                        <a:pt x="96" y="0"/>
                      </a:moveTo>
                      <a:cubicBezTo>
                        <a:pt x="48" y="0"/>
                        <a:pt x="1" y="48"/>
                        <a:pt x="1" y="93"/>
                      </a:cubicBezTo>
                      <a:cubicBezTo>
                        <a:pt x="1" y="151"/>
                        <a:pt x="48" y="188"/>
                        <a:pt x="96" y="188"/>
                      </a:cubicBezTo>
                      <a:cubicBezTo>
                        <a:pt x="152" y="188"/>
                        <a:pt x="188" y="151"/>
                        <a:pt x="188" y="93"/>
                      </a:cubicBezTo>
                      <a:cubicBezTo>
                        <a:pt x="188" y="48"/>
                        <a:pt x="152" y="0"/>
                        <a:pt x="96" y="0"/>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19"/>
                <p:cNvSpPr/>
                <p:nvPr/>
              </p:nvSpPr>
              <p:spPr>
                <a:xfrm>
                  <a:off x="7629067" y="3902628"/>
                  <a:ext cx="35194" cy="35195"/>
                </a:xfrm>
                <a:custGeom>
                  <a:avLst/>
                  <a:gdLst/>
                  <a:ahLst/>
                  <a:cxnLst/>
                  <a:rect l="l" t="t" r="r" b="b"/>
                  <a:pathLst>
                    <a:path w="189" h="189" extrusionOk="0">
                      <a:moveTo>
                        <a:pt x="93" y="1"/>
                      </a:moveTo>
                      <a:cubicBezTo>
                        <a:pt x="48" y="1"/>
                        <a:pt x="0" y="37"/>
                        <a:pt x="0" y="96"/>
                      </a:cubicBezTo>
                      <a:cubicBezTo>
                        <a:pt x="0" y="141"/>
                        <a:pt x="48" y="188"/>
                        <a:pt x="93" y="188"/>
                      </a:cubicBezTo>
                      <a:cubicBezTo>
                        <a:pt x="140" y="188"/>
                        <a:pt x="188" y="141"/>
                        <a:pt x="188" y="96"/>
                      </a:cubicBezTo>
                      <a:cubicBezTo>
                        <a:pt x="188" y="37"/>
                        <a:pt x="140" y="1"/>
                        <a:pt x="93"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19"/>
                <p:cNvSpPr/>
                <p:nvPr/>
              </p:nvSpPr>
              <p:spPr>
                <a:xfrm>
                  <a:off x="7288112" y="3946388"/>
                  <a:ext cx="35008" cy="34636"/>
                </a:xfrm>
                <a:custGeom>
                  <a:avLst/>
                  <a:gdLst/>
                  <a:ahLst/>
                  <a:cxnLst/>
                  <a:rect l="l" t="t" r="r" b="b"/>
                  <a:pathLst>
                    <a:path w="188" h="186" extrusionOk="0">
                      <a:moveTo>
                        <a:pt x="92" y="1"/>
                      </a:moveTo>
                      <a:cubicBezTo>
                        <a:pt x="34" y="1"/>
                        <a:pt x="0" y="46"/>
                        <a:pt x="0" y="93"/>
                      </a:cubicBezTo>
                      <a:cubicBezTo>
                        <a:pt x="0" y="152"/>
                        <a:pt x="34" y="186"/>
                        <a:pt x="92" y="186"/>
                      </a:cubicBezTo>
                      <a:cubicBezTo>
                        <a:pt x="140" y="186"/>
                        <a:pt x="188" y="152"/>
                        <a:pt x="188" y="93"/>
                      </a:cubicBezTo>
                      <a:cubicBezTo>
                        <a:pt x="188" y="46"/>
                        <a:pt x="140" y="1"/>
                        <a:pt x="92"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19"/>
                <p:cNvSpPr/>
                <p:nvPr/>
              </p:nvSpPr>
              <p:spPr>
                <a:xfrm>
                  <a:off x="6949020" y="3850488"/>
                  <a:ext cx="35194" cy="35195"/>
                </a:xfrm>
                <a:custGeom>
                  <a:avLst/>
                  <a:gdLst/>
                  <a:ahLst/>
                  <a:cxnLst/>
                  <a:rect l="l" t="t" r="r" b="b"/>
                  <a:pathLst>
                    <a:path w="189" h="189" extrusionOk="0">
                      <a:moveTo>
                        <a:pt x="93" y="1"/>
                      </a:moveTo>
                      <a:cubicBezTo>
                        <a:pt x="49" y="1"/>
                        <a:pt x="1" y="48"/>
                        <a:pt x="1" y="96"/>
                      </a:cubicBezTo>
                      <a:cubicBezTo>
                        <a:pt x="1" y="152"/>
                        <a:pt x="49" y="188"/>
                        <a:pt x="93" y="188"/>
                      </a:cubicBezTo>
                      <a:cubicBezTo>
                        <a:pt x="152" y="188"/>
                        <a:pt x="189" y="152"/>
                        <a:pt x="189" y="96"/>
                      </a:cubicBezTo>
                      <a:cubicBezTo>
                        <a:pt x="189" y="48"/>
                        <a:pt x="152" y="1"/>
                        <a:pt x="93"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2" name="Google Shape;3662;p119"/>
              <p:cNvSpPr/>
              <p:nvPr/>
            </p:nvSpPr>
            <p:spPr>
              <a:xfrm>
                <a:off x="6608065" y="4006908"/>
                <a:ext cx="34636" cy="35195"/>
              </a:xfrm>
              <a:custGeom>
                <a:avLst/>
                <a:gdLst/>
                <a:ahLst/>
                <a:cxnLst/>
                <a:rect l="l" t="t" r="r" b="b"/>
                <a:pathLst>
                  <a:path w="186" h="189" extrusionOk="0">
                    <a:moveTo>
                      <a:pt x="93" y="1"/>
                    </a:moveTo>
                    <a:cubicBezTo>
                      <a:pt x="45" y="1"/>
                      <a:pt x="1" y="48"/>
                      <a:pt x="1" y="96"/>
                    </a:cubicBezTo>
                    <a:cubicBezTo>
                      <a:pt x="1" y="152"/>
                      <a:pt x="45" y="188"/>
                      <a:pt x="93" y="188"/>
                    </a:cubicBezTo>
                    <a:cubicBezTo>
                      <a:pt x="141" y="188"/>
                      <a:pt x="185" y="152"/>
                      <a:pt x="185" y="96"/>
                    </a:cubicBezTo>
                    <a:cubicBezTo>
                      <a:pt x="185" y="48"/>
                      <a:pt x="141" y="1"/>
                      <a:pt x="93"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648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3" name="Google Shape;3663;p119"/>
          <p:cNvGrpSpPr/>
          <p:nvPr/>
        </p:nvGrpSpPr>
        <p:grpSpPr>
          <a:xfrm>
            <a:off x="3527100" y="4009804"/>
            <a:ext cx="338134" cy="338134"/>
            <a:chOff x="5227225" y="2298750"/>
            <a:chExt cx="750575" cy="750575"/>
          </a:xfrm>
        </p:grpSpPr>
        <p:sp>
          <p:nvSpPr>
            <p:cNvPr id="3664" name="Google Shape;3664;p119"/>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19"/>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19"/>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7" name="Google Shape;3667;p119"/>
          <p:cNvSpPr/>
          <p:nvPr/>
        </p:nvSpPr>
        <p:spPr>
          <a:xfrm>
            <a:off x="2800479" y="1093154"/>
            <a:ext cx="338120" cy="338120"/>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19"/>
          <p:cNvSpPr/>
          <p:nvPr/>
        </p:nvSpPr>
        <p:spPr>
          <a:xfrm rot="10800000">
            <a:off x="8107200" y="3024488"/>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21600000">
                                      <p:cBhvr>
                                        <p:cTn id="6" dur="800" fill="hold"/>
                                        <p:tgtEl>
                                          <p:spTgt spid="3667"/>
                                        </p:tgtEl>
                                        <p:attrNameLst>
                                          <p:attrName>r</p:attrName>
                                        </p:attrNameLst>
                                      </p:cBhvr>
                                    </p:animRot>
                                  </p:childTnLst>
                                </p:cTn>
                              </p:par>
                              <p:par>
                                <p:cTn id="7" presetID="8" presetClass="emph" presetSubtype="0" fill="hold" nodeType="withEffect">
                                  <p:stCondLst>
                                    <p:cond delay="0"/>
                                  </p:stCondLst>
                                  <p:childTnLst>
                                    <p:animRot by="-21600000">
                                      <p:cBhvr>
                                        <p:cTn id="8" dur="800" fill="hold"/>
                                        <p:tgtEl>
                                          <p:spTgt spid="366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672"/>
        <p:cNvGrpSpPr/>
        <p:nvPr/>
      </p:nvGrpSpPr>
      <p:grpSpPr>
        <a:xfrm>
          <a:off x="0" y="0"/>
          <a:ext cx="0" cy="0"/>
          <a:chOff x="0" y="0"/>
          <a:chExt cx="0" cy="0"/>
        </a:xfrm>
      </p:grpSpPr>
      <p:cxnSp>
        <p:nvCxnSpPr>
          <p:cNvPr id="3673" name="Google Shape;3673;p120"/>
          <p:cNvCxnSpPr/>
          <p:nvPr/>
        </p:nvCxnSpPr>
        <p:spPr>
          <a:xfrm>
            <a:off x="2193723" y="1879500"/>
            <a:ext cx="6153600" cy="1135800"/>
          </a:xfrm>
          <a:prstGeom prst="bentConnector3">
            <a:avLst>
              <a:gd name="adj1" fmla="val 50997"/>
            </a:avLst>
          </a:prstGeom>
          <a:noFill/>
          <a:ln w="19050" cap="flat" cmpd="sng">
            <a:solidFill>
              <a:schemeClr val="dk1"/>
            </a:solidFill>
            <a:prstDash val="solid"/>
            <a:round/>
            <a:headEnd type="none" w="med" len="med"/>
            <a:tailEnd type="stealth" w="med" len="med"/>
          </a:ln>
        </p:spPr>
      </p:cxnSp>
      <p:sp>
        <p:nvSpPr>
          <p:cNvPr id="3674" name="Google Shape;3674;p120"/>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PRODUCT DEMO</a:t>
            </a:r>
            <a:endParaRPr/>
          </a:p>
        </p:txBody>
      </p:sp>
      <p:sp>
        <p:nvSpPr>
          <p:cNvPr id="3675" name="Google Shape;3675;p120"/>
          <p:cNvSpPr txBox="1"/>
          <p:nvPr/>
        </p:nvSpPr>
        <p:spPr>
          <a:xfrm>
            <a:off x="2435825" y="4285375"/>
            <a:ext cx="1397100" cy="361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000">
                <a:solidFill>
                  <a:schemeClr val="dk1"/>
                </a:solidFill>
                <a:latin typeface="Quicksand"/>
                <a:ea typeface="Quicksand"/>
                <a:cs typeface="Quicksand"/>
                <a:sym typeface="Quicksand"/>
              </a:rPr>
              <a:t>Insert your multimedia content here</a:t>
            </a:r>
            <a:endParaRPr sz="1000">
              <a:solidFill>
                <a:schemeClr val="dk1"/>
              </a:solidFill>
              <a:latin typeface="Quicksand"/>
              <a:ea typeface="Quicksand"/>
              <a:cs typeface="Quicksand"/>
              <a:sym typeface="Quicksand"/>
            </a:endParaRPr>
          </a:p>
        </p:txBody>
      </p:sp>
      <p:sp>
        <p:nvSpPr>
          <p:cNvPr id="3676" name="Google Shape;3676;p120"/>
          <p:cNvSpPr/>
          <p:nvPr/>
        </p:nvSpPr>
        <p:spPr>
          <a:xfrm>
            <a:off x="1456923" y="1691700"/>
            <a:ext cx="7368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20"/>
          <p:cNvSpPr txBox="1"/>
          <p:nvPr/>
        </p:nvSpPr>
        <p:spPr>
          <a:xfrm>
            <a:off x="1495023" y="1693950"/>
            <a:ext cx="6606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01</a:t>
            </a:r>
            <a:endParaRPr sz="1800" b="1">
              <a:solidFill>
                <a:schemeClr val="lt1"/>
              </a:solidFill>
              <a:latin typeface="Orbitron"/>
              <a:ea typeface="Orbitron"/>
              <a:cs typeface="Orbitron"/>
              <a:sym typeface="Orbitron"/>
            </a:endParaRPr>
          </a:p>
        </p:txBody>
      </p:sp>
      <p:sp>
        <p:nvSpPr>
          <p:cNvPr id="3678" name="Google Shape;3678;p120"/>
          <p:cNvSpPr txBox="1"/>
          <p:nvPr/>
        </p:nvSpPr>
        <p:spPr>
          <a:xfrm>
            <a:off x="796675" y="2082875"/>
            <a:ext cx="1397100" cy="756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Quicksand"/>
                <a:ea typeface="Quicksand"/>
                <a:cs typeface="Quicksand"/>
                <a:sym typeface="Quicksand"/>
              </a:rPr>
              <a:t>Jupiter is the biggest planet of them all</a:t>
            </a:r>
            <a:endParaRPr>
              <a:solidFill>
                <a:schemeClr val="dk1"/>
              </a:solidFill>
              <a:latin typeface="Quicksand"/>
              <a:ea typeface="Quicksand"/>
              <a:cs typeface="Quicksand"/>
              <a:sym typeface="Quicksand"/>
            </a:endParaRPr>
          </a:p>
        </p:txBody>
      </p:sp>
      <p:sp>
        <p:nvSpPr>
          <p:cNvPr id="3679" name="Google Shape;3679;p120"/>
          <p:cNvSpPr txBox="1"/>
          <p:nvPr/>
        </p:nvSpPr>
        <p:spPr>
          <a:xfrm>
            <a:off x="5951725" y="4285375"/>
            <a:ext cx="1397100" cy="361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000">
                <a:solidFill>
                  <a:schemeClr val="dk1"/>
                </a:solidFill>
                <a:latin typeface="Quicksand"/>
                <a:ea typeface="Quicksand"/>
                <a:cs typeface="Quicksand"/>
                <a:sym typeface="Quicksand"/>
              </a:rPr>
              <a:t>Insert your multimedia content here</a:t>
            </a:r>
            <a:endParaRPr sz="1000">
              <a:solidFill>
                <a:schemeClr val="dk1"/>
              </a:solidFill>
              <a:latin typeface="Quicksand"/>
              <a:ea typeface="Quicksand"/>
              <a:cs typeface="Quicksand"/>
              <a:sym typeface="Quicksand"/>
            </a:endParaRPr>
          </a:p>
        </p:txBody>
      </p:sp>
      <p:sp>
        <p:nvSpPr>
          <p:cNvPr id="3680" name="Google Shape;3680;p120"/>
          <p:cNvSpPr/>
          <p:nvPr/>
        </p:nvSpPr>
        <p:spPr>
          <a:xfrm>
            <a:off x="4972823" y="2789500"/>
            <a:ext cx="7368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20"/>
          <p:cNvSpPr txBox="1"/>
          <p:nvPr/>
        </p:nvSpPr>
        <p:spPr>
          <a:xfrm>
            <a:off x="5010923" y="2791750"/>
            <a:ext cx="6606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02</a:t>
            </a:r>
            <a:endParaRPr sz="1800" b="1">
              <a:solidFill>
                <a:schemeClr val="lt1"/>
              </a:solidFill>
              <a:latin typeface="Orbitron"/>
              <a:ea typeface="Orbitron"/>
              <a:cs typeface="Orbitron"/>
              <a:sym typeface="Orbitron"/>
            </a:endParaRPr>
          </a:p>
        </p:txBody>
      </p:sp>
      <p:sp>
        <p:nvSpPr>
          <p:cNvPr id="3682" name="Google Shape;3682;p120"/>
          <p:cNvSpPr txBox="1"/>
          <p:nvPr/>
        </p:nvSpPr>
        <p:spPr>
          <a:xfrm>
            <a:off x="4312575" y="3180675"/>
            <a:ext cx="1397100" cy="756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Quicksand"/>
                <a:ea typeface="Quicksand"/>
                <a:cs typeface="Quicksand"/>
                <a:sym typeface="Quicksand"/>
              </a:rPr>
              <a:t>Despite being red, Mars is a cold place</a:t>
            </a:r>
            <a:endParaRPr>
              <a:solidFill>
                <a:schemeClr val="dk1"/>
              </a:solidFill>
              <a:latin typeface="Quicksand"/>
              <a:ea typeface="Quicksand"/>
              <a:cs typeface="Quicksand"/>
              <a:sym typeface="Quicksand"/>
            </a:endParaRPr>
          </a:p>
        </p:txBody>
      </p:sp>
      <p:grpSp>
        <p:nvGrpSpPr>
          <p:cNvPr id="3683" name="Google Shape;3683;p120"/>
          <p:cNvGrpSpPr/>
          <p:nvPr/>
        </p:nvGrpSpPr>
        <p:grpSpPr>
          <a:xfrm>
            <a:off x="2381944" y="1349018"/>
            <a:ext cx="1517784" cy="2785665"/>
            <a:chOff x="2381944" y="1349018"/>
            <a:chExt cx="1517784" cy="2785665"/>
          </a:xfrm>
        </p:grpSpPr>
        <p:sp>
          <p:nvSpPr>
            <p:cNvPr id="3684" name="Google Shape;3684;p120"/>
            <p:cNvSpPr/>
            <p:nvPr/>
          </p:nvSpPr>
          <p:spPr>
            <a:xfrm>
              <a:off x="2381944" y="1349018"/>
              <a:ext cx="1517784" cy="2785665"/>
            </a:xfrm>
            <a:custGeom>
              <a:avLst/>
              <a:gdLst/>
              <a:ahLst/>
              <a:cxnLst/>
              <a:rect l="l" t="t" r="r" b="b"/>
              <a:pathLst>
                <a:path w="18354" h="33685" extrusionOk="0">
                  <a:moveTo>
                    <a:pt x="16346" y="1"/>
                  </a:moveTo>
                  <a:cubicBezTo>
                    <a:pt x="17454" y="1"/>
                    <a:pt x="18353" y="900"/>
                    <a:pt x="18353" y="2009"/>
                  </a:cubicBezTo>
                  <a:lnTo>
                    <a:pt x="18353" y="31680"/>
                  </a:lnTo>
                  <a:cubicBezTo>
                    <a:pt x="18353" y="32775"/>
                    <a:pt x="17454" y="33685"/>
                    <a:pt x="16346" y="33685"/>
                  </a:cubicBezTo>
                  <a:lnTo>
                    <a:pt x="2006" y="33685"/>
                  </a:lnTo>
                  <a:cubicBezTo>
                    <a:pt x="911" y="33685"/>
                    <a:pt x="1" y="32775"/>
                    <a:pt x="1" y="31680"/>
                  </a:cubicBezTo>
                  <a:lnTo>
                    <a:pt x="1" y="2009"/>
                  </a:lnTo>
                  <a:cubicBezTo>
                    <a:pt x="1" y="900"/>
                    <a:pt x="911" y="1"/>
                    <a:pt x="2006"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5" name="Google Shape;3685;p120"/>
            <p:cNvGrpSpPr/>
            <p:nvPr/>
          </p:nvGrpSpPr>
          <p:grpSpPr>
            <a:xfrm>
              <a:off x="2381944" y="1349018"/>
              <a:ext cx="1517784" cy="2785665"/>
              <a:chOff x="2381937" y="1349025"/>
              <a:chExt cx="1517784" cy="2785665"/>
            </a:xfrm>
          </p:grpSpPr>
          <p:sp>
            <p:nvSpPr>
              <p:cNvPr id="3686" name="Google Shape;3686;p120"/>
              <p:cNvSpPr/>
              <p:nvPr/>
            </p:nvSpPr>
            <p:spPr>
              <a:xfrm>
                <a:off x="2381937" y="1349025"/>
                <a:ext cx="1517784" cy="2785665"/>
              </a:xfrm>
              <a:custGeom>
                <a:avLst/>
                <a:gdLst/>
                <a:ahLst/>
                <a:cxnLst/>
                <a:rect l="l" t="t" r="r" b="b"/>
                <a:pathLst>
                  <a:path w="18354" h="33685" extrusionOk="0">
                    <a:moveTo>
                      <a:pt x="16346" y="1"/>
                    </a:moveTo>
                    <a:cubicBezTo>
                      <a:pt x="17454" y="1"/>
                      <a:pt x="18353" y="900"/>
                      <a:pt x="18353" y="2009"/>
                    </a:cubicBezTo>
                    <a:lnTo>
                      <a:pt x="18353" y="31680"/>
                    </a:lnTo>
                    <a:cubicBezTo>
                      <a:pt x="18353" y="32775"/>
                      <a:pt x="17454" y="33685"/>
                      <a:pt x="16346" y="33685"/>
                    </a:cubicBezTo>
                    <a:lnTo>
                      <a:pt x="2006" y="33685"/>
                    </a:lnTo>
                    <a:cubicBezTo>
                      <a:pt x="911" y="33685"/>
                      <a:pt x="1" y="32775"/>
                      <a:pt x="1" y="31680"/>
                    </a:cubicBezTo>
                    <a:lnTo>
                      <a:pt x="1" y="2009"/>
                    </a:lnTo>
                    <a:cubicBezTo>
                      <a:pt x="1" y="900"/>
                      <a:pt x="911" y="1"/>
                      <a:pt x="2006" y="1"/>
                    </a:cubicBezTo>
                    <a:close/>
                  </a:path>
                </a:pathLst>
              </a:custGeom>
              <a:gradFill>
                <a:gsLst>
                  <a:gs pos="0">
                    <a:schemeClr val="lt1"/>
                  </a:gs>
                  <a:gs pos="100000">
                    <a:srgbClr val="66BEE9">
                      <a:alpha val="34509"/>
                    </a:srgbClr>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20"/>
              <p:cNvSpPr/>
              <p:nvPr/>
            </p:nvSpPr>
            <p:spPr>
              <a:xfrm>
                <a:off x="2986777" y="1447064"/>
                <a:ext cx="307873" cy="25388"/>
              </a:xfrm>
              <a:custGeom>
                <a:avLst/>
                <a:gdLst/>
                <a:ahLst/>
                <a:cxnLst/>
                <a:rect l="l" t="t" r="r" b="b"/>
                <a:pathLst>
                  <a:path w="3723" h="307" extrusionOk="0">
                    <a:moveTo>
                      <a:pt x="2941" y="306"/>
                    </a:moveTo>
                    <a:cubicBezTo>
                      <a:pt x="3022" y="306"/>
                      <a:pt x="3092" y="236"/>
                      <a:pt x="3092" y="152"/>
                    </a:cubicBezTo>
                    <a:cubicBezTo>
                      <a:pt x="3092" y="71"/>
                      <a:pt x="3022" y="1"/>
                      <a:pt x="2941" y="1"/>
                    </a:cubicBezTo>
                    <a:lnTo>
                      <a:pt x="152" y="1"/>
                    </a:lnTo>
                    <a:cubicBezTo>
                      <a:pt x="71" y="1"/>
                      <a:pt x="1" y="71"/>
                      <a:pt x="1" y="152"/>
                    </a:cubicBezTo>
                    <a:cubicBezTo>
                      <a:pt x="1" y="236"/>
                      <a:pt x="71" y="306"/>
                      <a:pt x="152" y="306"/>
                    </a:cubicBezTo>
                    <a:close/>
                    <a:moveTo>
                      <a:pt x="3442" y="1"/>
                    </a:moveTo>
                    <a:cubicBezTo>
                      <a:pt x="3361" y="1"/>
                      <a:pt x="3291" y="71"/>
                      <a:pt x="3291" y="152"/>
                    </a:cubicBezTo>
                    <a:cubicBezTo>
                      <a:pt x="3291" y="236"/>
                      <a:pt x="3361" y="306"/>
                      <a:pt x="3442" y="306"/>
                    </a:cubicBezTo>
                    <a:lnTo>
                      <a:pt x="3571" y="306"/>
                    </a:lnTo>
                    <a:cubicBezTo>
                      <a:pt x="3652" y="306"/>
                      <a:pt x="3722" y="236"/>
                      <a:pt x="3722" y="152"/>
                    </a:cubicBezTo>
                    <a:cubicBezTo>
                      <a:pt x="3722" y="71"/>
                      <a:pt x="3652" y="1"/>
                      <a:pt x="3571" y="1"/>
                    </a:cubicBezTo>
                    <a:close/>
                  </a:path>
                </a:pathLst>
              </a:custGeom>
              <a:solidFill>
                <a:schemeClr val="dk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20"/>
              <p:cNvSpPr/>
              <p:nvPr/>
            </p:nvSpPr>
            <p:spPr>
              <a:xfrm>
                <a:off x="3097938" y="3986225"/>
                <a:ext cx="85800" cy="85800"/>
              </a:xfrm>
              <a:prstGeom prst="ellipse">
                <a:avLst/>
              </a:prstGeom>
              <a:solidFill>
                <a:schemeClr val="dk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689" name="Google Shape;3689;p120"/>
          <p:cNvPicPr preferRelativeResize="0"/>
          <p:nvPr/>
        </p:nvPicPr>
        <p:blipFill rotWithShape="1">
          <a:blip r:embed="rId3">
            <a:alphaModFix/>
          </a:blip>
          <a:srcRect l="1693" t="4970" r="71346" b="13814"/>
          <a:stretch/>
        </p:blipFill>
        <p:spPr>
          <a:xfrm>
            <a:off x="2488063" y="1561250"/>
            <a:ext cx="1305525" cy="2361351"/>
          </a:xfrm>
          <a:prstGeom prst="rect">
            <a:avLst/>
          </a:prstGeom>
          <a:noFill/>
          <a:ln>
            <a:noFill/>
          </a:ln>
        </p:spPr>
      </p:pic>
      <p:grpSp>
        <p:nvGrpSpPr>
          <p:cNvPr id="3690" name="Google Shape;3690;p120"/>
          <p:cNvGrpSpPr/>
          <p:nvPr/>
        </p:nvGrpSpPr>
        <p:grpSpPr>
          <a:xfrm>
            <a:off x="5891381" y="1349018"/>
            <a:ext cx="1517784" cy="2785665"/>
            <a:chOff x="2381944" y="1349018"/>
            <a:chExt cx="1517784" cy="2785665"/>
          </a:xfrm>
        </p:grpSpPr>
        <p:sp>
          <p:nvSpPr>
            <p:cNvPr id="3691" name="Google Shape;3691;p120"/>
            <p:cNvSpPr/>
            <p:nvPr/>
          </p:nvSpPr>
          <p:spPr>
            <a:xfrm>
              <a:off x="2381944" y="1349018"/>
              <a:ext cx="1517784" cy="2785665"/>
            </a:xfrm>
            <a:custGeom>
              <a:avLst/>
              <a:gdLst/>
              <a:ahLst/>
              <a:cxnLst/>
              <a:rect l="l" t="t" r="r" b="b"/>
              <a:pathLst>
                <a:path w="18354" h="33685" extrusionOk="0">
                  <a:moveTo>
                    <a:pt x="16346" y="1"/>
                  </a:moveTo>
                  <a:cubicBezTo>
                    <a:pt x="17454" y="1"/>
                    <a:pt x="18353" y="900"/>
                    <a:pt x="18353" y="2009"/>
                  </a:cubicBezTo>
                  <a:lnTo>
                    <a:pt x="18353" y="31680"/>
                  </a:lnTo>
                  <a:cubicBezTo>
                    <a:pt x="18353" y="32775"/>
                    <a:pt x="17454" y="33685"/>
                    <a:pt x="16346" y="33685"/>
                  </a:cubicBezTo>
                  <a:lnTo>
                    <a:pt x="2006" y="33685"/>
                  </a:lnTo>
                  <a:cubicBezTo>
                    <a:pt x="911" y="33685"/>
                    <a:pt x="1" y="32775"/>
                    <a:pt x="1" y="31680"/>
                  </a:cubicBezTo>
                  <a:lnTo>
                    <a:pt x="1" y="2009"/>
                  </a:lnTo>
                  <a:cubicBezTo>
                    <a:pt x="1" y="900"/>
                    <a:pt x="911" y="1"/>
                    <a:pt x="2006"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2" name="Google Shape;3692;p120"/>
            <p:cNvGrpSpPr/>
            <p:nvPr/>
          </p:nvGrpSpPr>
          <p:grpSpPr>
            <a:xfrm>
              <a:off x="2381944" y="1349018"/>
              <a:ext cx="1517784" cy="2785665"/>
              <a:chOff x="2381937" y="1349025"/>
              <a:chExt cx="1517784" cy="2785665"/>
            </a:xfrm>
          </p:grpSpPr>
          <p:sp>
            <p:nvSpPr>
              <p:cNvPr id="3693" name="Google Shape;3693;p120"/>
              <p:cNvSpPr/>
              <p:nvPr/>
            </p:nvSpPr>
            <p:spPr>
              <a:xfrm>
                <a:off x="2381937" y="1349025"/>
                <a:ext cx="1517784" cy="2785665"/>
              </a:xfrm>
              <a:custGeom>
                <a:avLst/>
                <a:gdLst/>
                <a:ahLst/>
                <a:cxnLst/>
                <a:rect l="l" t="t" r="r" b="b"/>
                <a:pathLst>
                  <a:path w="18354" h="33685" extrusionOk="0">
                    <a:moveTo>
                      <a:pt x="16346" y="1"/>
                    </a:moveTo>
                    <a:cubicBezTo>
                      <a:pt x="17454" y="1"/>
                      <a:pt x="18353" y="900"/>
                      <a:pt x="18353" y="2009"/>
                    </a:cubicBezTo>
                    <a:lnTo>
                      <a:pt x="18353" y="31680"/>
                    </a:lnTo>
                    <a:cubicBezTo>
                      <a:pt x="18353" y="32775"/>
                      <a:pt x="17454" y="33685"/>
                      <a:pt x="16346" y="33685"/>
                    </a:cubicBezTo>
                    <a:lnTo>
                      <a:pt x="2006" y="33685"/>
                    </a:lnTo>
                    <a:cubicBezTo>
                      <a:pt x="911" y="33685"/>
                      <a:pt x="1" y="32775"/>
                      <a:pt x="1" y="31680"/>
                    </a:cubicBezTo>
                    <a:lnTo>
                      <a:pt x="1" y="2009"/>
                    </a:lnTo>
                    <a:cubicBezTo>
                      <a:pt x="1" y="900"/>
                      <a:pt x="911" y="1"/>
                      <a:pt x="2006" y="1"/>
                    </a:cubicBezTo>
                    <a:close/>
                  </a:path>
                </a:pathLst>
              </a:custGeom>
              <a:gradFill>
                <a:gsLst>
                  <a:gs pos="0">
                    <a:schemeClr val="lt1"/>
                  </a:gs>
                  <a:gs pos="100000">
                    <a:srgbClr val="66BEE9">
                      <a:alpha val="34509"/>
                    </a:srgbClr>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20"/>
              <p:cNvSpPr/>
              <p:nvPr/>
            </p:nvSpPr>
            <p:spPr>
              <a:xfrm>
                <a:off x="2986777" y="1447064"/>
                <a:ext cx="307873" cy="25388"/>
              </a:xfrm>
              <a:custGeom>
                <a:avLst/>
                <a:gdLst/>
                <a:ahLst/>
                <a:cxnLst/>
                <a:rect l="l" t="t" r="r" b="b"/>
                <a:pathLst>
                  <a:path w="3723" h="307" extrusionOk="0">
                    <a:moveTo>
                      <a:pt x="2941" y="306"/>
                    </a:moveTo>
                    <a:cubicBezTo>
                      <a:pt x="3022" y="306"/>
                      <a:pt x="3092" y="236"/>
                      <a:pt x="3092" y="152"/>
                    </a:cubicBezTo>
                    <a:cubicBezTo>
                      <a:pt x="3092" y="71"/>
                      <a:pt x="3022" y="1"/>
                      <a:pt x="2941" y="1"/>
                    </a:cubicBezTo>
                    <a:lnTo>
                      <a:pt x="152" y="1"/>
                    </a:lnTo>
                    <a:cubicBezTo>
                      <a:pt x="71" y="1"/>
                      <a:pt x="1" y="71"/>
                      <a:pt x="1" y="152"/>
                    </a:cubicBezTo>
                    <a:cubicBezTo>
                      <a:pt x="1" y="236"/>
                      <a:pt x="71" y="306"/>
                      <a:pt x="152" y="306"/>
                    </a:cubicBezTo>
                    <a:close/>
                    <a:moveTo>
                      <a:pt x="3442" y="1"/>
                    </a:moveTo>
                    <a:cubicBezTo>
                      <a:pt x="3361" y="1"/>
                      <a:pt x="3291" y="71"/>
                      <a:pt x="3291" y="152"/>
                    </a:cubicBezTo>
                    <a:cubicBezTo>
                      <a:pt x="3291" y="236"/>
                      <a:pt x="3361" y="306"/>
                      <a:pt x="3442" y="306"/>
                    </a:cubicBezTo>
                    <a:lnTo>
                      <a:pt x="3571" y="306"/>
                    </a:lnTo>
                    <a:cubicBezTo>
                      <a:pt x="3652" y="306"/>
                      <a:pt x="3722" y="236"/>
                      <a:pt x="3722" y="152"/>
                    </a:cubicBezTo>
                    <a:cubicBezTo>
                      <a:pt x="3722" y="71"/>
                      <a:pt x="3652" y="1"/>
                      <a:pt x="3571" y="1"/>
                    </a:cubicBezTo>
                    <a:close/>
                  </a:path>
                </a:pathLst>
              </a:custGeom>
              <a:solidFill>
                <a:schemeClr val="dk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20"/>
              <p:cNvSpPr/>
              <p:nvPr/>
            </p:nvSpPr>
            <p:spPr>
              <a:xfrm>
                <a:off x="3097938" y="3986225"/>
                <a:ext cx="85800" cy="85800"/>
              </a:xfrm>
              <a:prstGeom prst="ellipse">
                <a:avLst/>
              </a:prstGeom>
              <a:solidFill>
                <a:schemeClr val="dk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696" name="Google Shape;3696;p120"/>
          <p:cNvPicPr preferRelativeResize="0"/>
          <p:nvPr/>
        </p:nvPicPr>
        <p:blipFill rotWithShape="1">
          <a:blip r:embed="rId3">
            <a:alphaModFix/>
          </a:blip>
          <a:srcRect l="36037" t="5868" r="37018" b="12955"/>
          <a:stretch/>
        </p:blipFill>
        <p:spPr>
          <a:xfrm>
            <a:off x="5997500" y="1561250"/>
            <a:ext cx="1305525" cy="2361351"/>
          </a:xfrm>
          <a:prstGeom prst="rect">
            <a:avLst/>
          </a:prstGeom>
          <a:noFill/>
          <a:ln>
            <a:noFill/>
          </a:ln>
        </p:spPr>
      </p:pic>
      <p:grpSp>
        <p:nvGrpSpPr>
          <p:cNvPr id="3697" name="Google Shape;3697;p120"/>
          <p:cNvGrpSpPr/>
          <p:nvPr/>
        </p:nvGrpSpPr>
        <p:grpSpPr>
          <a:xfrm>
            <a:off x="1234315" y="4024674"/>
            <a:ext cx="260710" cy="260710"/>
            <a:chOff x="1594650" y="976150"/>
            <a:chExt cx="411150" cy="411150"/>
          </a:xfrm>
        </p:grpSpPr>
        <p:sp>
          <p:nvSpPr>
            <p:cNvPr id="3698" name="Google Shape;3698;p120"/>
            <p:cNvSpPr/>
            <p:nvPr/>
          </p:nvSpPr>
          <p:spPr>
            <a:xfrm>
              <a:off x="1594650" y="976150"/>
              <a:ext cx="411150" cy="411150"/>
            </a:xfrm>
            <a:custGeom>
              <a:avLst/>
              <a:gdLst/>
              <a:ahLst/>
              <a:cxnLst/>
              <a:rect l="l" t="t" r="r" b="b"/>
              <a:pathLst>
                <a:path w="16446" h="16446" extrusionOk="0">
                  <a:moveTo>
                    <a:pt x="8206" y="1201"/>
                  </a:moveTo>
                  <a:cubicBezTo>
                    <a:pt x="12109" y="1201"/>
                    <a:pt x="15211" y="4337"/>
                    <a:pt x="15211" y="8206"/>
                  </a:cubicBezTo>
                  <a:cubicBezTo>
                    <a:pt x="15211" y="12109"/>
                    <a:pt x="12109" y="15211"/>
                    <a:pt x="8206" y="15211"/>
                  </a:cubicBezTo>
                  <a:cubicBezTo>
                    <a:pt x="4337" y="15211"/>
                    <a:pt x="1201" y="12109"/>
                    <a:pt x="1201" y="8206"/>
                  </a:cubicBezTo>
                  <a:cubicBezTo>
                    <a:pt x="1201" y="4337"/>
                    <a:pt x="4337" y="1201"/>
                    <a:pt x="8206" y="1201"/>
                  </a:cubicBezTo>
                  <a:close/>
                  <a:moveTo>
                    <a:pt x="8206" y="0"/>
                  </a:moveTo>
                  <a:cubicBezTo>
                    <a:pt x="3670" y="0"/>
                    <a:pt x="0" y="3669"/>
                    <a:pt x="0" y="8206"/>
                  </a:cubicBezTo>
                  <a:cubicBezTo>
                    <a:pt x="0" y="12776"/>
                    <a:pt x="3670" y="16445"/>
                    <a:pt x="8206" y="16445"/>
                  </a:cubicBezTo>
                  <a:cubicBezTo>
                    <a:pt x="12776" y="16445"/>
                    <a:pt x="16445" y="12776"/>
                    <a:pt x="16445" y="8206"/>
                  </a:cubicBezTo>
                  <a:cubicBezTo>
                    <a:pt x="16445" y="3669"/>
                    <a:pt x="12776" y="0"/>
                    <a:pt x="8206"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20"/>
            <p:cNvSpPr/>
            <p:nvPr/>
          </p:nvSpPr>
          <p:spPr>
            <a:xfrm>
              <a:off x="1735575" y="1056200"/>
              <a:ext cx="129275" cy="129275"/>
            </a:xfrm>
            <a:custGeom>
              <a:avLst/>
              <a:gdLst/>
              <a:ahLst/>
              <a:cxnLst/>
              <a:rect l="l" t="t" r="r" b="b"/>
              <a:pathLst>
                <a:path w="5171" h="5171" extrusionOk="0">
                  <a:moveTo>
                    <a:pt x="2569" y="0"/>
                  </a:moveTo>
                  <a:cubicBezTo>
                    <a:pt x="1168" y="0"/>
                    <a:pt x="1" y="1168"/>
                    <a:pt x="1" y="2602"/>
                  </a:cubicBezTo>
                  <a:cubicBezTo>
                    <a:pt x="1" y="4003"/>
                    <a:pt x="1168" y="5171"/>
                    <a:pt x="2569" y="5171"/>
                  </a:cubicBezTo>
                  <a:cubicBezTo>
                    <a:pt x="4003" y="5171"/>
                    <a:pt x="5171" y="4003"/>
                    <a:pt x="5171" y="2602"/>
                  </a:cubicBezTo>
                  <a:cubicBezTo>
                    <a:pt x="5171" y="1135"/>
                    <a:pt x="4003" y="0"/>
                    <a:pt x="2569"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20"/>
            <p:cNvSpPr/>
            <p:nvPr/>
          </p:nvSpPr>
          <p:spPr>
            <a:xfrm>
              <a:off x="1689700" y="1196300"/>
              <a:ext cx="221025" cy="100925"/>
            </a:xfrm>
            <a:custGeom>
              <a:avLst/>
              <a:gdLst/>
              <a:ahLst/>
              <a:cxnLst/>
              <a:rect l="l" t="t" r="r" b="b"/>
              <a:pathLst>
                <a:path w="8841" h="4037" extrusionOk="0">
                  <a:moveTo>
                    <a:pt x="2670" y="0"/>
                  </a:moveTo>
                  <a:cubicBezTo>
                    <a:pt x="1202" y="0"/>
                    <a:pt x="1" y="1201"/>
                    <a:pt x="1" y="2669"/>
                  </a:cubicBezTo>
                  <a:lnTo>
                    <a:pt x="1" y="4037"/>
                  </a:lnTo>
                  <a:lnTo>
                    <a:pt x="8841" y="4037"/>
                  </a:lnTo>
                  <a:lnTo>
                    <a:pt x="8841" y="2669"/>
                  </a:lnTo>
                  <a:cubicBezTo>
                    <a:pt x="8841" y="1201"/>
                    <a:pt x="7606" y="0"/>
                    <a:pt x="6172"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120"/>
          <p:cNvGrpSpPr/>
          <p:nvPr/>
        </p:nvGrpSpPr>
        <p:grpSpPr>
          <a:xfrm>
            <a:off x="903425" y="3865887"/>
            <a:ext cx="436632" cy="284986"/>
            <a:chOff x="4842900" y="2922987"/>
            <a:chExt cx="436632" cy="284986"/>
          </a:xfrm>
        </p:grpSpPr>
        <p:sp>
          <p:nvSpPr>
            <p:cNvPr id="3702" name="Google Shape;3702;p120"/>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20"/>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4" name="Google Shape;3704;p120"/>
          <p:cNvSpPr/>
          <p:nvPr/>
        </p:nvSpPr>
        <p:spPr>
          <a:xfrm>
            <a:off x="7900179" y="1098250"/>
            <a:ext cx="338095" cy="33809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20"/>
          <p:cNvSpPr/>
          <p:nvPr/>
        </p:nvSpPr>
        <p:spPr>
          <a:xfrm>
            <a:off x="8096538" y="4134683"/>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689"/>
                                        </p:tgtEl>
                                        <p:attrNameLst>
                                          <p:attrName>style.visibility</p:attrName>
                                        </p:attrNameLst>
                                      </p:cBhvr>
                                      <p:to>
                                        <p:strVal val="visible"/>
                                      </p:to>
                                    </p:set>
                                    <p:anim calcmode="lin" valueType="num">
                                      <p:cBhvr additive="base">
                                        <p:cTn id="7" dur="800"/>
                                        <p:tgtEl>
                                          <p:spTgt spid="3689"/>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3683"/>
                                        </p:tgtEl>
                                        <p:attrNameLst>
                                          <p:attrName>style.visibility</p:attrName>
                                        </p:attrNameLst>
                                      </p:cBhvr>
                                      <p:to>
                                        <p:strVal val="visible"/>
                                      </p:to>
                                    </p:set>
                                    <p:anim calcmode="lin" valueType="num">
                                      <p:cBhvr additive="base">
                                        <p:cTn id="10" dur="800"/>
                                        <p:tgtEl>
                                          <p:spTgt spid="3683"/>
                                        </p:tgtEl>
                                        <p:attrNameLst>
                                          <p:attrName>ppt_y</p:attrName>
                                        </p:attrNameLst>
                                      </p:cBhvr>
                                      <p:tavLst>
                                        <p:tav tm="0">
                                          <p:val>
                                            <p:strVal val="#ppt_y+1"/>
                                          </p:val>
                                        </p:tav>
                                        <p:tav tm="100000">
                                          <p:val>
                                            <p:strVal val="#ppt_y"/>
                                          </p:val>
                                        </p:tav>
                                      </p:tavLst>
                                    </p:anim>
                                  </p:childTnLst>
                                </p:cTn>
                              </p:par>
                            </p:childTnLst>
                          </p:cTn>
                        </p:par>
                        <p:par>
                          <p:cTn id="11" fill="hold">
                            <p:stCondLst>
                              <p:cond delay="800"/>
                            </p:stCondLst>
                            <p:childTnLst>
                              <p:par>
                                <p:cTn id="12" presetID="10" presetClass="entr" presetSubtype="0" fill="hold" nodeType="afterEffect">
                                  <p:stCondLst>
                                    <p:cond delay="0"/>
                                  </p:stCondLst>
                                  <p:childTnLst>
                                    <p:set>
                                      <p:cBhvr>
                                        <p:cTn id="13" dur="1" fill="hold">
                                          <p:stCondLst>
                                            <p:cond delay="0"/>
                                          </p:stCondLst>
                                        </p:cTn>
                                        <p:tgtEl>
                                          <p:spTgt spid="3673"/>
                                        </p:tgtEl>
                                        <p:attrNameLst>
                                          <p:attrName>style.visibility</p:attrName>
                                        </p:attrNameLst>
                                      </p:cBhvr>
                                      <p:to>
                                        <p:strVal val="visible"/>
                                      </p:to>
                                    </p:set>
                                    <p:animEffect transition="in" filter="fade">
                                      <p:cBhvr>
                                        <p:cTn id="14" dur="800"/>
                                        <p:tgtEl>
                                          <p:spTgt spid="3673"/>
                                        </p:tgtEl>
                                      </p:cBhvr>
                                    </p:animEffect>
                                  </p:childTnLst>
                                </p:cTn>
                              </p:par>
                            </p:childTnLst>
                          </p:cTn>
                        </p:par>
                        <p:par>
                          <p:cTn id="15" fill="hold">
                            <p:stCondLst>
                              <p:cond delay="1600"/>
                            </p:stCondLst>
                            <p:childTnLst>
                              <p:par>
                                <p:cTn id="16" presetID="2" presetClass="entr" presetSubtype="4" fill="hold" nodeType="afterEffect">
                                  <p:stCondLst>
                                    <p:cond delay="0"/>
                                  </p:stCondLst>
                                  <p:childTnLst>
                                    <p:set>
                                      <p:cBhvr>
                                        <p:cTn id="17" dur="1" fill="hold">
                                          <p:stCondLst>
                                            <p:cond delay="0"/>
                                          </p:stCondLst>
                                        </p:cTn>
                                        <p:tgtEl>
                                          <p:spTgt spid="3696"/>
                                        </p:tgtEl>
                                        <p:attrNameLst>
                                          <p:attrName>style.visibility</p:attrName>
                                        </p:attrNameLst>
                                      </p:cBhvr>
                                      <p:to>
                                        <p:strVal val="visible"/>
                                      </p:to>
                                    </p:set>
                                    <p:anim calcmode="lin" valueType="num">
                                      <p:cBhvr additive="base">
                                        <p:cTn id="18" dur="800"/>
                                        <p:tgtEl>
                                          <p:spTgt spid="3696"/>
                                        </p:tgtEl>
                                        <p:attrNameLst>
                                          <p:attrName>ppt_y</p:attrName>
                                        </p:attrNameLst>
                                      </p:cBhvr>
                                      <p:tavLst>
                                        <p:tav tm="0">
                                          <p:val>
                                            <p:strVal val="#ppt_y+1"/>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690"/>
                                        </p:tgtEl>
                                        <p:attrNameLst>
                                          <p:attrName>style.visibility</p:attrName>
                                        </p:attrNameLst>
                                      </p:cBhvr>
                                      <p:to>
                                        <p:strVal val="visible"/>
                                      </p:to>
                                    </p:set>
                                    <p:anim calcmode="lin" valueType="num">
                                      <p:cBhvr additive="base">
                                        <p:cTn id="21" dur="800"/>
                                        <p:tgtEl>
                                          <p:spTgt spid="3690"/>
                                        </p:tgtEl>
                                        <p:attrNameLst>
                                          <p:attrName>ppt_y</p:attrName>
                                        </p:attrNameLst>
                                      </p:cBhvr>
                                      <p:tavLst>
                                        <p:tav tm="0">
                                          <p:val>
                                            <p:strVal val="#ppt_y+1"/>
                                          </p:val>
                                        </p:tav>
                                        <p:tav tm="100000">
                                          <p:val>
                                            <p:strVal val="#ppt_y"/>
                                          </p:val>
                                        </p:tav>
                                      </p:tavLst>
                                    </p:anim>
                                  </p:childTnLst>
                                </p:cTn>
                              </p:par>
                            </p:childTnLst>
                          </p:cTn>
                        </p:par>
                        <p:par>
                          <p:cTn id="22" fill="hold">
                            <p:stCondLst>
                              <p:cond delay="2400"/>
                            </p:stCondLst>
                            <p:childTnLst>
                              <p:par>
                                <p:cTn id="23" presetID="8" presetClass="emph" presetSubtype="0" fill="hold" nodeType="afterEffect">
                                  <p:stCondLst>
                                    <p:cond delay="0"/>
                                  </p:stCondLst>
                                  <p:childTnLst>
                                    <p:animRot by="-21600000">
                                      <p:cBhvr>
                                        <p:cTn id="24" dur="800" fill="hold"/>
                                        <p:tgtEl>
                                          <p:spTgt spid="3704"/>
                                        </p:tgtEl>
                                        <p:attrNameLst>
                                          <p:attrName>r</p:attrName>
                                        </p:attrNameLst>
                                      </p:cBhvr>
                                    </p:animRot>
                                  </p:childTnLst>
                                </p:cTn>
                              </p:par>
                              <p:par>
                                <p:cTn id="25" presetID="8" presetClass="emph" presetSubtype="0" fill="hold" nodeType="withEffect">
                                  <p:stCondLst>
                                    <p:cond delay="0"/>
                                  </p:stCondLst>
                                  <p:childTnLst>
                                    <p:animRot by="-21600000">
                                      <p:cBhvr>
                                        <p:cTn id="26" dur="800" fill="hold"/>
                                        <p:tgtEl>
                                          <p:spTgt spid="370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709"/>
        <p:cNvGrpSpPr/>
        <p:nvPr/>
      </p:nvGrpSpPr>
      <p:grpSpPr>
        <a:xfrm>
          <a:off x="0" y="0"/>
          <a:ext cx="0" cy="0"/>
          <a:chOff x="0" y="0"/>
          <a:chExt cx="0" cy="0"/>
        </a:xfrm>
      </p:grpSpPr>
      <p:cxnSp>
        <p:nvCxnSpPr>
          <p:cNvPr id="3710" name="Google Shape;3710;p121"/>
          <p:cNvCxnSpPr/>
          <p:nvPr/>
        </p:nvCxnSpPr>
        <p:spPr>
          <a:xfrm rot="10800000" flipH="1">
            <a:off x="856223" y="1716238"/>
            <a:ext cx="4154700" cy="860400"/>
          </a:xfrm>
          <a:prstGeom prst="bentConnector3">
            <a:avLst>
              <a:gd name="adj1" fmla="val 50000"/>
            </a:avLst>
          </a:prstGeom>
          <a:noFill/>
          <a:ln w="19050" cap="flat" cmpd="sng">
            <a:solidFill>
              <a:schemeClr val="dk1"/>
            </a:solidFill>
            <a:prstDash val="solid"/>
            <a:round/>
            <a:headEnd type="none" w="med" len="med"/>
            <a:tailEnd type="none" w="med" len="med"/>
          </a:ln>
        </p:spPr>
      </p:cxnSp>
      <p:grpSp>
        <p:nvGrpSpPr>
          <p:cNvPr id="3711" name="Google Shape;3711;p121"/>
          <p:cNvGrpSpPr/>
          <p:nvPr/>
        </p:nvGrpSpPr>
        <p:grpSpPr>
          <a:xfrm>
            <a:off x="2381931" y="1349018"/>
            <a:ext cx="1517784" cy="2785665"/>
            <a:chOff x="2381944" y="1349018"/>
            <a:chExt cx="1517784" cy="2785665"/>
          </a:xfrm>
        </p:grpSpPr>
        <p:sp>
          <p:nvSpPr>
            <p:cNvPr id="3712" name="Google Shape;3712;p121"/>
            <p:cNvSpPr/>
            <p:nvPr/>
          </p:nvSpPr>
          <p:spPr>
            <a:xfrm>
              <a:off x="2381944" y="1349018"/>
              <a:ext cx="1517784" cy="2785665"/>
            </a:xfrm>
            <a:custGeom>
              <a:avLst/>
              <a:gdLst/>
              <a:ahLst/>
              <a:cxnLst/>
              <a:rect l="l" t="t" r="r" b="b"/>
              <a:pathLst>
                <a:path w="18354" h="33685" extrusionOk="0">
                  <a:moveTo>
                    <a:pt x="16346" y="1"/>
                  </a:moveTo>
                  <a:cubicBezTo>
                    <a:pt x="17454" y="1"/>
                    <a:pt x="18353" y="900"/>
                    <a:pt x="18353" y="2009"/>
                  </a:cubicBezTo>
                  <a:lnTo>
                    <a:pt x="18353" y="31680"/>
                  </a:lnTo>
                  <a:cubicBezTo>
                    <a:pt x="18353" y="32775"/>
                    <a:pt x="17454" y="33685"/>
                    <a:pt x="16346" y="33685"/>
                  </a:cubicBezTo>
                  <a:lnTo>
                    <a:pt x="2006" y="33685"/>
                  </a:lnTo>
                  <a:cubicBezTo>
                    <a:pt x="911" y="33685"/>
                    <a:pt x="1" y="32775"/>
                    <a:pt x="1" y="31680"/>
                  </a:cubicBezTo>
                  <a:lnTo>
                    <a:pt x="1" y="2009"/>
                  </a:lnTo>
                  <a:cubicBezTo>
                    <a:pt x="1" y="900"/>
                    <a:pt x="911" y="1"/>
                    <a:pt x="2006"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121"/>
            <p:cNvGrpSpPr/>
            <p:nvPr/>
          </p:nvGrpSpPr>
          <p:grpSpPr>
            <a:xfrm>
              <a:off x="2381944" y="1349018"/>
              <a:ext cx="1517784" cy="2785665"/>
              <a:chOff x="2381937" y="1349025"/>
              <a:chExt cx="1517784" cy="2785665"/>
            </a:xfrm>
          </p:grpSpPr>
          <p:sp>
            <p:nvSpPr>
              <p:cNvPr id="3714" name="Google Shape;3714;p121"/>
              <p:cNvSpPr/>
              <p:nvPr/>
            </p:nvSpPr>
            <p:spPr>
              <a:xfrm>
                <a:off x="2381937" y="1349025"/>
                <a:ext cx="1517784" cy="2785665"/>
              </a:xfrm>
              <a:custGeom>
                <a:avLst/>
                <a:gdLst/>
                <a:ahLst/>
                <a:cxnLst/>
                <a:rect l="l" t="t" r="r" b="b"/>
                <a:pathLst>
                  <a:path w="18354" h="33685" extrusionOk="0">
                    <a:moveTo>
                      <a:pt x="16346" y="1"/>
                    </a:moveTo>
                    <a:cubicBezTo>
                      <a:pt x="17454" y="1"/>
                      <a:pt x="18353" y="900"/>
                      <a:pt x="18353" y="2009"/>
                    </a:cubicBezTo>
                    <a:lnTo>
                      <a:pt x="18353" y="31680"/>
                    </a:lnTo>
                    <a:cubicBezTo>
                      <a:pt x="18353" y="32775"/>
                      <a:pt x="17454" y="33685"/>
                      <a:pt x="16346" y="33685"/>
                    </a:cubicBezTo>
                    <a:lnTo>
                      <a:pt x="2006" y="33685"/>
                    </a:lnTo>
                    <a:cubicBezTo>
                      <a:pt x="911" y="33685"/>
                      <a:pt x="1" y="32775"/>
                      <a:pt x="1" y="31680"/>
                    </a:cubicBezTo>
                    <a:lnTo>
                      <a:pt x="1" y="2009"/>
                    </a:lnTo>
                    <a:cubicBezTo>
                      <a:pt x="1" y="900"/>
                      <a:pt x="911" y="1"/>
                      <a:pt x="2006" y="1"/>
                    </a:cubicBezTo>
                    <a:close/>
                  </a:path>
                </a:pathLst>
              </a:custGeom>
              <a:gradFill>
                <a:gsLst>
                  <a:gs pos="0">
                    <a:schemeClr val="lt1"/>
                  </a:gs>
                  <a:gs pos="100000">
                    <a:srgbClr val="66BEE9">
                      <a:alpha val="34509"/>
                    </a:srgbClr>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21"/>
              <p:cNvSpPr/>
              <p:nvPr/>
            </p:nvSpPr>
            <p:spPr>
              <a:xfrm>
                <a:off x="2986777" y="1447064"/>
                <a:ext cx="307873" cy="25388"/>
              </a:xfrm>
              <a:custGeom>
                <a:avLst/>
                <a:gdLst/>
                <a:ahLst/>
                <a:cxnLst/>
                <a:rect l="l" t="t" r="r" b="b"/>
                <a:pathLst>
                  <a:path w="3723" h="307" extrusionOk="0">
                    <a:moveTo>
                      <a:pt x="2941" y="306"/>
                    </a:moveTo>
                    <a:cubicBezTo>
                      <a:pt x="3022" y="306"/>
                      <a:pt x="3092" y="236"/>
                      <a:pt x="3092" y="152"/>
                    </a:cubicBezTo>
                    <a:cubicBezTo>
                      <a:pt x="3092" y="71"/>
                      <a:pt x="3022" y="1"/>
                      <a:pt x="2941" y="1"/>
                    </a:cubicBezTo>
                    <a:lnTo>
                      <a:pt x="152" y="1"/>
                    </a:lnTo>
                    <a:cubicBezTo>
                      <a:pt x="71" y="1"/>
                      <a:pt x="1" y="71"/>
                      <a:pt x="1" y="152"/>
                    </a:cubicBezTo>
                    <a:cubicBezTo>
                      <a:pt x="1" y="236"/>
                      <a:pt x="71" y="306"/>
                      <a:pt x="152" y="306"/>
                    </a:cubicBezTo>
                    <a:close/>
                    <a:moveTo>
                      <a:pt x="3442" y="1"/>
                    </a:moveTo>
                    <a:cubicBezTo>
                      <a:pt x="3361" y="1"/>
                      <a:pt x="3291" y="71"/>
                      <a:pt x="3291" y="152"/>
                    </a:cubicBezTo>
                    <a:cubicBezTo>
                      <a:pt x="3291" y="236"/>
                      <a:pt x="3361" y="306"/>
                      <a:pt x="3442" y="306"/>
                    </a:cubicBezTo>
                    <a:lnTo>
                      <a:pt x="3571" y="306"/>
                    </a:lnTo>
                    <a:cubicBezTo>
                      <a:pt x="3652" y="306"/>
                      <a:pt x="3722" y="236"/>
                      <a:pt x="3722" y="152"/>
                    </a:cubicBezTo>
                    <a:cubicBezTo>
                      <a:pt x="3722" y="71"/>
                      <a:pt x="3652" y="1"/>
                      <a:pt x="3571" y="1"/>
                    </a:cubicBezTo>
                    <a:close/>
                  </a:path>
                </a:pathLst>
              </a:custGeom>
              <a:solidFill>
                <a:schemeClr val="dk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21"/>
              <p:cNvSpPr/>
              <p:nvPr/>
            </p:nvSpPr>
            <p:spPr>
              <a:xfrm>
                <a:off x="3097938" y="3986225"/>
                <a:ext cx="85800" cy="85800"/>
              </a:xfrm>
              <a:prstGeom prst="ellipse">
                <a:avLst/>
              </a:prstGeom>
              <a:solidFill>
                <a:schemeClr val="dk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717" name="Google Shape;3717;p121"/>
          <p:cNvPicPr preferRelativeResize="0"/>
          <p:nvPr/>
        </p:nvPicPr>
        <p:blipFill rotWithShape="1">
          <a:blip r:embed="rId3">
            <a:alphaModFix/>
          </a:blip>
          <a:srcRect l="70243" t="4391" r="2812" b="14432"/>
          <a:stretch/>
        </p:blipFill>
        <p:spPr>
          <a:xfrm>
            <a:off x="2488050" y="1561250"/>
            <a:ext cx="1305525" cy="2361351"/>
          </a:xfrm>
          <a:prstGeom prst="rect">
            <a:avLst/>
          </a:prstGeom>
          <a:noFill/>
          <a:ln>
            <a:noFill/>
          </a:ln>
        </p:spPr>
      </p:pic>
      <p:sp>
        <p:nvSpPr>
          <p:cNvPr id="3718" name="Google Shape;3718;p121"/>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PRODUCT DEMO</a:t>
            </a:r>
            <a:endParaRPr/>
          </a:p>
        </p:txBody>
      </p:sp>
      <p:sp>
        <p:nvSpPr>
          <p:cNvPr id="3719" name="Google Shape;3719;p121"/>
          <p:cNvSpPr txBox="1"/>
          <p:nvPr/>
        </p:nvSpPr>
        <p:spPr>
          <a:xfrm>
            <a:off x="2435825" y="4285375"/>
            <a:ext cx="1397100" cy="361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000">
                <a:solidFill>
                  <a:schemeClr val="dk1"/>
                </a:solidFill>
                <a:latin typeface="Quicksand"/>
                <a:ea typeface="Quicksand"/>
                <a:cs typeface="Quicksand"/>
                <a:sym typeface="Quicksand"/>
              </a:rPr>
              <a:t>Insert your multimedia content here</a:t>
            </a:r>
            <a:endParaRPr sz="1000">
              <a:solidFill>
                <a:schemeClr val="dk1"/>
              </a:solidFill>
              <a:latin typeface="Quicksand"/>
              <a:ea typeface="Quicksand"/>
              <a:cs typeface="Quicksand"/>
              <a:sym typeface="Quicksand"/>
            </a:endParaRPr>
          </a:p>
        </p:txBody>
      </p:sp>
      <p:sp>
        <p:nvSpPr>
          <p:cNvPr id="3720" name="Google Shape;3720;p121"/>
          <p:cNvSpPr/>
          <p:nvPr/>
        </p:nvSpPr>
        <p:spPr>
          <a:xfrm>
            <a:off x="1456923" y="2390063"/>
            <a:ext cx="7368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21"/>
          <p:cNvSpPr txBox="1"/>
          <p:nvPr/>
        </p:nvSpPr>
        <p:spPr>
          <a:xfrm>
            <a:off x="1495023" y="2392313"/>
            <a:ext cx="6606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03</a:t>
            </a:r>
            <a:endParaRPr sz="1800" b="1">
              <a:solidFill>
                <a:schemeClr val="lt1"/>
              </a:solidFill>
              <a:latin typeface="Orbitron"/>
              <a:ea typeface="Orbitron"/>
              <a:cs typeface="Orbitron"/>
              <a:sym typeface="Orbitron"/>
            </a:endParaRPr>
          </a:p>
        </p:txBody>
      </p:sp>
      <p:sp>
        <p:nvSpPr>
          <p:cNvPr id="3722" name="Google Shape;3722;p121"/>
          <p:cNvSpPr txBox="1"/>
          <p:nvPr/>
        </p:nvSpPr>
        <p:spPr>
          <a:xfrm>
            <a:off x="796675" y="2781238"/>
            <a:ext cx="1397100" cy="756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a:solidFill>
                  <a:schemeClr val="dk1"/>
                </a:solidFill>
                <a:latin typeface="Quicksand"/>
                <a:ea typeface="Quicksand"/>
                <a:cs typeface="Quicksand"/>
                <a:sym typeface="Quicksand"/>
              </a:rPr>
              <a:t>Venus is the second planet from the Sun</a:t>
            </a:r>
            <a:endParaRPr>
              <a:solidFill>
                <a:schemeClr val="dk1"/>
              </a:solidFill>
              <a:latin typeface="Quicksand"/>
              <a:ea typeface="Quicksand"/>
              <a:cs typeface="Quicksand"/>
              <a:sym typeface="Quicksand"/>
            </a:endParaRPr>
          </a:p>
        </p:txBody>
      </p:sp>
      <p:sp>
        <p:nvSpPr>
          <p:cNvPr id="3723" name="Google Shape;3723;p121"/>
          <p:cNvSpPr txBox="1"/>
          <p:nvPr/>
        </p:nvSpPr>
        <p:spPr>
          <a:xfrm>
            <a:off x="5951725" y="4285375"/>
            <a:ext cx="1397100" cy="361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000">
                <a:solidFill>
                  <a:schemeClr val="dk1"/>
                </a:solidFill>
                <a:latin typeface="Quicksand"/>
                <a:ea typeface="Quicksand"/>
                <a:cs typeface="Quicksand"/>
                <a:sym typeface="Quicksand"/>
              </a:rPr>
              <a:t>Insert your multimedia content here</a:t>
            </a:r>
            <a:endParaRPr sz="1000">
              <a:solidFill>
                <a:schemeClr val="dk1"/>
              </a:solidFill>
              <a:latin typeface="Quicksand"/>
              <a:ea typeface="Quicksand"/>
              <a:cs typeface="Quicksand"/>
              <a:sym typeface="Quicksand"/>
            </a:endParaRPr>
          </a:p>
        </p:txBody>
      </p:sp>
      <p:sp>
        <p:nvSpPr>
          <p:cNvPr id="3724" name="Google Shape;3724;p121"/>
          <p:cNvSpPr/>
          <p:nvPr/>
        </p:nvSpPr>
        <p:spPr>
          <a:xfrm>
            <a:off x="4972823" y="1546275"/>
            <a:ext cx="7368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21"/>
          <p:cNvSpPr txBox="1"/>
          <p:nvPr/>
        </p:nvSpPr>
        <p:spPr>
          <a:xfrm>
            <a:off x="5010923" y="1548525"/>
            <a:ext cx="660600" cy="3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04</a:t>
            </a:r>
            <a:endParaRPr sz="1800" b="1">
              <a:solidFill>
                <a:schemeClr val="lt1"/>
              </a:solidFill>
              <a:latin typeface="Orbitron"/>
              <a:ea typeface="Orbitron"/>
              <a:cs typeface="Orbitron"/>
              <a:sym typeface="Orbitron"/>
            </a:endParaRPr>
          </a:p>
        </p:txBody>
      </p:sp>
      <p:sp>
        <p:nvSpPr>
          <p:cNvPr id="3726" name="Google Shape;3726;p121"/>
          <p:cNvSpPr txBox="1"/>
          <p:nvPr/>
        </p:nvSpPr>
        <p:spPr>
          <a:xfrm>
            <a:off x="4312575" y="1937450"/>
            <a:ext cx="1397100" cy="7569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a:solidFill>
                  <a:schemeClr val="dk1"/>
                </a:solidFill>
                <a:latin typeface="Quicksand"/>
                <a:ea typeface="Quicksand"/>
                <a:cs typeface="Quicksand"/>
                <a:sym typeface="Quicksand"/>
              </a:rPr>
              <a:t>Saturn is a gas giant and has rings</a:t>
            </a:r>
            <a:endParaRPr>
              <a:solidFill>
                <a:schemeClr val="dk1"/>
              </a:solidFill>
              <a:latin typeface="Quicksand"/>
              <a:ea typeface="Quicksand"/>
              <a:cs typeface="Quicksand"/>
              <a:sym typeface="Quicksand"/>
            </a:endParaRPr>
          </a:p>
        </p:txBody>
      </p:sp>
      <p:grpSp>
        <p:nvGrpSpPr>
          <p:cNvPr id="3727" name="Google Shape;3727;p121"/>
          <p:cNvGrpSpPr/>
          <p:nvPr/>
        </p:nvGrpSpPr>
        <p:grpSpPr>
          <a:xfrm>
            <a:off x="5891381" y="1349018"/>
            <a:ext cx="1517784" cy="2785665"/>
            <a:chOff x="2381944" y="1349018"/>
            <a:chExt cx="1517784" cy="2785665"/>
          </a:xfrm>
        </p:grpSpPr>
        <p:sp>
          <p:nvSpPr>
            <p:cNvPr id="3728" name="Google Shape;3728;p121"/>
            <p:cNvSpPr/>
            <p:nvPr/>
          </p:nvSpPr>
          <p:spPr>
            <a:xfrm>
              <a:off x="2381944" y="1349018"/>
              <a:ext cx="1517784" cy="2785665"/>
            </a:xfrm>
            <a:custGeom>
              <a:avLst/>
              <a:gdLst/>
              <a:ahLst/>
              <a:cxnLst/>
              <a:rect l="l" t="t" r="r" b="b"/>
              <a:pathLst>
                <a:path w="18354" h="33685" extrusionOk="0">
                  <a:moveTo>
                    <a:pt x="16346" y="1"/>
                  </a:moveTo>
                  <a:cubicBezTo>
                    <a:pt x="17454" y="1"/>
                    <a:pt x="18353" y="900"/>
                    <a:pt x="18353" y="2009"/>
                  </a:cubicBezTo>
                  <a:lnTo>
                    <a:pt x="18353" y="31680"/>
                  </a:lnTo>
                  <a:cubicBezTo>
                    <a:pt x="18353" y="32775"/>
                    <a:pt x="17454" y="33685"/>
                    <a:pt x="16346" y="33685"/>
                  </a:cubicBezTo>
                  <a:lnTo>
                    <a:pt x="2006" y="33685"/>
                  </a:lnTo>
                  <a:cubicBezTo>
                    <a:pt x="911" y="33685"/>
                    <a:pt x="1" y="32775"/>
                    <a:pt x="1" y="31680"/>
                  </a:cubicBezTo>
                  <a:lnTo>
                    <a:pt x="1" y="2009"/>
                  </a:lnTo>
                  <a:cubicBezTo>
                    <a:pt x="1" y="900"/>
                    <a:pt x="911" y="1"/>
                    <a:pt x="2006"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9" name="Google Shape;3729;p121"/>
            <p:cNvGrpSpPr/>
            <p:nvPr/>
          </p:nvGrpSpPr>
          <p:grpSpPr>
            <a:xfrm>
              <a:off x="2381944" y="1349018"/>
              <a:ext cx="1517784" cy="2785665"/>
              <a:chOff x="2381937" y="1349025"/>
              <a:chExt cx="1517784" cy="2785665"/>
            </a:xfrm>
          </p:grpSpPr>
          <p:sp>
            <p:nvSpPr>
              <p:cNvPr id="3730" name="Google Shape;3730;p121"/>
              <p:cNvSpPr/>
              <p:nvPr/>
            </p:nvSpPr>
            <p:spPr>
              <a:xfrm>
                <a:off x="2381937" y="1349025"/>
                <a:ext cx="1517784" cy="2785665"/>
              </a:xfrm>
              <a:custGeom>
                <a:avLst/>
                <a:gdLst/>
                <a:ahLst/>
                <a:cxnLst/>
                <a:rect l="l" t="t" r="r" b="b"/>
                <a:pathLst>
                  <a:path w="18354" h="33685" extrusionOk="0">
                    <a:moveTo>
                      <a:pt x="16346" y="1"/>
                    </a:moveTo>
                    <a:cubicBezTo>
                      <a:pt x="17454" y="1"/>
                      <a:pt x="18353" y="900"/>
                      <a:pt x="18353" y="2009"/>
                    </a:cubicBezTo>
                    <a:lnTo>
                      <a:pt x="18353" y="31680"/>
                    </a:lnTo>
                    <a:cubicBezTo>
                      <a:pt x="18353" y="32775"/>
                      <a:pt x="17454" y="33685"/>
                      <a:pt x="16346" y="33685"/>
                    </a:cubicBezTo>
                    <a:lnTo>
                      <a:pt x="2006" y="33685"/>
                    </a:lnTo>
                    <a:cubicBezTo>
                      <a:pt x="911" y="33685"/>
                      <a:pt x="1" y="32775"/>
                      <a:pt x="1" y="31680"/>
                    </a:cubicBezTo>
                    <a:lnTo>
                      <a:pt x="1" y="2009"/>
                    </a:lnTo>
                    <a:cubicBezTo>
                      <a:pt x="1" y="900"/>
                      <a:pt x="911" y="1"/>
                      <a:pt x="2006" y="1"/>
                    </a:cubicBezTo>
                    <a:close/>
                  </a:path>
                </a:pathLst>
              </a:custGeom>
              <a:gradFill>
                <a:gsLst>
                  <a:gs pos="0">
                    <a:schemeClr val="lt1"/>
                  </a:gs>
                  <a:gs pos="100000">
                    <a:srgbClr val="66BEE9">
                      <a:alpha val="34509"/>
                    </a:srgbClr>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21"/>
              <p:cNvSpPr/>
              <p:nvPr/>
            </p:nvSpPr>
            <p:spPr>
              <a:xfrm>
                <a:off x="2986777" y="1447064"/>
                <a:ext cx="307873" cy="25388"/>
              </a:xfrm>
              <a:custGeom>
                <a:avLst/>
                <a:gdLst/>
                <a:ahLst/>
                <a:cxnLst/>
                <a:rect l="l" t="t" r="r" b="b"/>
                <a:pathLst>
                  <a:path w="3723" h="307" extrusionOk="0">
                    <a:moveTo>
                      <a:pt x="2941" y="306"/>
                    </a:moveTo>
                    <a:cubicBezTo>
                      <a:pt x="3022" y="306"/>
                      <a:pt x="3092" y="236"/>
                      <a:pt x="3092" y="152"/>
                    </a:cubicBezTo>
                    <a:cubicBezTo>
                      <a:pt x="3092" y="71"/>
                      <a:pt x="3022" y="1"/>
                      <a:pt x="2941" y="1"/>
                    </a:cubicBezTo>
                    <a:lnTo>
                      <a:pt x="152" y="1"/>
                    </a:lnTo>
                    <a:cubicBezTo>
                      <a:pt x="71" y="1"/>
                      <a:pt x="1" y="71"/>
                      <a:pt x="1" y="152"/>
                    </a:cubicBezTo>
                    <a:cubicBezTo>
                      <a:pt x="1" y="236"/>
                      <a:pt x="71" y="306"/>
                      <a:pt x="152" y="306"/>
                    </a:cubicBezTo>
                    <a:close/>
                    <a:moveTo>
                      <a:pt x="3442" y="1"/>
                    </a:moveTo>
                    <a:cubicBezTo>
                      <a:pt x="3361" y="1"/>
                      <a:pt x="3291" y="71"/>
                      <a:pt x="3291" y="152"/>
                    </a:cubicBezTo>
                    <a:cubicBezTo>
                      <a:pt x="3291" y="236"/>
                      <a:pt x="3361" y="306"/>
                      <a:pt x="3442" y="306"/>
                    </a:cubicBezTo>
                    <a:lnTo>
                      <a:pt x="3571" y="306"/>
                    </a:lnTo>
                    <a:cubicBezTo>
                      <a:pt x="3652" y="306"/>
                      <a:pt x="3722" y="236"/>
                      <a:pt x="3722" y="152"/>
                    </a:cubicBezTo>
                    <a:cubicBezTo>
                      <a:pt x="3722" y="71"/>
                      <a:pt x="3652" y="1"/>
                      <a:pt x="3571" y="1"/>
                    </a:cubicBezTo>
                    <a:close/>
                  </a:path>
                </a:pathLst>
              </a:custGeom>
              <a:solidFill>
                <a:schemeClr val="dk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21"/>
              <p:cNvSpPr/>
              <p:nvPr/>
            </p:nvSpPr>
            <p:spPr>
              <a:xfrm>
                <a:off x="3097938" y="3986225"/>
                <a:ext cx="85800" cy="85800"/>
              </a:xfrm>
              <a:prstGeom prst="ellipse">
                <a:avLst/>
              </a:prstGeom>
              <a:solidFill>
                <a:schemeClr val="dk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733" name="Google Shape;3733;p121"/>
          <p:cNvPicPr preferRelativeResize="0"/>
          <p:nvPr/>
        </p:nvPicPr>
        <p:blipFill rotWithShape="1">
          <a:blip r:embed="rId4">
            <a:alphaModFix/>
          </a:blip>
          <a:srcRect l="36026" t="5551" r="37563" b="15365"/>
          <a:stretch/>
        </p:blipFill>
        <p:spPr>
          <a:xfrm>
            <a:off x="5997500" y="1561250"/>
            <a:ext cx="1305526" cy="2361350"/>
          </a:xfrm>
          <a:prstGeom prst="rect">
            <a:avLst/>
          </a:prstGeom>
          <a:noFill/>
          <a:ln>
            <a:noFill/>
          </a:ln>
        </p:spPr>
      </p:pic>
      <p:grpSp>
        <p:nvGrpSpPr>
          <p:cNvPr id="3734" name="Google Shape;3734;p121"/>
          <p:cNvGrpSpPr/>
          <p:nvPr/>
        </p:nvGrpSpPr>
        <p:grpSpPr>
          <a:xfrm>
            <a:off x="7866625" y="2676625"/>
            <a:ext cx="396150" cy="360700"/>
            <a:chOff x="1615925" y="2456425"/>
            <a:chExt cx="396150" cy="360700"/>
          </a:xfrm>
        </p:grpSpPr>
        <p:sp>
          <p:nvSpPr>
            <p:cNvPr id="3735" name="Google Shape;3735;p121"/>
            <p:cNvSpPr/>
            <p:nvPr/>
          </p:nvSpPr>
          <p:spPr>
            <a:xfrm>
              <a:off x="1615925" y="2456425"/>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21"/>
            <p:cNvSpPr/>
            <p:nvPr/>
          </p:nvSpPr>
          <p:spPr>
            <a:xfrm>
              <a:off x="1658475" y="2554575"/>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7" name="Google Shape;3737;p121"/>
          <p:cNvSpPr/>
          <p:nvPr/>
        </p:nvSpPr>
        <p:spPr>
          <a:xfrm>
            <a:off x="919938" y="41346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21"/>
          <p:cNvSpPr/>
          <p:nvPr/>
        </p:nvSpPr>
        <p:spPr>
          <a:xfrm>
            <a:off x="4823229" y="3200052"/>
            <a:ext cx="338818" cy="338116"/>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710"/>
                                        </p:tgtEl>
                                        <p:attrNameLst>
                                          <p:attrName>style.visibility</p:attrName>
                                        </p:attrNameLst>
                                      </p:cBhvr>
                                      <p:to>
                                        <p:strVal val="visible"/>
                                      </p:to>
                                    </p:set>
                                    <p:animEffect transition="in" filter="fade">
                                      <p:cBhvr>
                                        <p:cTn id="7" dur="800"/>
                                        <p:tgtEl>
                                          <p:spTgt spid="3710"/>
                                        </p:tgtEl>
                                      </p:cBhvr>
                                    </p:animEffect>
                                  </p:childTnLst>
                                </p:cTn>
                              </p:par>
                            </p:childTnLst>
                          </p:cTn>
                        </p:par>
                        <p:par>
                          <p:cTn id="8" fill="hold">
                            <p:stCondLst>
                              <p:cond delay="800"/>
                            </p:stCondLst>
                            <p:childTnLst>
                              <p:par>
                                <p:cTn id="9" presetID="2" presetClass="entr" presetSubtype="4" fill="hold" nodeType="afterEffect">
                                  <p:stCondLst>
                                    <p:cond delay="0"/>
                                  </p:stCondLst>
                                  <p:childTnLst>
                                    <p:set>
                                      <p:cBhvr>
                                        <p:cTn id="10" dur="1" fill="hold">
                                          <p:stCondLst>
                                            <p:cond delay="0"/>
                                          </p:stCondLst>
                                        </p:cTn>
                                        <p:tgtEl>
                                          <p:spTgt spid="3717"/>
                                        </p:tgtEl>
                                        <p:attrNameLst>
                                          <p:attrName>style.visibility</p:attrName>
                                        </p:attrNameLst>
                                      </p:cBhvr>
                                      <p:to>
                                        <p:strVal val="visible"/>
                                      </p:to>
                                    </p:set>
                                    <p:anim calcmode="lin" valueType="num">
                                      <p:cBhvr additive="base">
                                        <p:cTn id="11" dur="800"/>
                                        <p:tgtEl>
                                          <p:spTgt spid="3717"/>
                                        </p:tgtEl>
                                        <p:attrNameLst>
                                          <p:attrName>ppt_y</p:attrName>
                                        </p:attrNameLst>
                                      </p:cBhvr>
                                      <p:tavLst>
                                        <p:tav tm="0">
                                          <p:val>
                                            <p:strVal val="#ppt_y+1"/>
                                          </p:val>
                                        </p:tav>
                                        <p:tav tm="100000">
                                          <p:val>
                                            <p:strVal val="#ppt_y"/>
                                          </p:val>
                                        </p:tav>
                                      </p:tavLst>
                                    </p:anim>
                                  </p:childTnLst>
                                </p:cTn>
                              </p:par>
                              <p:par>
                                <p:cTn id="12" presetID="2" presetClass="entr" presetSubtype="4" fill="hold" nodeType="withEffect">
                                  <p:stCondLst>
                                    <p:cond delay="0"/>
                                  </p:stCondLst>
                                  <p:childTnLst>
                                    <p:set>
                                      <p:cBhvr>
                                        <p:cTn id="13" dur="1" fill="hold">
                                          <p:stCondLst>
                                            <p:cond delay="0"/>
                                          </p:stCondLst>
                                        </p:cTn>
                                        <p:tgtEl>
                                          <p:spTgt spid="3711"/>
                                        </p:tgtEl>
                                        <p:attrNameLst>
                                          <p:attrName>style.visibility</p:attrName>
                                        </p:attrNameLst>
                                      </p:cBhvr>
                                      <p:to>
                                        <p:strVal val="visible"/>
                                      </p:to>
                                    </p:set>
                                    <p:anim calcmode="lin" valueType="num">
                                      <p:cBhvr additive="base">
                                        <p:cTn id="14" dur="800"/>
                                        <p:tgtEl>
                                          <p:spTgt spid="3711"/>
                                        </p:tgtEl>
                                        <p:attrNameLst>
                                          <p:attrName>ppt_y</p:attrName>
                                        </p:attrNameLst>
                                      </p:cBhvr>
                                      <p:tavLst>
                                        <p:tav tm="0">
                                          <p:val>
                                            <p:strVal val="#ppt_y+1"/>
                                          </p:val>
                                        </p:tav>
                                        <p:tav tm="100000">
                                          <p:val>
                                            <p:strVal val="#ppt_y"/>
                                          </p:val>
                                        </p:tav>
                                      </p:tavLst>
                                    </p:anim>
                                  </p:childTnLst>
                                </p:cTn>
                              </p:par>
                            </p:childTnLst>
                          </p:cTn>
                        </p:par>
                        <p:par>
                          <p:cTn id="15" fill="hold">
                            <p:stCondLst>
                              <p:cond delay="1600"/>
                            </p:stCondLst>
                            <p:childTnLst>
                              <p:par>
                                <p:cTn id="16" presetID="2" presetClass="entr" presetSubtype="4" fill="hold" nodeType="afterEffect">
                                  <p:stCondLst>
                                    <p:cond delay="0"/>
                                  </p:stCondLst>
                                  <p:childTnLst>
                                    <p:set>
                                      <p:cBhvr>
                                        <p:cTn id="17" dur="1" fill="hold">
                                          <p:stCondLst>
                                            <p:cond delay="0"/>
                                          </p:stCondLst>
                                        </p:cTn>
                                        <p:tgtEl>
                                          <p:spTgt spid="3727"/>
                                        </p:tgtEl>
                                        <p:attrNameLst>
                                          <p:attrName>style.visibility</p:attrName>
                                        </p:attrNameLst>
                                      </p:cBhvr>
                                      <p:to>
                                        <p:strVal val="visible"/>
                                      </p:to>
                                    </p:set>
                                    <p:anim calcmode="lin" valueType="num">
                                      <p:cBhvr additive="base">
                                        <p:cTn id="18" dur="800"/>
                                        <p:tgtEl>
                                          <p:spTgt spid="3727"/>
                                        </p:tgtEl>
                                        <p:attrNameLst>
                                          <p:attrName>ppt_y</p:attrName>
                                        </p:attrNameLst>
                                      </p:cBhvr>
                                      <p:tavLst>
                                        <p:tav tm="0">
                                          <p:val>
                                            <p:strVal val="#ppt_y+1"/>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733"/>
                                        </p:tgtEl>
                                        <p:attrNameLst>
                                          <p:attrName>style.visibility</p:attrName>
                                        </p:attrNameLst>
                                      </p:cBhvr>
                                      <p:to>
                                        <p:strVal val="visible"/>
                                      </p:to>
                                    </p:set>
                                    <p:anim calcmode="lin" valueType="num">
                                      <p:cBhvr additive="base">
                                        <p:cTn id="21" dur="800"/>
                                        <p:tgtEl>
                                          <p:spTgt spid="3733"/>
                                        </p:tgtEl>
                                        <p:attrNameLst>
                                          <p:attrName>ppt_y</p:attrName>
                                        </p:attrNameLst>
                                      </p:cBhvr>
                                      <p:tavLst>
                                        <p:tav tm="0">
                                          <p:val>
                                            <p:strVal val="#ppt_y+1"/>
                                          </p:val>
                                        </p:tav>
                                        <p:tav tm="100000">
                                          <p:val>
                                            <p:strVal val="#ppt_y"/>
                                          </p:val>
                                        </p:tav>
                                      </p:tavLst>
                                    </p:anim>
                                  </p:childTnLst>
                                </p:cTn>
                              </p:par>
                            </p:childTnLst>
                          </p:cTn>
                        </p:par>
                        <p:par>
                          <p:cTn id="22" fill="hold">
                            <p:stCondLst>
                              <p:cond delay="2400"/>
                            </p:stCondLst>
                            <p:childTnLst>
                              <p:par>
                                <p:cTn id="23" presetID="8" presetClass="emph" presetSubtype="0" fill="hold" nodeType="afterEffect">
                                  <p:stCondLst>
                                    <p:cond delay="0"/>
                                  </p:stCondLst>
                                  <p:childTnLst>
                                    <p:animRot by="-21600000">
                                      <p:cBhvr>
                                        <p:cTn id="24" dur="800" fill="hold"/>
                                        <p:tgtEl>
                                          <p:spTgt spid="3738"/>
                                        </p:tgtEl>
                                        <p:attrNameLst>
                                          <p:attrName>r</p:attrName>
                                        </p:attrNameLst>
                                      </p:cBhvr>
                                    </p:animRot>
                                  </p:childTnLst>
                                </p:cTn>
                              </p:par>
                              <p:par>
                                <p:cTn id="25" presetID="8" presetClass="emph" presetSubtype="0" fill="hold" nodeType="withEffect">
                                  <p:stCondLst>
                                    <p:cond delay="0"/>
                                  </p:stCondLst>
                                  <p:childTnLst>
                                    <p:animRot by="-21600000">
                                      <p:cBhvr>
                                        <p:cTn id="26" dur="800" fill="hold"/>
                                        <p:tgtEl>
                                          <p:spTgt spid="373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742"/>
        <p:cNvGrpSpPr/>
        <p:nvPr/>
      </p:nvGrpSpPr>
      <p:grpSpPr>
        <a:xfrm>
          <a:off x="0" y="0"/>
          <a:ext cx="0" cy="0"/>
          <a:chOff x="0" y="0"/>
          <a:chExt cx="0" cy="0"/>
        </a:xfrm>
      </p:grpSpPr>
      <p:grpSp>
        <p:nvGrpSpPr>
          <p:cNvPr id="3743" name="Google Shape;3743;p122"/>
          <p:cNvGrpSpPr/>
          <p:nvPr/>
        </p:nvGrpSpPr>
        <p:grpSpPr>
          <a:xfrm>
            <a:off x="1490675" y="860239"/>
            <a:ext cx="1882110" cy="3551745"/>
            <a:chOff x="1490675" y="860239"/>
            <a:chExt cx="1882110" cy="3551745"/>
          </a:xfrm>
        </p:grpSpPr>
        <p:sp>
          <p:nvSpPr>
            <p:cNvPr id="3744" name="Google Shape;3744;p122"/>
            <p:cNvSpPr/>
            <p:nvPr/>
          </p:nvSpPr>
          <p:spPr>
            <a:xfrm>
              <a:off x="1523154" y="860239"/>
              <a:ext cx="1849630" cy="3551745"/>
            </a:xfrm>
            <a:custGeom>
              <a:avLst/>
              <a:gdLst/>
              <a:ahLst/>
              <a:cxnLst/>
              <a:rect l="l" t="t" r="r" b="b"/>
              <a:pathLst>
                <a:path w="14808" h="28435" extrusionOk="0">
                  <a:moveTo>
                    <a:pt x="1879" y="1"/>
                  </a:moveTo>
                  <a:cubicBezTo>
                    <a:pt x="840" y="1"/>
                    <a:pt x="0" y="841"/>
                    <a:pt x="0" y="1880"/>
                  </a:cubicBezTo>
                  <a:lnTo>
                    <a:pt x="0" y="26555"/>
                  </a:lnTo>
                  <a:cubicBezTo>
                    <a:pt x="0" y="27558"/>
                    <a:pt x="784" y="28376"/>
                    <a:pt x="1765" y="28434"/>
                  </a:cubicBezTo>
                  <a:lnTo>
                    <a:pt x="12929" y="28434"/>
                  </a:lnTo>
                  <a:cubicBezTo>
                    <a:pt x="13968" y="28434"/>
                    <a:pt x="14808" y="27594"/>
                    <a:pt x="14808" y="26555"/>
                  </a:cubicBezTo>
                  <a:lnTo>
                    <a:pt x="14808" y="1880"/>
                  </a:lnTo>
                  <a:cubicBezTo>
                    <a:pt x="14808" y="841"/>
                    <a:pt x="13968" y="1"/>
                    <a:pt x="12929" y="1"/>
                  </a:cubicBezTo>
                  <a:close/>
                </a:path>
              </a:pathLst>
            </a:custGeom>
            <a:gradFill>
              <a:gsLst>
                <a:gs pos="0">
                  <a:srgbClr val="66BEE9">
                    <a:alpha val="34509"/>
                  </a:srgbClr>
                </a:gs>
                <a:gs pos="100000">
                  <a:srgbClr val="4EB3E4">
                    <a:alpha val="57647"/>
                  </a:srgbClr>
                </a:gs>
              </a:gsLst>
              <a:lin ang="5400700" scaled="0"/>
            </a:gra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22"/>
            <p:cNvSpPr/>
            <p:nvPr/>
          </p:nvSpPr>
          <p:spPr>
            <a:xfrm rot="-5400000">
              <a:off x="1373075" y="1409725"/>
              <a:ext cx="267600" cy="32400"/>
            </a:xfrm>
            <a:prstGeom prst="snipRoundRect">
              <a:avLst>
                <a:gd name="adj1" fmla="val 50000"/>
                <a:gd name="adj2" fmla="val 50000"/>
              </a:avLst>
            </a:prstGeom>
            <a:gradFill>
              <a:gsLst>
                <a:gs pos="0">
                  <a:srgbClr val="66BEE9">
                    <a:alpha val="34509"/>
                  </a:srgbClr>
                </a:gs>
                <a:gs pos="100000">
                  <a:srgbClr val="4EB3E4">
                    <a:alpha val="57647"/>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22"/>
            <p:cNvSpPr/>
            <p:nvPr/>
          </p:nvSpPr>
          <p:spPr>
            <a:xfrm rot="-5400000">
              <a:off x="1373075" y="1774125"/>
              <a:ext cx="267600" cy="32400"/>
            </a:xfrm>
            <a:prstGeom prst="snipRoundRect">
              <a:avLst>
                <a:gd name="adj1" fmla="val 50000"/>
                <a:gd name="adj2" fmla="val 50000"/>
              </a:avLst>
            </a:prstGeom>
            <a:gradFill>
              <a:gsLst>
                <a:gs pos="0">
                  <a:srgbClr val="66BEE9">
                    <a:alpha val="34509"/>
                  </a:srgbClr>
                </a:gs>
                <a:gs pos="100000">
                  <a:srgbClr val="4EB3E4">
                    <a:alpha val="57647"/>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7" name="Google Shape;3747;p122"/>
          <p:cNvSpPr txBox="1">
            <a:spLocks noGrp="1"/>
          </p:cNvSpPr>
          <p:nvPr>
            <p:ph type="title"/>
          </p:nvPr>
        </p:nvSpPr>
        <p:spPr>
          <a:xfrm>
            <a:off x="3810400" y="774825"/>
            <a:ext cx="3471600" cy="114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SCREEN DESCRIPTION</a:t>
            </a:r>
            <a:endParaRPr/>
          </a:p>
        </p:txBody>
      </p:sp>
      <p:sp>
        <p:nvSpPr>
          <p:cNvPr id="3748" name="Google Shape;3748;p122"/>
          <p:cNvSpPr/>
          <p:nvPr/>
        </p:nvSpPr>
        <p:spPr>
          <a:xfrm>
            <a:off x="3860000" y="2031213"/>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49" name="Google Shape;3749;p122"/>
          <p:cNvSpPr txBox="1"/>
          <p:nvPr/>
        </p:nvSpPr>
        <p:spPr>
          <a:xfrm>
            <a:off x="3927200" y="2019375"/>
            <a:ext cx="1683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MERCURY</a:t>
            </a:r>
            <a:endParaRPr sz="1800" b="1">
              <a:solidFill>
                <a:schemeClr val="lt1"/>
              </a:solidFill>
              <a:latin typeface="Orbitron"/>
              <a:ea typeface="Orbitron"/>
              <a:cs typeface="Orbitron"/>
              <a:sym typeface="Orbitron"/>
            </a:endParaRPr>
          </a:p>
        </p:txBody>
      </p:sp>
      <p:sp>
        <p:nvSpPr>
          <p:cNvPr id="3750" name="Google Shape;3750;p122"/>
          <p:cNvSpPr txBox="1">
            <a:spLocks noGrp="1"/>
          </p:cNvSpPr>
          <p:nvPr>
            <p:ph type="subTitle" idx="4294967295"/>
          </p:nvPr>
        </p:nvSpPr>
        <p:spPr>
          <a:xfrm>
            <a:off x="3860000" y="2388750"/>
            <a:ext cx="4145700" cy="393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It’s the smallest planet in the Solar System</a:t>
            </a:r>
            <a:endParaRPr/>
          </a:p>
        </p:txBody>
      </p:sp>
      <p:sp>
        <p:nvSpPr>
          <p:cNvPr id="3751" name="Google Shape;3751;p122"/>
          <p:cNvSpPr/>
          <p:nvPr/>
        </p:nvSpPr>
        <p:spPr>
          <a:xfrm>
            <a:off x="3860000" y="2845875"/>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52" name="Google Shape;3752;p122"/>
          <p:cNvSpPr txBox="1"/>
          <p:nvPr/>
        </p:nvSpPr>
        <p:spPr>
          <a:xfrm>
            <a:off x="3927200" y="2834038"/>
            <a:ext cx="1683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VENUS</a:t>
            </a:r>
            <a:endParaRPr sz="1800" b="1">
              <a:solidFill>
                <a:schemeClr val="lt1"/>
              </a:solidFill>
              <a:latin typeface="Orbitron"/>
              <a:ea typeface="Orbitron"/>
              <a:cs typeface="Orbitron"/>
              <a:sym typeface="Orbitron"/>
            </a:endParaRPr>
          </a:p>
        </p:txBody>
      </p:sp>
      <p:sp>
        <p:nvSpPr>
          <p:cNvPr id="3753" name="Google Shape;3753;p122"/>
          <p:cNvSpPr txBox="1">
            <a:spLocks noGrp="1"/>
          </p:cNvSpPr>
          <p:nvPr>
            <p:ph type="subTitle" idx="4294967295"/>
          </p:nvPr>
        </p:nvSpPr>
        <p:spPr>
          <a:xfrm>
            <a:off x="3860000" y="3203413"/>
            <a:ext cx="4145700" cy="3939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1200"/>
              </a:spcAft>
              <a:buNone/>
            </a:pPr>
            <a:r>
              <a:rPr lang="en"/>
              <a:t>It’s the second planet from the Sun</a:t>
            </a:r>
            <a:endParaRPr/>
          </a:p>
        </p:txBody>
      </p:sp>
      <p:sp>
        <p:nvSpPr>
          <p:cNvPr id="3754" name="Google Shape;3754;p122"/>
          <p:cNvSpPr/>
          <p:nvPr/>
        </p:nvSpPr>
        <p:spPr>
          <a:xfrm>
            <a:off x="3860000" y="3660538"/>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55" name="Google Shape;3755;p122"/>
          <p:cNvSpPr txBox="1"/>
          <p:nvPr/>
        </p:nvSpPr>
        <p:spPr>
          <a:xfrm>
            <a:off x="3927200" y="3648700"/>
            <a:ext cx="1683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SATURN</a:t>
            </a:r>
            <a:endParaRPr sz="1800" b="1">
              <a:solidFill>
                <a:schemeClr val="lt1"/>
              </a:solidFill>
              <a:latin typeface="Orbitron"/>
              <a:ea typeface="Orbitron"/>
              <a:cs typeface="Orbitron"/>
              <a:sym typeface="Orbitron"/>
            </a:endParaRPr>
          </a:p>
        </p:txBody>
      </p:sp>
      <p:sp>
        <p:nvSpPr>
          <p:cNvPr id="3756" name="Google Shape;3756;p122"/>
          <p:cNvSpPr txBox="1">
            <a:spLocks noGrp="1"/>
          </p:cNvSpPr>
          <p:nvPr>
            <p:ph type="subTitle" idx="4294967295"/>
          </p:nvPr>
        </p:nvSpPr>
        <p:spPr>
          <a:xfrm>
            <a:off x="3860000" y="4018075"/>
            <a:ext cx="4145700" cy="3939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1200"/>
              </a:spcAft>
              <a:buNone/>
            </a:pPr>
            <a:r>
              <a:rPr lang="en"/>
              <a:t>It's composed mostly of hydrogen and helium</a:t>
            </a:r>
            <a:endParaRPr/>
          </a:p>
        </p:txBody>
      </p:sp>
      <p:sp>
        <p:nvSpPr>
          <p:cNvPr id="3757" name="Google Shape;3757;p122"/>
          <p:cNvSpPr txBox="1"/>
          <p:nvPr/>
        </p:nvSpPr>
        <p:spPr>
          <a:xfrm rot="-5400000">
            <a:off x="-39000" y="2621625"/>
            <a:ext cx="2697900" cy="3339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000">
                <a:solidFill>
                  <a:schemeClr val="dk1"/>
                </a:solidFill>
                <a:latin typeface="Quicksand"/>
                <a:ea typeface="Quicksand"/>
                <a:cs typeface="Quicksand"/>
                <a:sym typeface="Quicksand"/>
              </a:rPr>
              <a:t>Insert your multimedia content here</a:t>
            </a:r>
            <a:endParaRPr sz="1000">
              <a:solidFill>
                <a:schemeClr val="dk1"/>
              </a:solidFill>
              <a:latin typeface="Quicksand"/>
              <a:ea typeface="Quicksand"/>
              <a:cs typeface="Quicksand"/>
              <a:sym typeface="Quicksand"/>
            </a:endParaRPr>
          </a:p>
        </p:txBody>
      </p:sp>
      <p:sp>
        <p:nvSpPr>
          <p:cNvPr id="3758" name="Google Shape;3758;p122"/>
          <p:cNvSpPr/>
          <p:nvPr/>
        </p:nvSpPr>
        <p:spPr>
          <a:xfrm>
            <a:off x="2244275" y="1014400"/>
            <a:ext cx="423900" cy="237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59" name="Google Shape;3759;p122"/>
          <p:cNvPicPr preferRelativeResize="0"/>
          <p:nvPr/>
        </p:nvPicPr>
        <p:blipFill rotWithShape="1">
          <a:blip r:embed="rId3">
            <a:alphaModFix/>
          </a:blip>
          <a:srcRect l="70381" t="5223" r="2719" b="13916"/>
          <a:stretch/>
        </p:blipFill>
        <p:spPr>
          <a:xfrm>
            <a:off x="1611425" y="1111775"/>
            <a:ext cx="1689599" cy="3049200"/>
          </a:xfrm>
          <a:prstGeom prst="rect">
            <a:avLst/>
          </a:prstGeom>
          <a:noFill/>
          <a:ln>
            <a:noFill/>
          </a:ln>
        </p:spPr>
      </p:pic>
      <p:cxnSp>
        <p:nvCxnSpPr>
          <p:cNvPr id="3760" name="Google Shape;3760;p122"/>
          <p:cNvCxnSpPr/>
          <p:nvPr/>
        </p:nvCxnSpPr>
        <p:spPr>
          <a:xfrm rot="10800000">
            <a:off x="2433500" y="1871763"/>
            <a:ext cx="1426500" cy="328500"/>
          </a:xfrm>
          <a:prstGeom prst="bentConnector3">
            <a:avLst>
              <a:gd name="adj1" fmla="val 64935"/>
            </a:avLst>
          </a:prstGeom>
          <a:noFill/>
          <a:ln w="19050" cap="flat" cmpd="sng">
            <a:solidFill>
              <a:schemeClr val="dk1"/>
            </a:solidFill>
            <a:prstDash val="solid"/>
            <a:round/>
            <a:headEnd type="none" w="med" len="med"/>
            <a:tailEnd type="oval" w="med" len="med"/>
          </a:ln>
        </p:spPr>
      </p:cxnSp>
      <p:cxnSp>
        <p:nvCxnSpPr>
          <p:cNvPr id="3761" name="Google Shape;3761;p122"/>
          <p:cNvCxnSpPr/>
          <p:nvPr/>
        </p:nvCxnSpPr>
        <p:spPr>
          <a:xfrm rot="10800000">
            <a:off x="2585900" y="2747925"/>
            <a:ext cx="1274100" cy="267000"/>
          </a:xfrm>
          <a:prstGeom prst="bentConnector3">
            <a:avLst>
              <a:gd name="adj1" fmla="val 54760"/>
            </a:avLst>
          </a:prstGeom>
          <a:noFill/>
          <a:ln w="19050" cap="flat" cmpd="sng">
            <a:solidFill>
              <a:schemeClr val="dk1"/>
            </a:solidFill>
            <a:prstDash val="solid"/>
            <a:round/>
            <a:headEnd type="none" w="med" len="med"/>
            <a:tailEnd type="oval" w="med" len="med"/>
          </a:ln>
        </p:spPr>
      </p:cxnSp>
      <p:cxnSp>
        <p:nvCxnSpPr>
          <p:cNvPr id="3762" name="Google Shape;3762;p122"/>
          <p:cNvCxnSpPr/>
          <p:nvPr/>
        </p:nvCxnSpPr>
        <p:spPr>
          <a:xfrm rot="10800000">
            <a:off x="2648000" y="3328888"/>
            <a:ext cx="1212000" cy="500700"/>
          </a:xfrm>
          <a:prstGeom prst="bentConnector3">
            <a:avLst>
              <a:gd name="adj1" fmla="val 51279"/>
            </a:avLst>
          </a:prstGeom>
          <a:noFill/>
          <a:ln w="19050" cap="flat" cmpd="sng">
            <a:solidFill>
              <a:schemeClr val="dk1"/>
            </a:solidFill>
            <a:prstDash val="solid"/>
            <a:round/>
            <a:headEnd type="none" w="med" len="med"/>
            <a:tailEnd type="oval" w="med" len="med"/>
          </a:ln>
        </p:spPr>
      </p:cxnSp>
      <p:grpSp>
        <p:nvGrpSpPr>
          <p:cNvPr id="3763" name="Google Shape;3763;p122"/>
          <p:cNvGrpSpPr/>
          <p:nvPr/>
        </p:nvGrpSpPr>
        <p:grpSpPr>
          <a:xfrm>
            <a:off x="7966765" y="1270574"/>
            <a:ext cx="260710" cy="260710"/>
            <a:chOff x="1594650" y="976150"/>
            <a:chExt cx="411150" cy="411150"/>
          </a:xfrm>
        </p:grpSpPr>
        <p:sp>
          <p:nvSpPr>
            <p:cNvPr id="3764" name="Google Shape;3764;p122"/>
            <p:cNvSpPr/>
            <p:nvPr/>
          </p:nvSpPr>
          <p:spPr>
            <a:xfrm>
              <a:off x="1594650" y="976150"/>
              <a:ext cx="411150" cy="411150"/>
            </a:xfrm>
            <a:custGeom>
              <a:avLst/>
              <a:gdLst/>
              <a:ahLst/>
              <a:cxnLst/>
              <a:rect l="l" t="t" r="r" b="b"/>
              <a:pathLst>
                <a:path w="16446" h="16446" extrusionOk="0">
                  <a:moveTo>
                    <a:pt x="8206" y="1201"/>
                  </a:moveTo>
                  <a:cubicBezTo>
                    <a:pt x="12109" y="1201"/>
                    <a:pt x="15211" y="4337"/>
                    <a:pt x="15211" y="8206"/>
                  </a:cubicBezTo>
                  <a:cubicBezTo>
                    <a:pt x="15211" y="12109"/>
                    <a:pt x="12109" y="15211"/>
                    <a:pt x="8206" y="15211"/>
                  </a:cubicBezTo>
                  <a:cubicBezTo>
                    <a:pt x="4337" y="15211"/>
                    <a:pt x="1201" y="12109"/>
                    <a:pt x="1201" y="8206"/>
                  </a:cubicBezTo>
                  <a:cubicBezTo>
                    <a:pt x="1201" y="4337"/>
                    <a:pt x="4337" y="1201"/>
                    <a:pt x="8206" y="1201"/>
                  </a:cubicBezTo>
                  <a:close/>
                  <a:moveTo>
                    <a:pt x="8206" y="0"/>
                  </a:moveTo>
                  <a:cubicBezTo>
                    <a:pt x="3670" y="0"/>
                    <a:pt x="0" y="3669"/>
                    <a:pt x="0" y="8206"/>
                  </a:cubicBezTo>
                  <a:cubicBezTo>
                    <a:pt x="0" y="12776"/>
                    <a:pt x="3670" y="16445"/>
                    <a:pt x="8206" y="16445"/>
                  </a:cubicBezTo>
                  <a:cubicBezTo>
                    <a:pt x="12776" y="16445"/>
                    <a:pt x="16445" y="12776"/>
                    <a:pt x="16445" y="8206"/>
                  </a:cubicBezTo>
                  <a:cubicBezTo>
                    <a:pt x="16445" y="3669"/>
                    <a:pt x="12776" y="0"/>
                    <a:pt x="8206"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22"/>
            <p:cNvSpPr/>
            <p:nvPr/>
          </p:nvSpPr>
          <p:spPr>
            <a:xfrm>
              <a:off x="1735575" y="1056200"/>
              <a:ext cx="129275" cy="129275"/>
            </a:xfrm>
            <a:custGeom>
              <a:avLst/>
              <a:gdLst/>
              <a:ahLst/>
              <a:cxnLst/>
              <a:rect l="l" t="t" r="r" b="b"/>
              <a:pathLst>
                <a:path w="5171" h="5171" extrusionOk="0">
                  <a:moveTo>
                    <a:pt x="2569" y="0"/>
                  </a:moveTo>
                  <a:cubicBezTo>
                    <a:pt x="1168" y="0"/>
                    <a:pt x="1" y="1168"/>
                    <a:pt x="1" y="2602"/>
                  </a:cubicBezTo>
                  <a:cubicBezTo>
                    <a:pt x="1" y="4003"/>
                    <a:pt x="1168" y="5171"/>
                    <a:pt x="2569" y="5171"/>
                  </a:cubicBezTo>
                  <a:cubicBezTo>
                    <a:pt x="4003" y="5171"/>
                    <a:pt x="5171" y="4003"/>
                    <a:pt x="5171" y="2602"/>
                  </a:cubicBezTo>
                  <a:cubicBezTo>
                    <a:pt x="5171" y="1135"/>
                    <a:pt x="4003" y="0"/>
                    <a:pt x="2569"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22"/>
            <p:cNvSpPr/>
            <p:nvPr/>
          </p:nvSpPr>
          <p:spPr>
            <a:xfrm>
              <a:off x="1689700" y="1196300"/>
              <a:ext cx="221025" cy="100925"/>
            </a:xfrm>
            <a:custGeom>
              <a:avLst/>
              <a:gdLst/>
              <a:ahLst/>
              <a:cxnLst/>
              <a:rect l="l" t="t" r="r" b="b"/>
              <a:pathLst>
                <a:path w="8841" h="4037" extrusionOk="0">
                  <a:moveTo>
                    <a:pt x="2670" y="0"/>
                  </a:moveTo>
                  <a:cubicBezTo>
                    <a:pt x="1202" y="0"/>
                    <a:pt x="1" y="1201"/>
                    <a:pt x="1" y="2669"/>
                  </a:cubicBezTo>
                  <a:lnTo>
                    <a:pt x="1" y="4037"/>
                  </a:lnTo>
                  <a:lnTo>
                    <a:pt x="8841" y="4037"/>
                  </a:lnTo>
                  <a:lnTo>
                    <a:pt x="8841" y="2669"/>
                  </a:lnTo>
                  <a:cubicBezTo>
                    <a:pt x="8841" y="1201"/>
                    <a:pt x="7606" y="0"/>
                    <a:pt x="6172"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122"/>
          <p:cNvGrpSpPr/>
          <p:nvPr/>
        </p:nvGrpSpPr>
        <p:grpSpPr>
          <a:xfrm>
            <a:off x="7635875" y="1111787"/>
            <a:ext cx="436632" cy="284986"/>
            <a:chOff x="4842900" y="2922987"/>
            <a:chExt cx="436632" cy="284986"/>
          </a:xfrm>
        </p:grpSpPr>
        <p:sp>
          <p:nvSpPr>
            <p:cNvPr id="3768" name="Google Shape;3768;p122"/>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22"/>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0" name="Google Shape;3770;p122"/>
          <p:cNvSpPr/>
          <p:nvPr/>
        </p:nvSpPr>
        <p:spPr>
          <a:xfrm>
            <a:off x="8037729" y="4197350"/>
            <a:ext cx="333907" cy="333907"/>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22"/>
          <p:cNvSpPr/>
          <p:nvPr/>
        </p:nvSpPr>
        <p:spPr>
          <a:xfrm>
            <a:off x="693435" y="1224088"/>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4"/>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759"/>
                                        </p:tgtEl>
                                        <p:attrNameLst>
                                          <p:attrName>style.visibility</p:attrName>
                                        </p:attrNameLst>
                                      </p:cBhvr>
                                      <p:to>
                                        <p:strVal val="visible"/>
                                      </p:to>
                                    </p:set>
                                    <p:anim calcmode="lin" valueType="num">
                                      <p:cBhvr additive="base">
                                        <p:cTn id="7" dur="800"/>
                                        <p:tgtEl>
                                          <p:spTgt spid="3759"/>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3743"/>
                                        </p:tgtEl>
                                        <p:attrNameLst>
                                          <p:attrName>style.visibility</p:attrName>
                                        </p:attrNameLst>
                                      </p:cBhvr>
                                      <p:to>
                                        <p:strVal val="visible"/>
                                      </p:to>
                                    </p:set>
                                    <p:anim calcmode="lin" valueType="num">
                                      <p:cBhvr additive="base">
                                        <p:cTn id="10" dur="800"/>
                                        <p:tgtEl>
                                          <p:spTgt spid="3743"/>
                                        </p:tgtEl>
                                        <p:attrNameLst>
                                          <p:attrName>ppt_y</p:attrName>
                                        </p:attrNameLst>
                                      </p:cBhvr>
                                      <p:tavLst>
                                        <p:tav tm="0">
                                          <p:val>
                                            <p:strVal val="#ppt_y+1"/>
                                          </p:val>
                                        </p:tav>
                                        <p:tav tm="100000">
                                          <p:val>
                                            <p:strVal val="#ppt_y"/>
                                          </p:val>
                                        </p:tav>
                                      </p:tavLst>
                                    </p:anim>
                                  </p:childTnLst>
                                </p:cTn>
                              </p:par>
                            </p:childTnLst>
                          </p:cTn>
                        </p:par>
                        <p:par>
                          <p:cTn id="11" fill="hold">
                            <p:stCondLst>
                              <p:cond delay="800"/>
                            </p:stCondLst>
                            <p:childTnLst>
                              <p:par>
                                <p:cTn id="12" presetID="10" presetClass="entr" presetSubtype="0" fill="hold" nodeType="afterEffect">
                                  <p:stCondLst>
                                    <p:cond delay="0"/>
                                  </p:stCondLst>
                                  <p:childTnLst>
                                    <p:set>
                                      <p:cBhvr>
                                        <p:cTn id="13" dur="1" fill="hold">
                                          <p:stCondLst>
                                            <p:cond delay="0"/>
                                          </p:stCondLst>
                                        </p:cTn>
                                        <p:tgtEl>
                                          <p:spTgt spid="3760"/>
                                        </p:tgtEl>
                                        <p:attrNameLst>
                                          <p:attrName>style.visibility</p:attrName>
                                        </p:attrNameLst>
                                      </p:cBhvr>
                                      <p:to>
                                        <p:strVal val="visible"/>
                                      </p:to>
                                    </p:set>
                                    <p:animEffect transition="in" filter="fade">
                                      <p:cBhvr>
                                        <p:cTn id="14" dur="800"/>
                                        <p:tgtEl>
                                          <p:spTgt spid="3760"/>
                                        </p:tgtEl>
                                      </p:cBhvr>
                                    </p:animEffect>
                                  </p:childTnLst>
                                </p:cTn>
                              </p:par>
                            </p:childTnLst>
                          </p:cTn>
                        </p:par>
                        <p:par>
                          <p:cTn id="15" fill="hold">
                            <p:stCondLst>
                              <p:cond delay="1600"/>
                            </p:stCondLst>
                            <p:childTnLst>
                              <p:par>
                                <p:cTn id="16" presetID="10" presetClass="entr" presetSubtype="0" fill="hold" nodeType="afterEffect">
                                  <p:stCondLst>
                                    <p:cond delay="0"/>
                                  </p:stCondLst>
                                  <p:childTnLst>
                                    <p:set>
                                      <p:cBhvr>
                                        <p:cTn id="17" dur="1" fill="hold">
                                          <p:stCondLst>
                                            <p:cond delay="0"/>
                                          </p:stCondLst>
                                        </p:cTn>
                                        <p:tgtEl>
                                          <p:spTgt spid="3761"/>
                                        </p:tgtEl>
                                        <p:attrNameLst>
                                          <p:attrName>style.visibility</p:attrName>
                                        </p:attrNameLst>
                                      </p:cBhvr>
                                      <p:to>
                                        <p:strVal val="visible"/>
                                      </p:to>
                                    </p:set>
                                    <p:animEffect transition="in" filter="fade">
                                      <p:cBhvr>
                                        <p:cTn id="18" dur="800"/>
                                        <p:tgtEl>
                                          <p:spTgt spid="3761"/>
                                        </p:tgtEl>
                                      </p:cBhvr>
                                    </p:animEffect>
                                  </p:childTnLst>
                                </p:cTn>
                              </p:par>
                            </p:childTnLst>
                          </p:cTn>
                        </p:par>
                        <p:par>
                          <p:cTn id="19" fill="hold">
                            <p:stCondLst>
                              <p:cond delay="2400"/>
                            </p:stCondLst>
                            <p:childTnLst>
                              <p:par>
                                <p:cTn id="20" presetID="10" presetClass="entr" presetSubtype="0" fill="hold" nodeType="afterEffect">
                                  <p:stCondLst>
                                    <p:cond delay="0"/>
                                  </p:stCondLst>
                                  <p:childTnLst>
                                    <p:set>
                                      <p:cBhvr>
                                        <p:cTn id="21" dur="1" fill="hold">
                                          <p:stCondLst>
                                            <p:cond delay="0"/>
                                          </p:stCondLst>
                                        </p:cTn>
                                        <p:tgtEl>
                                          <p:spTgt spid="3762"/>
                                        </p:tgtEl>
                                        <p:attrNameLst>
                                          <p:attrName>style.visibility</p:attrName>
                                        </p:attrNameLst>
                                      </p:cBhvr>
                                      <p:to>
                                        <p:strVal val="visible"/>
                                      </p:to>
                                    </p:set>
                                    <p:animEffect transition="in" filter="fade">
                                      <p:cBhvr>
                                        <p:cTn id="22" dur="800"/>
                                        <p:tgtEl>
                                          <p:spTgt spid="3762"/>
                                        </p:tgtEl>
                                      </p:cBhvr>
                                    </p:animEffect>
                                  </p:childTnLst>
                                </p:cTn>
                              </p:par>
                            </p:childTnLst>
                          </p:cTn>
                        </p:par>
                        <p:par>
                          <p:cTn id="23" fill="hold">
                            <p:stCondLst>
                              <p:cond delay="3200"/>
                            </p:stCondLst>
                            <p:childTnLst>
                              <p:par>
                                <p:cTn id="24" presetID="8" presetClass="emph" presetSubtype="0" fill="hold" nodeType="afterEffect">
                                  <p:stCondLst>
                                    <p:cond delay="0"/>
                                  </p:stCondLst>
                                  <p:childTnLst>
                                    <p:animRot by="-21600000">
                                      <p:cBhvr>
                                        <p:cTn id="25" dur="800" fill="hold"/>
                                        <p:tgtEl>
                                          <p:spTgt spid="3770"/>
                                        </p:tgtEl>
                                        <p:attrNameLst>
                                          <p:attrName>r</p:attrName>
                                        </p:attrNameLst>
                                      </p:cBhvr>
                                    </p:animRot>
                                  </p:childTnLst>
                                </p:cTn>
                              </p:par>
                              <p:par>
                                <p:cTn id="26" presetID="8" presetClass="emph" presetSubtype="0" fill="hold" nodeType="withEffect">
                                  <p:stCondLst>
                                    <p:cond delay="0"/>
                                  </p:stCondLst>
                                  <p:childTnLst>
                                    <p:animRot by="-21600000">
                                      <p:cBhvr>
                                        <p:cTn id="27" dur="800" fill="hold"/>
                                        <p:tgtEl>
                                          <p:spTgt spid="377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775"/>
        <p:cNvGrpSpPr/>
        <p:nvPr/>
      </p:nvGrpSpPr>
      <p:grpSpPr>
        <a:xfrm>
          <a:off x="0" y="0"/>
          <a:ext cx="0" cy="0"/>
          <a:chOff x="0" y="0"/>
          <a:chExt cx="0" cy="0"/>
        </a:xfrm>
      </p:grpSpPr>
      <p:grpSp>
        <p:nvGrpSpPr>
          <p:cNvPr id="3776" name="Google Shape;3776;p123"/>
          <p:cNvGrpSpPr/>
          <p:nvPr/>
        </p:nvGrpSpPr>
        <p:grpSpPr>
          <a:xfrm>
            <a:off x="3171648" y="1655547"/>
            <a:ext cx="2806814" cy="2398164"/>
            <a:chOff x="3171648" y="1655547"/>
            <a:chExt cx="2806814" cy="2398164"/>
          </a:xfrm>
        </p:grpSpPr>
        <p:grpSp>
          <p:nvGrpSpPr>
            <p:cNvPr id="3777" name="Google Shape;3777;p123"/>
            <p:cNvGrpSpPr/>
            <p:nvPr/>
          </p:nvGrpSpPr>
          <p:grpSpPr>
            <a:xfrm>
              <a:off x="3994360" y="1731756"/>
              <a:ext cx="1147938" cy="2321944"/>
              <a:chOff x="3132644" y="1800677"/>
              <a:chExt cx="1147938" cy="2321944"/>
            </a:xfrm>
          </p:grpSpPr>
          <p:sp>
            <p:nvSpPr>
              <p:cNvPr id="3778" name="Google Shape;3778;p123"/>
              <p:cNvSpPr/>
              <p:nvPr/>
            </p:nvSpPr>
            <p:spPr>
              <a:xfrm>
                <a:off x="3132644" y="1800677"/>
                <a:ext cx="1147938" cy="2321944"/>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23"/>
              <p:cNvSpPr/>
              <p:nvPr/>
            </p:nvSpPr>
            <p:spPr>
              <a:xfrm>
                <a:off x="3156391" y="2524400"/>
                <a:ext cx="1100466" cy="1566620"/>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23"/>
              <p:cNvSpPr/>
              <p:nvPr/>
            </p:nvSpPr>
            <p:spPr>
              <a:xfrm>
                <a:off x="3156381" y="1833013"/>
                <a:ext cx="1100466" cy="163009"/>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1" name="Google Shape;3781;p123"/>
              <p:cNvGrpSpPr/>
              <p:nvPr/>
            </p:nvGrpSpPr>
            <p:grpSpPr>
              <a:xfrm>
                <a:off x="3421767" y="3926796"/>
                <a:ext cx="569738" cy="119457"/>
                <a:chOff x="4209938" y="4123775"/>
                <a:chExt cx="724950" cy="152000"/>
              </a:xfrm>
            </p:grpSpPr>
            <p:sp>
              <p:nvSpPr>
                <p:cNvPr id="3782" name="Google Shape;3782;p123"/>
                <p:cNvSpPr/>
                <p:nvPr/>
              </p:nvSpPr>
              <p:spPr>
                <a:xfrm>
                  <a:off x="4494138" y="4123775"/>
                  <a:ext cx="152750" cy="152000"/>
                </a:xfrm>
                <a:custGeom>
                  <a:avLst/>
                  <a:gdLst/>
                  <a:ahLst/>
                  <a:cxnLst/>
                  <a:rect l="l" t="t" r="r" b="b"/>
                  <a:pathLst>
                    <a:path w="6110" h="6080" extrusionOk="0">
                      <a:moveTo>
                        <a:pt x="4955" y="6079"/>
                      </a:moveTo>
                      <a:lnTo>
                        <a:pt x="1095" y="6079"/>
                      </a:lnTo>
                      <a:cubicBezTo>
                        <a:pt x="487" y="6079"/>
                        <a:pt x="0" y="5593"/>
                        <a:pt x="0" y="4985"/>
                      </a:cubicBezTo>
                      <a:lnTo>
                        <a:pt x="0" y="1094"/>
                      </a:lnTo>
                      <a:cubicBezTo>
                        <a:pt x="0" y="486"/>
                        <a:pt x="487" y="0"/>
                        <a:pt x="1095" y="0"/>
                      </a:cubicBezTo>
                      <a:lnTo>
                        <a:pt x="4955" y="0"/>
                      </a:lnTo>
                      <a:cubicBezTo>
                        <a:pt x="5563" y="0"/>
                        <a:pt x="6079" y="486"/>
                        <a:pt x="6079" y="1094"/>
                      </a:cubicBezTo>
                      <a:lnTo>
                        <a:pt x="6079" y="4985"/>
                      </a:lnTo>
                      <a:cubicBezTo>
                        <a:pt x="6110" y="5593"/>
                        <a:pt x="5563" y="6079"/>
                        <a:pt x="4955" y="60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23"/>
                <p:cNvSpPr/>
                <p:nvPr/>
              </p:nvSpPr>
              <p:spPr>
                <a:xfrm>
                  <a:off x="4886988" y="4164800"/>
                  <a:ext cx="47900" cy="79800"/>
                </a:xfrm>
                <a:custGeom>
                  <a:avLst/>
                  <a:gdLst/>
                  <a:ahLst/>
                  <a:cxnLst/>
                  <a:rect l="l" t="t" r="r" b="b"/>
                  <a:pathLst>
                    <a:path w="1916" h="3192" extrusionOk="0">
                      <a:moveTo>
                        <a:pt x="487" y="3192"/>
                      </a:moveTo>
                      <a:cubicBezTo>
                        <a:pt x="426" y="3192"/>
                        <a:pt x="396" y="3131"/>
                        <a:pt x="305" y="3101"/>
                      </a:cubicBezTo>
                      <a:cubicBezTo>
                        <a:pt x="183" y="3010"/>
                        <a:pt x="183" y="2858"/>
                        <a:pt x="274" y="2736"/>
                      </a:cubicBezTo>
                      <a:lnTo>
                        <a:pt x="1308" y="1551"/>
                      </a:lnTo>
                      <a:lnTo>
                        <a:pt x="1308" y="1520"/>
                      </a:lnTo>
                      <a:lnTo>
                        <a:pt x="122" y="487"/>
                      </a:lnTo>
                      <a:cubicBezTo>
                        <a:pt x="1" y="365"/>
                        <a:pt x="1" y="213"/>
                        <a:pt x="62" y="92"/>
                      </a:cubicBezTo>
                      <a:cubicBezTo>
                        <a:pt x="183" y="0"/>
                        <a:pt x="335" y="0"/>
                        <a:pt x="457" y="61"/>
                      </a:cubicBezTo>
                      <a:lnTo>
                        <a:pt x="1642" y="1095"/>
                      </a:lnTo>
                      <a:cubicBezTo>
                        <a:pt x="1855" y="1277"/>
                        <a:pt x="1916" y="1672"/>
                        <a:pt x="1673" y="1885"/>
                      </a:cubicBezTo>
                      <a:lnTo>
                        <a:pt x="639" y="3070"/>
                      </a:lnTo>
                      <a:cubicBezTo>
                        <a:pt x="639" y="3162"/>
                        <a:pt x="578" y="3192"/>
                        <a:pt x="487" y="31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23"/>
                <p:cNvSpPr/>
                <p:nvPr/>
              </p:nvSpPr>
              <p:spPr>
                <a:xfrm>
                  <a:off x="4209938" y="4164800"/>
                  <a:ext cx="47125" cy="79800"/>
                </a:xfrm>
                <a:custGeom>
                  <a:avLst/>
                  <a:gdLst/>
                  <a:ahLst/>
                  <a:cxnLst/>
                  <a:rect l="l" t="t" r="r" b="b"/>
                  <a:pathLst>
                    <a:path w="1885" h="3192" extrusionOk="0">
                      <a:moveTo>
                        <a:pt x="1399" y="0"/>
                      </a:moveTo>
                      <a:cubicBezTo>
                        <a:pt x="1490" y="0"/>
                        <a:pt x="1520" y="31"/>
                        <a:pt x="1581" y="61"/>
                      </a:cubicBezTo>
                      <a:cubicBezTo>
                        <a:pt x="1702" y="183"/>
                        <a:pt x="1702" y="335"/>
                        <a:pt x="1642" y="456"/>
                      </a:cubicBezTo>
                      <a:lnTo>
                        <a:pt x="608" y="1642"/>
                      </a:lnTo>
                      <a:lnTo>
                        <a:pt x="608" y="1672"/>
                      </a:lnTo>
                      <a:lnTo>
                        <a:pt x="1794" y="2706"/>
                      </a:lnTo>
                      <a:cubicBezTo>
                        <a:pt x="1885" y="2797"/>
                        <a:pt x="1885" y="2949"/>
                        <a:pt x="1824" y="3070"/>
                      </a:cubicBezTo>
                      <a:cubicBezTo>
                        <a:pt x="1702" y="3192"/>
                        <a:pt x="1550" y="3192"/>
                        <a:pt x="1429" y="3101"/>
                      </a:cubicBezTo>
                      <a:lnTo>
                        <a:pt x="274" y="2098"/>
                      </a:lnTo>
                      <a:cubicBezTo>
                        <a:pt x="31" y="1885"/>
                        <a:pt x="0" y="1520"/>
                        <a:pt x="213" y="1277"/>
                      </a:cubicBezTo>
                      <a:lnTo>
                        <a:pt x="1247" y="122"/>
                      </a:lnTo>
                      <a:cubicBezTo>
                        <a:pt x="1277" y="31"/>
                        <a:pt x="1338" y="0"/>
                        <a:pt x="1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5" name="Google Shape;3785;p123"/>
              <p:cNvSpPr/>
              <p:nvPr/>
            </p:nvSpPr>
            <p:spPr>
              <a:xfrm>
                <a:off x="3156400" y="1994626"/>
                <a:ext cx="1100466" cy="792266"/>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6" name="Google Shape;3786;p123"/>
              <p:cNvGrpSpPr/>
              <p:nvPr/>
            </p:nvGrpSpPr>
            <p:grpSpPr>
              <a:xfrm>
                <a:off x="3209457" y="2054159"/>
                <a:ext cx="994354" cy="1801675"/>
                <a:chOff x="5188682" y="2226106"/>
                <a:chExt cx="994354" cy="1801675"/>
              </a:xfrm>
            </p:grpSpPr>
            <p:sp>
              <p:nvSpPr>
                <p:cNvPr id="3787" name="Google Shape;3787;p123"/>
                <p:cNvSpPr/>
                <p:nvPr/>
              </p:nvSpPr>
              <p:spPr>
                <a:xfrm>
                  <a:off x="5466203" y="3990658"/>
                  <a:ext cx="429416" cy="37123"/>
                </a:xfrm>
                <a:custGeom>
                  <a:avLst/>
                  <a:gdLst/>
                  <a:ahLst/>
                  <a:cxnLst/>
                  <a:rect l="l" t="t" r="r" b="b"/>
                  <a:pathLst>
                    <a:path w="26385" h="2281" extrusionOk="0">
                      <a:moveTo>
                        <a:pt x="1156" y="1"/>
                      </a:moveTo>
                      <a:cubicBezTo>
                        <a:pt x="518" y="1"/>
                        <a:pt x="1" y="487"/>
                        <a:pt x="1" y="1125"/>
                      </a:cubicBezTo>
                      <a:cubicBezTo>
                        <a:pt x="1" y="1763"/>
                        <a:pt x="548" y="2280"/>
                        <a:pt x="1156" y="2280"/>
                      </a:cubicBezTo>
                      <a:lnTo>
                        <a:pt x="25229" y="2280"/>
                      </a:lnTo>
                      <a:cubicBezTo>
                        <a:pt x="25898" y="2280"/>
                        <a:pt x="26384" y="1733"/>
                        <a:pt x="26384" y="1125"/>
                      </a:cubicBezTo>
                      <a:cubicBezTo>
                        <a:pt x="26384" y="487"/>
                        <a:pt x="25837" y="1"/>
                        <a:pt x="25229" y="1"/>
                      </a:cubicBezTo>
                      <a:close/>
                    </a:path>
                  </a:pathLst>
                </a:custGeom>
                <a:solidFill>
                  <a:schemeClr val="lt2"/>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23"/>
                <p:cNvSpPr/>
                <p:nvPr/>
              </p:nvSpPr>
              <p:spPr>
                <a:xfrm>
                  <a:off x="5215405" y="3008705"/>
                  <a:ext cx="941411" cy="475409"/>
                </a:xfrm>
                <a:custGeom>
                  <a:avLst/>
                  <a:gdLst/>
                  <a:ahLst/>
                  <a:cxnLst/>
                  <a:rect l="l" t="t" r="r" b="b"/>
                  <a:pathLst>
                    <a:path w="57844" h="29211" extrusionOk="0">
                      <a:moveTo>
                        <a:pt x="0" y="0"/>
                      </a:moveTo>
                      <a:lnTo>
                        <a:pt x="0" y="29210"/>
                      </a:lnTo>
                      <a:lnTo>
                        <a:pt x="57843" y="29210"/>
                      </a:lnTo>
                      <a:lnTo>
                        <a:pt x="57843" y="0"/>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23"/>
                <p:cNvSpPr/>
                <p:nvPr/>
              </p:nvSpPr>
              <p:spPr>
                <a:xfrm>
                  <a:off x="5551289" y="3071527"/>
                  <a:ext cx="269140" cy="269628"/>
                </a:xfrm>
                <a:custGeom>
                  <a:avLst/>
                  <a:gdLst/>
                  <a:ahLst/>
                  <a:cxnLst/>
                  <a:rect l="l" t="t" r="r" b="b"/>
                  <a:pathLst>
                    <a:path w="16537" h="16567" extrusionOk="0">
                      <a:moveTo>
                        <a:pt x="8268" y="1"/>
                      </a:moveTo>
                      <a:cubicBezTo>
                        <a:pt x="3709" y="1"/>
                        <a:pt x="1" y="3709"/>
                        <a:pt x="1" y="8299"/>
                      </a:cubicBezTo>
                      <a:cubicBezTo>
                        <a:pt x="1" y="12858"/>
                        <a:pt x="3709" y="16566"/>
                        <a:pt x="8268" y="16566"/>
                      </a:cubicBezTo>
                      <a:cubicBezTo>
                        <a:pt x="12828" y="16566"/>
                        <a:pt x="16536" y="12858"/>
                        <a:pt x="16536" y="8299"/>
                      </a:cubicBezTo>
                      <a:cubicBezTo>
                        <a:pt x="16536" y="3709"/>
                        <a:pt x="12828" y="1"/>
                        <a:pt x="8268" y="1"/>
                      </a:cubicBezTo>
                      <a:close/>
                    </a:path>
                  </a:pathLst>
                </a:custGeom>
                <a:solidFill>
                  <a:schemeClr val="accent3"/>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23"/>
                <p:cNvSpPr/>
                <p:nvPr/>
              </p:nvSpPr>
              <p:spPr>
                <a:xfrm>
                  <a:off x="5641322" y="3137815"/>
                  <a:ext cx="118254" cy="136547"/>
                </a:xfrm>
                <a:custGeom>
                  <a:avLst/>
                  <a:gdLst/>
                  <a:ahLst/>
                  <a:cxnLst/>
                  <a:rect l="l" t="t" r="r" b="b"/>
                  <a:pathLst>
                    <a:path w="7266" h="8390" extrusionOk="0">
                      <a:moveTo>
                        <a:pt x="1" y="1"/>
                      </a:moveTo>
                      <a:lnTo>
                        <a:pt x="1" y="8390"/>
                      </a:lnTo>
                      <a:lnTo>
                        <a:pt x="7265" y="4226"/>
                      </a:lnTo>
                      <a:lnTo>
                        <a:pt x="1" y="1"/>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23"/>
                <p:cNvSpPr/>
                <p:nvPr/>
              </p:nvSpPr>
              <p:spPr>
                <a:xfrm>
                  <a:off x="5297513" y="3389606"/>
                  <a:ext cx="777180" cy="20799"/>
                </a:xfrm>
                <a:custGeom>
                  <a:avLst/>
                  <a:gdLst/>
                  <a:ahLst/>
                  <a:cxnLst/>
                  <a:rect l="l" t="t" r="r" b="b"/>
                  <a:pathLst>
                    <a:path w="47753" h="1278" extrusionOk="0">
                      <a:moveTo>
                        <a:pt x="639" y="1"/>
                      </a:moveTo>
                      <a:cubicBezTo>
                        <a:pt x="274" y="1"/>
                        <a:pt x="1" y="305"/>
                        <a:pt x="1" y="639"/>
                      </a:cubicBezTo>
                      <a:cubicBezTo>
                        <a:pt x="1" y="1004"/>
                        <a:pt x="305" y="1278"/>
                        <a:pt x="639" y="1278"/>
                      </a:cubicBezTo>
                      <a:lnTo>
                        <a:pt x="47084" y="1278"/>
                      </a:lnTo>
                      <a:cubicBezTo>
                        <a:pt x="47449" y="1278"/>
                        <a:pt x="47722" y="974"/>
                        <a:pt x="47753" y="639"/>
                      </a:cubicBezTo>
                      <a:cubicBezTo>
                        <a:pt x="47753" y="244"/>
                        <a:pt x="47449" y="1"/>
                        <a:pt x="47114" y="1"/>
                      </a:cubicBezTo>
                      <a:close/>
                    </a:path>
                  </a:pathLst>
                </a:custGeom>
                <a:solidFill>
                  <a:schemeClr val="accent3"/>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23"/>
                <p:cNvSpPr/>
                <p:nvPr/>
              </p:nvSpPr>
              <p:spPr>
                <a:xfrm>
                  <a:off x="5407841" y="3360424"/>
                  <a:ext cx="79162" cy="79162"/>
                </a:xfrm>
                <a:custGeom>
                  <a:avLst/>
                  <a:gdLst/>
                  <a:ahLst/>
                  <a:cxnLst/>
                  <a:rect l="l" t="t" r="r" b="b"/>
                  <a:pathLst>
                    <a:path w="4864" h="4864" extrusionOk="0">
                      <a:moveTo>
                        <a:pt x="2432" y="1"/>
                      </a:moveTo>
                      <a:cubicBezTo>
                        <a:pt x="1094" y="1"/>
                        <a:pt x="0" y="1064"/>
                        <a:pt x="0" y="2432"/>
                      </a:cubicBezTo>
                      <a:cubicBezTo>
                        <a:pt x="0" y="3770"/>
                        <a:pt x="1064" y="4864"/>
                        <a:pt x="2432" y="4864"/>
                      </a:cubicBezTo>
                      <a:cubicBezTo>
                        <a:pt x="3739" y="4864"/>
                        <a:pt x="4863" y="3800"/>
                        <a:pt x="4863" y="2432"/>
                      </a:cubicBezTo>
                      <a:cubicBezTo>
                        <a:pt x="4863" y="1064"/>
                        <a:pt x="3739" y="1"/>
                        <a:pt x="2432" y="1"/>
                      </a:cubicBezTo>
                      <a:close/>
                    </a:path>
                  </a:pathLst>
                </a:custGeom>
                <a:solidFill>
                  <a:schemeClr val="dk2"/>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23"/>
                <p:cNvSpPr/>
                <p:nvPr/>
              </p:nvSpPr>
              <p:spPr>
                <a:xfrm>
                  <a:off x="5431586" y="3385162"/>
                  <a:ext cx="29686" cy="29702"/>
                </a:xfrm>
                <a:custGeom>
                  <a:avLst/>
                  <a:gdLst/>
                  <a:ahLst/>
                  <a:cxnLst/>
                  <a:rect l="l" t="t" r="r" b="b"/>
                  <a:pathLst>
                    <a:path w="1824" h="1825" extrusionOk="0">
                      <a:moveTo>
                        <a:pt x="912" y="0"/>
                      </a:moveTo>
                      <a:cubicBezTo>
                        <a:pt x="426" y="0"/>
                        <a:pt x="0" y="426"/>
                        <a:pt x="0" y="912"/>
                      </a:cubicBezTo>
                      <a:cubicBezTo>
                        <a:pt x="0" y="1399"/>
                        <a:pt x="426" y="1824"/>
                        <a:pt x="912" y="1824"/>
                      </a:cubicBezTo>
                      <a:cubicBezTo>
                        <a:pt x="1429" y="1824"/>
                        <a:pt x="1824" y="1399"/>
                        <a:pt x="1824" y="912"/>
                      </a:cubicBezTo>
                      <a:cubicBezTo>
                        <a:pt x="1824" y="426"/>
                        <a:pt x="1459" y="0"/>
                        <a:pt x="912"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23"/>
                <p:cNvSpPr/>
                <p:nvPr/>
              </p:nvSpPr>
              <p:spPr>
                <a:xfrm>
                  <a:off x="6014817" y="2234390"/>
                  <a:ext cx="42559" cy="37628"/>
                </a:xfrm>
                <a:custGeom>
                  <a:avLst/>
                  <a:gdLst/>
                  <a:ahLst/>
                  <a:cxnLst/>
                  <a:rect l="l" t="t" r="r" b="b"/>
                  <a:pathLst>
                    <a:path w="2615" h="2312" extrusionOk="0">
                      <a:moveTo>
                        <a:pt x="1293" y="0"/>
                      </a:moveTo>
                      <a:cubicBezTo>
                        <a:pt x="1048" y="0"/>
                        <a:pt x="806" y="73"/>
                        <a:pt x="609" y="221"/>
                      </a:cubicBezTo>
                      <a:cubicBezTo>
                        <a:pt x="122" y="616"/>
                        <a:pt x="1" y="1315"/>
                        <a:pt x="396" y="1862"/>
                      </a:cubicBezTo>
                      <a:cubicBezTo>
                        <a:pt x="612" y="2151"/>
                        <a:pt x="957" y="2311"/>
                        <a:pt x="1310" y="2311"/>
                      </a:cubicBezTo>
                      <a:cubicBezTo>
                        <a:pt x="1551" y="2311"/>
                        <a:pt x="1797" y="2236"/>
                        <a:pt x="2007" y="2075"/>
                      </a:cubicBezTo>
                      <a:cubicBezTo>
                        <a:pt x="2523" y="1710"/>
                        <a:pt x="2615" y="981"/>
                        <a:pt x="2250" y="464"/>
                      </a:cubicBezTo>
                      <a:cubicBezTo>
                        <a:pt x="2015" y="157"/>
                        <a:pt x="1651" y="0"/>
                        <a:pt x="1293"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23"/>
                <p:cNvSpPr/>
                <p:nvPr/>
              </p:nvSpPr>
              <p:spPr>
                <a:xfrm>
                  <a:off x="6023720" y="2242641"/>
                  <a:ext cx="24754" cy="21646"/>
                </a:xfrm>
                <a:custGeom>
                  <a:avLst/>
                  <a:gdLst/>
                  <a:ahLst/>
                  <a:cxnLst/>
                  <a:rect l="l" t="t" r="r" b="b"/>
                  <a:pathLst>
                    <a:path w="1521" h="1330" extrusionOk="0">
                      <a:moveTo>
                        <a:pt x="748" y="0"/>
                      </a:moveTo>
                      <a:cubicBezTo>
                        <a:pt x="617" y="0"/>
                        <a:pt x="485" y="44"/>
                        <a:pt x="366" y="140"/>
                      </a:cubicBezTo>
                      <a:cubicBezTo>
                        <a:pt x="62" y="352"/>
                        <a:pt x="1" y="747"/>
                        <a:pt x="214" y="1051"/>
                      </a:cubicBezTo>
                      <a:cubicBezTo>
                        <a:pt x="360" y="1234"/>
                        <a:pt x="551" y="1329"/>
                        <a:pt x="745" y="1329"/>
                      </a:cubicBezTo>
                      <a:cubicBezTo>
                        <a:pt x="874" y="1329"/>
                        <a:pt x="1005" y="1288"/>
                        <a:pt x="1125" y="1203"/>
                      </a:cubicBezTo>
                      <a:cubicBezTo>
                        <a:pt x="1429" y="960"/>
                        <a:pt x="1521" y="595"/>
                        <a:pt x="1277" y="292"/>
                      </a:cubicBezTo>
                      <a:cubicBezTo>
                        <a:pt x="1148" y="107"/>
                        <a:pt x="951" y="0"/>
                        <a:pt x="748" y="0"/>
                      </a:cubicBezTo>
                      <a:close/>
                    </a:path>
                  </a:pathLst>
                </a:custGeom>
                <a:solidFill>
                  <a:schemeClr val="lt2"/>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23"/>
                <p:cNvSpPr/>
                <p:nvPr/>
              </p:nvSpPr>
              <p:spPr>
                <a:xfrm>
                  <a:off x="6041036" y="2262366"/>
                  <a:ext cx="26235" cy="30662"/>
                </a:xfrm>
                <a:custGeom>
                  <a:avLst/>
                  <a:gdLst/>
                  <a:ahLst/>
                  <a:cxnLst/>
                  <a:rect l="l" t="t" r="r" b="b"/>
                  <a:pathLst>
                    <a:path w="1612" h="1884" extrusionOk="0">
                      <a:moveTo>
                        <a:pt x="369" y="1"/>
                      </a:moveTo>
                      <a:cubicBezTo>
                        <a:pt x="313" y="1"/>
                        <a:pt x="259" y="18"/>
                        <a:pt x="213" y="52"/>
                      </a:cubicBezTo>
                      <a:lnTo>
                        <a:pt x="183" y="113"/>
                      </a:lnTo>
                      <a:cubicBezTo>
                        <a:pt x="31" y="204"/>
                        <a:pt x="1" y="417"/>
                        <a:pt x="92" y="508"/>
                      </a:cubicBezTo>
                      <a:lnTo>
                        <a:pt x="1004" y="1785"/>
                      </a:lnTo>
                      <a:cubicBezTo>
                        <a:pt x="1077" y="1839"/>
                        <a:pt x="1171" y="1883"/>
                        <a:pt x="1268" y="1883"/>
                      </a:cubicBezTo>
                      <a:cubicBezTo>
                        <a:pt x="1333" y="1883"/>
                        <a:pt x="1399" y="1864"/>
                        <a:pt x="1460" y="1815"/>
                      </a:cubicBezTo>
                      <a:cubicBezTo>
                        <a:pt x="1612" y="1724"/>
                        <a:pt x="1612" y="1542"/>
                        <a:pt x="1551" y="1390"/>
                      </a:cubicBezTo>
                      <a:lnTo>
                        <a:pt x="639" y="143"/>
                      </a:lnTo>
                      <a:cubicBezTo>
                        <a:pt x="563" y="48"/>
                        <a:pt x="463" y="1"/>
                        <a:pt x="369"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23"/>
                <p:cNvSpPr/>
                <p:nvPr/>
              </p:nvSpPr>
              <p:spPr>
                <a:xfrm>
                  <a:off x="6113265" y="2242430"/>
                  <a:ext cx="69771" cy="8430"/>
                </a:xfrm>
                <a:custGeom>
                  <a:avLst/>
                  <a:gdLst/>
                  <a:ahLst/>
                  <a:cxnLst/>
                  <a:rect l="l" t="t" r="r" b="b"/>
                  <a:pathLst>
                    <a:path w="4287" h="518" extrusionOk="0">
                      <a:moveTo>
                        <a:pt x="274" y="1"/>
                      </a:moveTo>
                      <a:cubicBezTo>
                        <a:pt x="122" y="1"/>
                        <a:pt x="0" y="122"/>
                        <a:pt x="0" y="274"/>
                      </a:cubicBezTo>
                      <a:cubicBezTo>
                        <a:pt x="0" y="426"/>
                        <a:pt x="122" y="517"/>
                        <a:pt x="274" y="517"/>
                      </a:cubicBezTo>
                      <a:lnTo>
                        <a:pt x="4013" y="517"/>
                      </a:lnTo>
                      <a:cubicBezTo>
                        <a:pt x="4165" y="517"/>
                        <a:pt x="4286" y="426"/>
                        <a:pt x="4286" y="274"/>
                      </a:cubicBezTo>
                      <a:cubicBezTo>
                        <a:pt x="4286" y="122"/>
                        <a:pt x="4165" y="1"/>
                        <a:pt x="4013"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23"/>
                <p:cNvSpPr/>
                <p:nvPr/>
              </p:nvSpPr>
              <p:spPr>
                <a:xfrm>
                  <a:off x="6113265" y="2259258"/>
                  <a:ext cx="69771" cy="8414"/>
                </a:xfrm>
                <a:custGeom>
                  <a:avLst/>
                  <a:gdLst/>
                  <a:ahLst/>
                  <a:cxnLst/>
                  <a:rect l="l" t="t" r="r" b="b"/>
                  <a:pathLst>
                    <a:path w="4287" h="517" extrusionOk="0">
                      <a:moveTo>
                        <a:pt x="274" y="0"/>
                      </a:moveTo>
                      <a:cubicBezTo>
                        <a:pt x="122" y="0"/>
                        <a:pt x="0" y="91"/>
                        <a:pt x="0" y="243"/>
                      </a:cubicBezTo>
                      <a:cubicBezTo>
                        <a:pt x="0" y="395"/>
                        <a:pt x="122" y="517"/>
                        <a:pt x="274" y="517"/>
                      </a:cubicBezTo>
                      <a:lnTo>
                        <a:pt x="4013" y="517"/>
                      </a:lnTo>
                      <a:cubicBezTo>
                        <a:pt x="4165" y="517"/>
                        <a:pt x="4286" y="395"/>
                        <a:pt x="4286" y="243"/>
                      </a:cubicBezTo>
                      <a:cubicBezTo>
                        <a:pt x="4286" y="91"/>
                        <a:pt x="4165" y="0"/>
                        <a:pt x="4013"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23"/>
                <p:cNvSpPr/>
                <p:nvPr/>
              </p:nvSpPr>
              <p:spPr>
                <a:xfrm>
                  <a:off x="6113265" y="2276558"/>
                  <a:ext cx="69771" cy="8430"/>
                </a:xfrm>
                <a:custGeom>
                  <a:avLst/>
                  <a:gdLst/>
                  <a:ahLst/>
                  <a:cxnLst/>
                  <a:rect l="l" t="t" r="r" b="b"/>
                  <a:pathLst>
                    <a:path w="4287" h="518" extrusionOk="0">
                      <a:moveTo>
                        <a:pt x="274" y="1"/>
                      </a:moveTo>
                      <a:cubicBezTo>
                        <a:pt x="122" y="1"/>
                        <a:pt x="0" y="92"/>
                        <a:pt x="0" y="244"/>
                      </a:cubicBezTo>
                      <a:cubicBezTo>
                        <a:pt x="0" y="396"/>
                        <a:pt x="122" y="518"/>
                        <a:pt x="274" y="518"/>
                      </a:cubicBezTo>
                      <a:lnTo>
                        <a:pt x="4013" y="518"/>
                      </a:lnTo>
                      <a:cubicBezTo>
                        <a:pt x="4165" y="518"/>
                        <a:pt x="4286" y="396"/>
                        <a:pt x="4286" y="244"/>
                      </a:cubicBezTo>
                      <a:cubicBezTo>
                        <a:pt x="4286" y="92"/>
                        <a:pt x="4165" y="1"/>
                        <a:pt x="4013"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23"/>
                <p:cNvSpPr/>
                <p:nvPr/>
              </p:nvSpPr>
              <p:spPr>
                <a:xfrm>
                  <a:off x="5188682" y="2226106"/>
                  <a:ext cx="798451" cy="74214"/>
                </a:xfrm>
                <a:custGeom>
                  <a:avLst/>
                  <a:gdLst/>
                  <a:ahLst/>
                  <a:cxnLst/>
                  <a:rect l="l" t="t" r="r" b="b"/>
                  <a:pathLst>
                    <a:path w="49060" h="4560" extrusionOk="0">
                      <a:moveTo>
                        <a:pt x="2280" y="1"/>
                      </a:moveTo>
                      <a:cubicBezTo>
                        <a:pt x="1034" y="1"/>
                        <a:pt x="1" y="1034"/>
                        <a:pt x="1" y="2280"/>
                      </a:cubicBezTo>
                      <a:cubicBezTo>
                        <a:pt x="1" y="3557"/>
                        <a:pt x="1034" y="4560"/>
                        <a:pt x="2280" y="4560"/>
                      </a:cubicBezTo>
                      <a:lnTo>
                        <a:pt x="46780" y="4560"/>
                      </a:lnTo>
                      <a:cubicBezTo>
                        <a:pt x="48026" y="4560"/>
                        <a:pt x="49059" y="3587"/>
                        <a:pt x="49059" y="2280"/>
                      </a:cubicBezTo>
                      <a:cubicBezTo>
                        <a:pt x="49059" y="1034"/>
                        <a:pt x="48026" y="1"/>
                        <a:pt x="46780"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23"/>
                <p:cNvSpPr/>
                <p:nvPr/>
              </p:nvSpPr>
              <p:spPr>
                <a:xfrm>
                  <a:off x="5273768" y="2418541"/>
                  <a:ext cx="284959" cy="284454"/>
                </a:xfrm>
                <a:custGeom>
                  <a:avLst/>
                  <a:gdLst/>
                  <a:ahLst/>
                  <a:cxnLst/>
                  <a:rect l="l" t="t" r="r" b="b"/>
                  <a:pathLst>
                    <a:path w="17509" h="17478" extrusionOk="0">
                      <a:moveTo>
                        <a:pt x="8755" y="0"/>
                      </a:moveTo>
                      <a:cubicBezTo>
                        <a:pt x="3922" y="0"/>
                        <a:pt x="1" y="3921"/>
                        <a:pt x="1" y="8754"/>
                      </a:cubicBezTo>
                      <a:cubicBezTo>
                        <a:pt x="1" y="13557"/>
                        <a:pt x="3922" y="17478"/>
                        <a:pt x="8755" y="17478"/>
                      </a:cubicBezTo>
                      <a:cubicBezTo>
                        <a:pt x="13588" y="17478"/>
                        <a:pt x="17509" y="13557"/>
                        <a:pt x="17509" y="8754"/>
                      </a:cubicBezTo>
                      <a:cubicBezTo>
                        <a:pt x="17509" y="3921"/>
                        <a:pt x="13588" y="0"/>
                        <a:pt x="8755" y="0"/>
                      </a:cubicBezTo>
                      <a:close/>
                    </a:path>
                  </a:pathLst>
                </a:custGeom>
                <a:solidFill>
                  <a:schemeClr val="accen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23"/>
                <p:cNvSpPr/>
                <p:nvPr/>
              </p:nvSpPr>
              <p:spPr>
                <a:xfrm>
                  <a:off x="5379148" y="2480875"/>
                  <a:ext cx="74214" cy="74214"/>
                </a:xfrm>
                <a:custGeom>
                  <a:avLst/>
                  <a:gdLst/>
                  <a:ahLst/>
                  <a:cxnLst/>
                  <a:rect l="l" t="t" r="r" b="b"/>
                  <a:pathLst>
                    <a:path w="4560" h="4560" extrusionOk="0">
                      <a:moveTo>
                        <a:pt x="2280" y="0"/>
                      </a:moveTo>
                      <a:cubicBezTo>
                        <a:pt x="1034" y="0"/>
                        <a:pt x="0" y="1034"/>
                        <a:pt x="0" y="2280"/>
                      </a:cubicBezTo>
                      <a:cubicBezTo>
                        <a:pt x="0" y="3557"/>
                        <a:pt x="1034" y="4560"/>
                        <a:pt x="2280" y="4560"/>
                      </a:cubicBezTo>
                      <a:cubicBezTo>
                        <a:pt x="3526" y="4560"/>
                        <a:pt x="4560" y="3557"/>
                        <a:pt x="4560" y="2280"/>
                      </a:cubicBezTo>
                      <a:cubicBezTo>
                        <a:pt x="4560" y="1034"/>
                        <a:pt x="3526" y="0"/>
                        <a:pt x="2280"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23"/>
                <p:cNvSpPr/>
                <p:nvPr/>
              </p:nvSpPr>
              <p:spPr>
                <a:xfrm>
                  <a:off x="5334132" y="2564968"/>
                  <a:ext cx="163255" cy="75695"/>
                </a:xfrm>
                <a:custGeom>
                  <a:avLst/>
                  <a:gdLst/>
                  <a:ahLst/>
                  <a:cxnLst/>
                  <a:rect l="l" t="t" r="r" b="b"/>
                  <a:pathLst>
                    <a:path w="10031" h="4651" extrusionOk="0">
                      <a:moveTo>
                        <a:pt x="5015" y="0"/>
                      </a:moveTo>
                      <a:cubicBezTo>
                        <a:pt x="2341" y="0"/>
                        <a:pt x="213" y="2067"/>
                        <a:pt x="0" y="4651"/>
                      </a:cubicBezTo>
                      <a:lnTo>
                        <a:pt x="10031" y="4651"/>
                      </a:lnTo>
                      <a:cubicBezTo>
                        <a:pt x="9848" y="2067"/>
                        <a:pt x="7660" y="0"/>
                        <a:pt x="5015" y="0"/>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23"/>
                <p:cNvSpPr/>
                <p:nvPr/>
              </p:nvSpPr>
              <p:spPr>
                <a:xfrm>
                  <a:off x="5215405" y="2781637"/>
                  <a:ext cx="445235" cy="146442"/>
                </a:xfrm>
                <a:custGeom>
                  <a:avLst/>
                  <a:gdLst/>
                  <a:ahLst/>
                  <a:cxnLst/>
                  <a:rect l="l" t="t" r="r" b="b"/>
                  <a:pathLst>
                    <a:path w="27357" h="8998" extrusionOk="0">
                      <a:moveTo>
                        <a:pt x="0" y="1"/>
                      </a:moveTo>
                      <a:lnTo>
                        <a:pt x="0" y="8998"/>
                      </a:lnTo>
                      <a:lnTo>
                        <a:pt x="27356" y="8998"/>
                      </a:lnTo>
                      <a:lnTo>
                        <a:pt x="27356" y="1"/>
                      </a:lnTo>
                      <a:close/>
                    </a:path>
                  </a:pathLst>
                </a:custGeom>
                <a:gradFill>
                  <a:gsLst>
                    <a:gs pos="0">
                      <a:schemeClr val="lt1"/>
                    </a:gs>
                    <a:gs pos="100000">
                      <a:schemeClr val="lt2"/>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23"/>
                <p:cNvSpPr/>
                <p:nvPr/>
              </p:nvSpPr>
              <p:spPr>
                <a:xfrm>
                  <a:off x="5248541" y="2831601"/>
                  <a:ext cx="378459" cy="16"/>
                </a:xfrm>
                <a:custGeom>
                  <a:avLst/>
                  <a:gdLst/>
                  <a:ahLst/>
                  <a:cxnLst/>
                  <a:rect l="l" t="t" r="r" b="b"/>
                  <a:pathLst>
                    <a:path w="23254" h="1" extrusionOk="0">
                      <a:moveTo>
                        <a:pt x="1" y="1"/>
                      </a:moveTo>
                      <a:lnTo>
                        <a:pt x="23253"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23"/>
                <p:cNvSpPr/>
                <p:nvPr/>
              </p:nvSpPr>
              <p:spPr>
                <a:xfrm>
                  <a:off x="5248541" y="2831601"/>
                  <a:ext cx="378459" cy="16"/>
                </a:xfrm>
                <a:custGeom>
                  <a:avLst/>
                  <a:gdLst/>
                  <a:ahLst/>
                  <a:cxnLst/>
                  <a:rect l="l" t="t" r="r" b="b"/>
                  <a:pathLst>
                    <a:path w="23254" h="1" fill="none" extrusionOk="0">
                      <a:moveTo>
                        <a:pt x="1" y="1"/>
                      </a:moveTo>
                      <a:lnTo>
                        <a:pt x="23253" y="1"/>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23"/>
                <p:cNvSpPr/>
                <p:nvPr/>
              </p:nvSpPr>
              <p:spPr>
                <a:xfrm>
                  <a:off x="5248541" y="2878603"/>
                  <a:ext cx="301787" cy="16"/>
                </a:xfrm>
                <a:custGeom>
                  <a:avLst/>
                  <a:gdLst/>
                  <a:ahLst/>
                  <a:cxnLst/>
                  <a:rect l="l" t="t" r="r" b="b"/>
                  <a:pathLst>
                    <a:path w="18543" h="1" extrusionOk="0">
                      <a:moveTo>
                        <a:pt x="1" y="0"/>
                      </a:moveTo>
                      <a:lnTo>
                        <a:pt x="18542"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23"/>
                <p:cNvSpPr/>
                <p:nvPr/>
              </p:nvSpPr>
              <p:spPr>
                <a:xfrm>
                  <a:off x="5248541" y="2878603"/>
                  <a:ext cx="301787" cy="16"/>
                </a:xfrm>
                <a:custGeom>
                  <a:avLst/>
                  <a:gdLst/>
                  <a:ahLst/>
                  <a:cxnLst/>
                  <a:rect l="l" t="t" r="r" b="b"/>
                  <a:pathLst>
                    <a:path w="18543" h="1" fill="none" extrusionOk="0">
                      <a:moveTo>
                        <a:pt x="1" y="0"/>
                      </a:moveTo>
                      <a:lnTo>
                        <a:pt x="18542"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23"/>
                <p:cNvSpPr/>
                <p:nvPr/>
              </p:nvSpPr>
              <p:spPr>
                <a:xfrm>
                  <a:off x="5711077" y="2438820"/>
                  <a:ext cx="445235" cy="489259"/>
                </a:xfrm>
                <a:custGeom>
                  <a:avLst/>
                  <a:gdLst/>
                  <a:ahLst/>
                  <a:cxnLst/>
                  <a:rect l="l" t="t" r="r" b="b"/>
                  <a:pathLst>
                    <a:path w="27357" h="30062" extrusionOk="0">
                      <a:moveTo>
                        <a:pt x="1" y="1"/>
                      </a:moveTo>
                      <a:lnTo>
                        <a:pt x="1" y="30062"/>
                      </a:lnTo>
                      <a:lnTo>
                        <a:pt x="27357" y="30062"/>
                      </a:lnTo>
                      <a:lnTo>
                        <a:pt x="27357" y="1"/>
                      </a:lnTo>
                      <a:close/>
                    </a:path>
                  </a:pathLst>
                </a:custGeom>
                <a:gradFill>
                  <a:gsLst>
                    <a:gs pos="0">
                      <a:schemeClr val="lt1"/>
                    </a:gs>
                    <a:gs pos="100000">
                      <a:schemeClr val="lt2"/>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23"/>
                <p:cNvSpPr/>
                <p:nvPr/>
              </p:nvSpPr>
              <p:spPr>
                <a:xfrm>
                  <a:off x="5766981" y="2725748"/>
                  <a:ext cx="346299" cy="16"/>
                </a:xfrm>
                <a:custGeom>
                  <a:avLst/>
                  <a:gdLst/>
                  <a:ahLst/>
                  <a:cxnLst/>
                  <a:rect l="l" t="t" r="r" b="b"/>
                  <a:pathLst>
                    <a:path w="21278" h="1" extrusionOk="0">
                      <a:moveTo>
                        <a:pt x="0" y="0"/>
                      </a:moveTo>
                      <a:lnTo>
                        <a:pt x="21277"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23"/>
                <p:cNvSpPr/>
                <p:nvPr/>
              </p:nvSpPr>
              <p:spPr>
                <a:xfrm>
                  <a:off x="5766981" y="2725748"/>
                  <a:ext cx="346299" cy="16"/>
                </a:xfrm>
                <a:custGeom>
                  <a:avLst/>
                  <a:gdLst/>
                  <a:ahLst/>
                  <a:cxnLst/>
                  <a:rect l="l" t="t" r="r" b="b"/>
                  <a:pathLst>
                    <a:path w="21278" h="1" fill="none" extrusionOk="0">
                      <a:moveTo>
                        <a:pt x="0" y="0"/>
                      </a:moveTo>
                      <a:lnTo>
                        <a:pt x="21277"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23"/>
                <p:cNvSpPr/>
                <p:nvPr/>
              </p:nvSpPr>
              <p:spPr>
                <a:xfrm>
                  <a:off x="5766981" y="2670836"/>
                  <a:ext cx="346299" cy="16"/>
                </a:xfrm>
                <a:custGeom>
                  <a:avLst/>
                  <a:gdLst/>
                  <a:ahLst/>
                  <a:cxnLst/>
                  <a:rect l="l" t="t" r="r" b="b"/>
                  <a:pathLst>
                    <a:path w="21278" h="1" extrusionOk="0">
                      <a:moveTo>
                        <a:pt x="0" y="0"/>
                      </a:moveTo>
                      <a:lnTo>
                        <a:pt x="21277"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23"/>
                <p:cNvSpPr/>
                <p:nvPr/>
              </p:nvSpPr>
              <p:spPr>
                <a:xfrm>
                  <a:off x="5766981" y="2670836"/>
                  <a:ext cx="346299" cy="16"/>
                </a:xfrm>
                <a:custGeom>
                  <a:avLst/>
                  <a:gdLst/>
                  <a:ahLst/>
                  <a:cxnLst/>
                  <a:rect l="l" t="t" r="r" b="b"/>
                  <a:pathLst>
                    <a:path w="21278" h="1" fill="none" extrusionOk="0">
                      <a:moveTo>
                        <a:pt x="0" y="0"/>
                      </a:moveTo>
                      <a:lnTo>
                        <a:pt x="21277"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23"/>
                <p:cNvSpPr/>
                <p:nvPr/>
              </p:nvSpPr>
              <p:spPr>
                <a:xfrm>
                  <a:off x="5766981" y="2615925"/>
                  <a:ext cx="346299" cy="16"/>
                </a:xfrm>
                <a:custGeom>
                  <a:avLst/>
                  <a:gdLst/>
                  <a:ahLst/>
                  <a:cxnLst/>
                  <a:rect l="l" t="t" r="r" b="b"/>
                  <a:pathLst>
                    <a:path w="21278" h="1" extrusionOk="0">
                      <a:moveTo>
                        <a:pt x="0" y="0"/>
                      </a:moveTo>
                      <a:lnTo>
                        <a:pt x="21277"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23"/>
                <p:cNvSpPr/>
                <p:nvPr/>
              </p:nvSpPr>
              <p:spPr>
                <a:xfrm>
                  <a:off x="5766981" y="2615925"/>
                  <a:ext cx="346299" cy="16"/>
                </a:xfrm>
                <a:custGeom>
                  <a:avLst/>
                  <a:gdLst/>
                  <a:ahLst/>
                  <a:cxnLst/>
                  <a:rect l="l" t="t" r="r" b="b"/>
                  <a:pathLst>
                    <a:path w="21278" h="1" fill="none" extrusionOk="0">
                      <a:moveTo>
                        <a:pt x="0" y="0"/>
                      </a:moveTo>
                      <a:lnTo>
                        <a:pt x="21277"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23"/>
                <p:cNvSpPr/>
                <p:nvPr/>
              </p:nvSpPr>
              <p:spPr>
                <a:xfrm>
                  <a:off x="5766981" y="2561013"/>
                  <a:ext cx="346299" cy="16"/>
                </a:xfrm>
                <a:custGeom>
                  <a:avLst/>
                  <a:gdLst/>
                  <a:ahLst/>
                  <a:cxnLst/>
                  <a:rect l="l" t="t" r="r" b="b"/>
                  <a:pathLst>
                    <a:path w="21278" h="1" extrusionOk="0">
                      <a:moveTo>
                        <a:pt x="0" y="0"/>
                      </a:moveTo>
                      <a:lnTo>
                        <a:pt x="21277"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23"/>
                <p:cNvSpPr/>
                <p:nvPr/>
              </p:nvSpPr>
              <p:spPr>
                <a:xfrm>
                  <a:off x="5766981" y="2561013"/>
                  <a:ext cx="346299" cy="16"/>
                </a:xfrm>
                <a:custGeom>
                  <a:avLst/>
                  <a:gdLst/>
                  <a:ahLst/>
                  <a:cxnLst/>
                  <a:rect l="l" t="t" r="r" b="b"/>
                  <a:pathLst>
                    <a:path w="21278" h="1" fill="none" extrusionOk="0">
                      <a:moveTo>
                        <a:pt x="0" y="0"/>
                      </a:moveTo>
                      <a:lnTo>
                        <a:pt x="21277"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23"/>
                <p:cNvSpPr/>
                <p:nvPr/>
              </p:nvSpPr>
              <p:spPr>
                <a:xfrm>
                  <a:off x="5766981" y="2498191"/>
                  <a:ext cx="197399" cy="16"/>
                </a:xfrm>
                <a:custGeom>
                  <a:avLst/>
                  <a:gdLst/>
                  <a:ahLst/>
                  <a:cxnLst/>
                  <a:rect l="l" t="t" r="r" b="b"/>
                  <a:pathLst>
                    <a:path w="12129" h="1" extrusionOk="0">
                      <a:moveTo>
                        <a:pt x="0" y="0"/>
                      </a:moveTo>
                      <a:lnTo>
                        <a:pt x="12128"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23"/>
                <p:cNvSpPr/>
                <p:nvPr/>
              </p:nvSpPr>
              <p:spPr>
                <a:xfrm>
                  <a:off x="5766981" y="2498191"/>
                  <a:ext cx="197399" cy="16"/>
                </a:xfrm>
                <a:custGeom>
                  <a:avLst/>
                  <a:gdLst/>
                  <a:ahLst/>
                  <a:cxnLst/>
                  <a:rect l="l" t="t" r="r" b="b"/>
                  <a:pathLst>
                    <a:path w="12129" h="1" fill="none" extrusionOk="0">
                      <a:moveTo>
                        <a:pt x="0" y="0"/>
                      </a:moveTo>
                      <a:lnTo>
                        <a:pt x="12128"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23"/>
                <p:cNvSpPr/>
                <p:nvPr/>
              </p:nvSpPr>
              <p:spPr>
                <a:xfrm>
                  <a:off x="5766981" y="2780644"/>
                  <a:ext cx="276057" cy="16"/>
                </a:xfrm>
                <a:custGeom>
                  <a:avLst/>
                  <a:gdLst/>
                  <a:ahLst/>
                  <a:cxnLst/>
                  <a:rect l="l" t="t" r="r" b="b"/>
                  <a:pathLst>
                    <a:path w="16962" h="1" extrusionOk="0">
                      <a:moveTo>
                        <a:pt x="0" y="1"/>
                      </a:moveTo>
                      <a:lnTo>
                        <a:pt x="16961"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23"/>
                <p:cNvSpPr/>
                <p:nvPr/>
              </p:nvSpPr>
              <p:spPr>
                <a:xfrm>
                  <a:off x="5766981" y="2780644"/>
                  <a:ext cx="276057" cy="16"/>
                </a:xfrm>
                <a:custGeom>
                  <a:avLst/>
                  <a:gdLst/>
                  <a:ahLst/>
                  <a:cxnLst/>
                  <a:rect l="l" t="t" r="r" b="b"/>
                  <a:pathLst>
                    <a:path w="16962" h="1" fill="none" extrusionOk="0">
                      <a:moveTo>
                        <a:pt x="0" y="1"/>
                      </a:moveTo>
                      <a:lnTo>
                        <a:pt x="16961" y="1"/>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23"/>
                <p:cNvSpPr/>
                <p:nvPr/>
              </p:nvSpPr>
              <p:spPr>
                <a:xfrm>
                  <a:off x="5754612" y="2836060"/>
                  <a:ext cx="171180" cy="38100"/>
                </a:xfrm>
                <a:custGeom>
                  <a:avLst/>
                  <a:gdLst/>
                  <a:ahLst/>
                  <a:cxnLst/>
                  <a:rect l="l" t="t" r="r" b="b"/>
                  <a:pathLst>
                    <a:path w="10518" h="2341" extrusionOk="0">
                      <a:moveTo>
                        <a:pt x="1186" y="0"/>
                      </a:moveTo>
                      <a:cubicBezTo>
                        <a:pt x="517" y="0"/>
                        <a:pt x="0" y="517"/>
                        <a:pt x="0" y="1186"/>
                      </a:cubicBezTo>
                      <a:cubicBezTo>
                        <a:pt x="0" y="1824"/>
                        <a:pt x="517" y="2341"/>
                        <a:pt x="1186" y="2341"/>
                      </a:cubicBezTo>
                      <a:lnTo>
                        <a:pt x="9332" y="2341"/>
                      </a:lnTo>
                      <a:cubicBezTo>
                        <a:pt x="10001" y="2341"/>
                        <a:pt x="10517" y="1824"/>
                        <a:pt x="10517" y="1186"/>
                      </a:cubicBezTo>
                      <a:cubicBezTo>
                        <a:pt x="10517" y="517"/>
                        <a:pt x="10001" y="0"/>
                        <a:pt x="933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23"/>
                <p:cNvSpPr/>
                <p:nvPr/>
              </p:nvSpPr>
              <p:spPr>
                <a:xfrm>
                  <a:off x="5947536" y="2836060"/>
                  <a:ext cx="171180" cy="38100"/>
                </a:xfrm>
                <a:custGeom>
                  <a:avLst/>
                  <a:gdLst/>
                  <a:ahLst/>
                  <a:cxnLst/>
                  <a:rect l="l" t="t" r="r" b="b"/>
                  <a:pathLst>
                    <a:path w="10518" h="2341" extrusionOk="0">
                      <a:moveTo>
                        <a:pt x="1186" y="0"/>
                      </a:moveTo>
                      <a:cubicBezTo>
                        <a:pt x="518" y="0"/>
                        <a:pt x="1" y="517"/>
                        <a:pt x="1" y="1186"/>
                      </a:cubicBezTo>
                      <a:cubicBezTo>
                        <a:pt x="1" y="1824"/>
                        <a:pt x="518" y="2341"/>
                        <a:pt x="1186" y="2341"/>
                      </a:cubicBezTo>
                      <a:lnTo>
                        <a:pt x="9332" y="2341"/>
                      </a:lnTo>
                      <a:cubicBezTo>
                        <a:pt x="10001" y="2341"/>
                        <a:pt x="10518" y="1824"/>
                        <a:pt x="10518" y="1186"/>
                      </a:cubicBezTo>
                      <a:cubicBezTo>
                        <a:pt x="10518" y="517"/>
                        <a:pt x="10001" y="0"/>
                        <a:pt x="9332" y="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23"/>
                <p:cNvSpPr/>
                <p:nvPr/>
              </p:nvSpPr>
              <p:spPr>
                <a:xfrm>
                  <a:off x="5213908" y="3568191"/>
                  <a:ext cx="256266" cy="255778"/>
                </a:xfrm>
                <a:custGeom>
                  <a:avLst/>
                  <a:gdLst/>
                  <a:ahLst/>
                  <a:cxnLst/>
                  <a:rect l="l" t="t" r="r" b="b"/>
                  <a:pathLst>
                    <a:path w="15746" h="15716" extrusionOk="0">
                      <a:moveTo>
                        <a:pt x="1" y="1"/>
                      </a:moveTo>
                      <a:lnTo>
                        <a:pt x="1" y="15715"/>
                      </a:lnTo>
                      <a:lnTo>
                        <a:pt x="15746" y="15715"/>
                      </a:lnTo>
                      <a:lnTo>
                        <a:pt x="15746" y="1"/>
                      </a:lnTo>
                      <a:close/>
                    </a:path>
                  </a:pathLst>
                </a:custGeom>
                <a:gradFill>
                  <a:gsLst>
                    <a:gs pos="0">
                      <a:schemeClr val="lt1"/>
                    </a:gs>
                    <a:gs pos="100000">
                      <a:schemeClr val="lt2"/>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23"/>
                <p:cNvSpPr/>
                <p:nvPr/>
              </p:nvSpPr>
              <p:spPr>
                <a:xfrm>
                  <a:off x="5239151" y="3598365"/>
                  <a:ext cx="58378" cy="57906"/>
                </a:xfrm>
                <a:custGeom>
                  <a:avLst/>
                  <a:gdLst/>
                  <a:ahLst/>
                  <a:cxnLst/>
                  <a:rect l="l" t="t" r="r" b="b"/>
                  <a:pathLst>
                    <a:path w="3587" h="3558" extrusionOk="0">
                      <a:moveTo>
                        <a:pt x="0" y="1"/>
                      </a:moveTo>
                      <a:lnTo>
                        <a:pt x="0" y="3557"/>
                      </a:lnTo>
                      <a:lnTo>
                        <a:pt x="3587" y="3557"/>
                      </a:lnTo>
                      <a:lnTo>
                        <a:pt x="3587" y="1"/>
                      </a:lnTo>
                      <a:close/>
                    </a:path>
                  </a:pathLst>
                </a:custGeom>
                <a:solidFill>
                  <a:schemeClr val="dk2"/>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23"/>
                <p:cNvSpPr/>
                <p:nvPr/>
              </p:nvSpPr>
              <p:spPr>
                <a:xfrm>
                  <a:off x="5235180" y="3781898"/>
                  <a:ext cx="213235" cy="16"/>
                </a:xfrm>
                <a:custGeom>
                  <a:avLst/>
                  <a:gdLst/>
                  <a:ahLst/>
                  <a:cxnLst/>
                  <a:rect l="l" t="t" r="r" b="b"/>
                  <a:pathLst>
                    <a:path w="13102" h="1" extrusionOk="0">
                      <a:moveTo>
                        <a:pt x="1" y="1"/>
                      </a:moveTo>
                      <a:lnTo>
                        <a:pt x="13102"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23"/>
                <p:cNvSpPr/>
                <p:nvPr/>
              </p:nvSpPr>
              <p:spPr>
                <a:xfrm>
                  <a:off x="5235180" y="3781898"/>
                  <a:ext cx="213235" cy="16"/>
                </a:xfrm>
                <a:custGeom>
                  <a:avLst/>
                  <a:gdLst/>
                  <a:ahLst/>
                  <a:cxnLst/>
                  <a:rect l="l" t="t" r="r" b="b"/>
                  <a:pathLst>
                    <a:path w="13102" h="1" fill="none" extrusionOk="0">
                      <a:moveTo>
                        <a:pt x="1" y="1"/>
                      </a:moveTo>
                      <a:lnTo>
                        <a:pt x="13102" y="1"/>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23"/>
                <p:cNvSpPr/>
                <p:nvPr/>
              </p:nvSpPr>
              <p:spPr>
                <a:xfrm>
                  <a:off x="5235180" y="3739355"/>
                  <a:ext cx="213235" cy="16"/>
                </a:xfrm>
                <a:custGeom>
                  <a:avLst/>
                  <a:gdLst/>
                  <a:ahLst/>
                  <a:cxnLst/>
                  <a:rect l="l" t="t" r="r" b="b"/>
                  <a:pathLst>
                    <a:path w="13102" h="1" extrusionOk="0">
                      <a:moveTo>
                        <a:pt x="1" y="1"/>
                      </a:moveTo>
                      <a:lnTo>
                        <a:pt x="13102"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23"/>
                <p:cNvSpPr/>
                <p:nvPr/>
              </p:nvSpPr>
              <p:spPr>
                <a:xfrm>
                  <a:off x="5235180" y="3739355"/>
                  <a:ext cx="213235" cy="16"/>
                </a:xfrm>
                <a:custGeom>
                  <a:avLst/>
                  <a:gdLst/>
                  <a:ahLst/>
                  <a:cxnLst/>
                  <a:rect l="l" t="t" r="r" b="b"/>
                  <a:pathLst>
                    <a:path w="13102" h="1" fill="none" extrusionOk="0">
                      <a:moveTo>
                        <a:pt x="1" y="1"/>
                      </a:moveTo>
                      <a:lnTo>
                        <a:pt x="13102" y="1"/>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23"/>
                <p:cNvSpPr/>
                <p:nvPr/>
              </p:nvSpPr>
              <p:spPr>
                <a:xfrm>
                  <a:off x="5235180" y="3696324"/>
                  <a:ext cx="213235" cy="16"/>
                </a:xfrm>
                <a:custGeom>
                  <a:avLst/>
                  <a:gdLst/>
                  <a:ahLst/>
                  <a:cxnLst/>
                  <a:rect l="l" t="t" r="r" b="b"/>
                  <a:pathLst>
                    <a:path w="13102" h="1" extrusionOk="0">
                      <a:moveTo>
                        <a:pt x="1" y="0"/>
                      </a:moveTo>
                      <a:lnTo>
                        <a:pt x="13102"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23"/>
                <p:cNvSpPr/>
                <p:nvPr/>
              </p:nvSpPr>
              <p:spPr>
                <a:xfrm>
                  <a:off x="5235180" y="3696324"/>
                  <a:ext cx="213235" cy="16"/>
                </a:xfrm>
                <a:custGeom>
                  <a:avLst/>
                  <a:gdLst/>
                  <a:ahLst/>
                  <a:cxnLst/>
                  <a:rect l="l" t="t" r="r" b="b"/>
                  <a:pathLst>
                    <a:path w="13102" h="1" fill="none" extrusionOk="0">
                      <a:moveTo>
                        <a:pt x="1" y="0"/>
                      </a:moveTo>
                      <a:lnTo>
                        <a:pt x="13102"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23"/>
                <p:cNvSpPr/>
                <p:nvPr/>
              </p:nvSpPr>
              <p:spPr>
                <a:xfrm>
                  <a:off x="5327198" y="3647353"/>
                  <a:ext cx="121216" cy="0"/>
                </a:xfrm>
                <a:custGeom>
                  <a:avLst/>
                  <a:gdLst/>
                  <a:ahLst/>
                  <a:cxnLst/>
                  <a:rect l="l" t="t" r="r" b="b"/>
                  <a:pathLst>
                    <a:path w="7448" extrusionOk="0">
                      <a:moveTo>
                        <a:pt x="1" y="0"/>
                      </a:moveTo>
                      <a:lnTo>
                        <a:pt x="7448"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23"/>
                <p:cNvSpPr/>
                <p:nvPr/>
              </p:nvSpPr>
              <p:spPr>
                <a:xfrm>
                  <a:off x="5327198" y="3647353"/>
                  <a:ext cx="121216" cy="0"/>
                </a:xfrm>
                <a:custGeom>
                  <a:avLst/>
                  <a:gdLst/>
                  <a:ahLst/>
                  <a:cxnLst/>
                  <a:rect l="l" t="t" r="r" b="b"/>
                  <a:pathLst>
                    <a:path w="7448" fill="none" extrusionOk="0">
                      <a:moveTo>
                        <a:pt x="1" y="0"/>
                      </a:moveTo>
                      <a:lnTo>
                        <a:pt x="7448"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23"/>
                <p:cNvSpPr/>
                <p:nvPr/>
              </p:nvSpPr>
              <p:spPr>
                <a:xfrm>
                  <a:off x="5557229" y="3568191"/>
                  <a:ext cx="256266" cy="255778"/>
                </a:xfrm>
                <a:custGeom>
                  <a:avLst/>
                  <a:gdLst/>
                  <a:ahLst/>
                  <a:cxnLst/>
                  <a:rect l="l" t="t" r="r" b="b"/>
                  <a:pathLst>
                    <a:path w="15746" h="15716" extrusionOk="0">
                      <a:moveTo>
                        <a:pt x="1" y="1"/>
                      </a:moveTo>
                      <a:lnTo>
                        <a:pt x="1" y="15715"/>
                      </a:lnTo>
                      <a:lnTo>
                        <a:pt x="15746" y="15715"/>
                      </a:lnTo>
                      <a:lnTo>
                        <a:pt x="15746" y="1"/>
                      </a:lnTo>
                      <a:close/>
                    </a:path>
                  </a:pathLst>
                </a:custGeom>
                <a:gradFill>
                  <a:gsLst>
                    <a:gs pos="0">
                      <a:schemeClr val="lt1"/>
                    </a:gs>
                    <a:gs pos="100000">
                      <a:schemeClr val="lt2"/>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23"/>
                <p:cNvSpPr/>
                <p:nvPr/>
              </p:nvSpPr>
              <p:spPr>
                <a:xfrm>
                  <a:off x="5582456" y="3598365"/>
                  <a:ext cx="58395" cy="57906"/>
                </a:xfrm>
                <a:custGeom>
                  <a:avLst/>
                  <a:gdLst/>
                  <a:ahLst/>
                  <a:cxnLst/>
                  <a:rect l="l" t="t" r="r" b="b"/>
                  <a:pathLst>
                    <a:path w="3588" h="3558" extrusionOk="0">
                      <a:moveTo>
                        <a:pt x="1" y="1"/>
                      </a:moveTo>
                      <a:lnTo>
                        <a:pt x="1" y="3557"/>
                      </a:lnTo>
                      <a:lnTo>
                        <a:pt x="3587" y="3557"/>
                      </a:lnTo>
                      <a:lnTo>
                        <a:pt x="3587" y="1"/>
                      </a:lnTo>
                      <a:close/>
                    </a:path>
                  </a:pathLst>
                </a:custGeom>
                <a:solidFill>
                  <a:schemeClr val="dk2"/>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23"/>
                <p:cNvSpPr/>
                <p:nvPr/>
              </p:nvSpPr>
              <p:spPr>
                <a:xfrm>
                  <a:off x="5579005" y="3781898"/>
                  <a:ext cx="212731" cy="16"/>
                </a:xfrm>
                <a:custGeom>
                  <a:avLst/>
                  <a:gdLst/>
                  <a:ahLst/>
                  <a:cxnLst/>
                  <a:rect l="l" t="t" r="r" b="b"/>
                  <a:pathLst>
                    <a:path w="13071" h="1" extrusionOk="0">
                      <a:moveTo>
                        <a:pt x="0" y="1"/>
                      </a:moveTo>
                      <a:lnTo>
                        <a:pt x="13070"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23"/>
                <p:cNvSpPr/>
                <p:nvPr/>
              </p:nvSpPr>
              <p:spPr>
                <a:xfrm>
                  <a:off x="5579005" y="3781898"/>
                  <a:ext cx="212731" cy="16"/>
                </a:xfrm>
                <a:custGeom>
                  <a:avLst/>
                  <a:gdLst/>
                  <a:ahLst/>
                  <a:cxnLst/>
                  <a:rect l="l" t="t" r="r" b="b"/>
                  <a:pathLst>
                    <a:path w="13071" h="1" fill="none" extrusionOk="0">
                      <a:moveTo>
                        <a:pt x="0" y="1"/>
                      </a:moveTo>
                      <a:lnTo>
                        <a:pt x="13070" y="1"/>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23"/>
                <p:cNvSpPr/>
                <p:nvPr/>
              </p:nvSpPr>
              <p:spPr>
                <a:xfrm>
                  <a:off x="5579005" y="3739355"/>
                  <a:ext cx="212731" cy="16"/>
                </a:xfrm>
                <a:custGeom>
                  <a:avLst/>
                  <a:gdLst/>
                  <a:ahLst/>
                  <a:cxnLst/>
                  <a:rect l="l" t="t" r="r" b="b"/>
                  <a:pathLst>
                    <a:path w="13071" h="1" extrusionOk="0">
                      <a:moveTo>
                        <a:pt x="0" y="1"/>
                      </a:moveTo>
                      <a:lnTo>
                        <a:pt x="13070"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23"/>
                <p:cNvSpPr/>
                <p:nvPr/>
              </p:nvSpPr>
              <p:spPr>
                <a:xfrm>
                  <a:off x="5579005" y="3739355"/>
                  <a:ext cx="212731" cy="16"/>
                </a:xfrm>
                <a:custGeom>
                  <a:avLst/>
                  <a:gdLst/>
                  <a:ahLst/>
                  <a:cxnLst/>
                  <a:rect l="l" t="t" r="r" b="b"/>
                  <a:pathLst>
                    <a:path w="13071" h="1" fill="none" extrusionOk="0">
                      <a:moveTo>
                        <a:pt x="0" y="1"/>
                      </a:moveTo>
                      <a:lnTo>
                        <a:pt x="13070" y="1"/>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23"/>
                <p:cNvSpPr/>
                <p:nvPr/>
              </p:nvSpPr>
              <p:spPr>
                <a:xfrm>
                  <a:off x="5579005" y="3696324"/>
                  <a:ext cx="212731" cy="16"/>
                </a:xfrm>
                <a:custGeom>
                  <a:avLst/>
                  <a:gdLst/>
                  <a:ahLst/>
                  <a:cxnLst/>
                  <a:rect l="l" t="t" r="r" b="b"/>
                  <a:pathLst>
                    <a:path w="13071" h="1" extrusionOk="0">
                      <a:moveTo>
                        <a:pt x="0" y="0"/>
                      </a:moveTo>
                      <a:lnTo>
                        <a:pt x="13070"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23"/>
                <p:cNvSpPr/>
                <p:nvPr/>
              </p:nvSpPr>
              <p:spPr>
                <a:xfrm>
                  <a:off x="5579005" y="3696324"/>
                  <a:ext cx="212731" cy="16"/>
                </a:xfrm>
                <a:custGeom>
                  <a:avLst/>
                  <a:gdLst/>
                  <a:ahLst/>
                  <a:cxnLst/>
                  <a:rect l="l" t="t" r="r" b="b"/>
                  <a:pathLst>
                    <a:path w="13071" h="1" fill="none" extrusionOk="0">
                      <a:moveTo>
                        <a:pt x="0" y="0"/>
                      </a:moveTo>
                      <a:lnTo>
                        <a:pt x="13070"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23"/>
                <p:cNvSpPr/>
                <p:nvPr/>
              </p:nvSpPr>
              <p:spPr>
                <a:xfrm>
                  <a:off x="5670520" y="3647353"/>
                  <a:ext cx="121216" cy="0"/>
                </a:xfrm>
                <a:custGeom>
                  <a:avLst/>
                  <a:gdLst/>
                  <a:ahLst/>
                  <a:cxnLst/>
                  <a:rect l="l" t="t" r="r" b="b"/>
                  <a:pathLst>
                    <a:path w="7448" extrusionOk="0">
                      <a:moveTo>
                        <a:pt x="0" y="0"/>
                      </a:moveTo>
                      <a:lnTo>
                        <a:pt x="7447"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23"/>
                <p:cNvSpPr/>
                <p:nvPr/>
              </p:nvSpPr>
              <p:spPr>
                <a:xfrm>
                  <a:off x="5670520" y="3647353"/>
                  <a:ext cx="121216" cy="0"/>
                </a:xfrm>
                <a:custGeom>
                  <a:avLst/>
                  <a:gdLst/>
                  <a:ahLst/>
                  <a:cxnLst/>
                  <a:rect l="l" t="t" r="r" b="b"/>
                  <a:pathLst>
                    <a:path w="7448" fill="none" extrusionOk="0">
                      <a:moveTo>
                        <a:pt x="0" y="0"/>
                      </a:moveTo>
                      <a:lnTo>
                        <a:pt x="7447"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23"/>
                <p:cNvSpPr/>
                <p:nvPr/>
              </p:nvSpPr>
              <p:spPr>
                <a:xfrm>
                  <a:off x="5900550" y="3568191"/>
                  <a:ext cx="255762" cy="255778"/>
                </a:xfrm>
                <a:custGeom>
                  <a:avLst/>
                  <a:gdLst/>
                  <a:ahLst/>
                  <a:cxnLst/>
                  <a:rect l="l" t="t" r="r" b="b"/>
                  <a:pathLst>
                    <a:path w="15715" h="15716" extrusionOk="0">
                      <a:moveTo>
                        <a:pt x="0" y="1"/>
                      </a:moveTo>
                      <a:lnTo>
                        <a:pt x="0" y="15715"/>
                      </a:lnTo>
                      <a:lnTo>
                        <a:pt x="15715" y="15715"/>
                      </a:lnTo>
                      <a:lnTo>
                        <a:pt x="15715" y="1"/>
                      </a:lnTo>
                      <a:close/>
                    </a:path>
                  </a:pathLst>
                </a:custGeom>
                <a:gradFill>
                  <a:gsLst>
                    <a:gs pos="0">
                      <a:schemeClr val="lt1"/>
                    </a:gs>
                    <a:gs pos="100000">
                      <a:schemeClr val="lt2"/>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23"/>
                <p:cNvSpPr/>
                <p:nvPr/>
              </p:nvSpPr>
              <p:spPr>
                <a:xfrm>
                  <a:off x="5926265" y="3598365"/>
                  <a:ext cx="58395" cy="57906"/>
                </a:xfrm>
                <a:custGeom>
                  <a:avLst/>
                  <a:gdLst/>
                  <a:ahLst/>
                  <a:cxnLst/>
                  <a:rect l="l" t="t" r="r" b="b"/>
                  <a:pathLst>
                    <a:path w="3588" h="3558" extrusionOk="0">
                      <a:moveTo>
                        <a:pt x="1" y="1"/>
                      </a:moveTo>
                      <a:lnTo>
                        <a:pt x="1" y="3557"/>
                      </a:lnTo>
                      <a:lnTo>
                        <a:pt x="3587" y="3557"/>
                      </a:lnTo>
                      <a:lnTo>
                        <a:pt x="3587" y="1"/>
                      </a:lnTo>
                      <a:close/>
                    </a:path>
                  </a:pathLst>
                </a:custGeom>
                <a:solidFill>
                  <a:schemeClr val="dk2"/>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23"/>
                <p:cNvSpPr/>
                <p:nvPr/>
              </p:nvSpPr>
              <p:spPr>
                <a:xfrm>
                  <a:off x="5922310" y="3781898"/>
                  <a:ext cx="212731" cy="16"/>
                </a:xfrm>
                <a:custGeom>
                  <a:avLst/>
                  <a:gdLst/>
                  <a:ahLst/>
                  <a:cxnLst/>
                  <a:rect l="l" t="t" r="r" b="b"/>
                  <a:pathLst>
                    <a:path w="13071" h="1" extrusionOk="0">
                      <a:moveTo>
                        <a:pt x="1" y="1"/>
                      </a:moveTo>
                      <a:lnTo>
                        <a:pt x="13071"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23"/>
                <p:cNvSpPr/>
                <p:nvPr/>
              </p:nvSpPr>
              <p:spPr>
                <a:xfrm>
                  <a:off x="5922310" y="3781898"/>
                  <a:ext cx="212731" cy="16"/>
                </a:xfrm>
                <a:custGeom>
                  <a:avLst/>
                  <a:gdLst/>
                  <a:ahLst/>
                  <a:cxnLst/>
                  <a:rect l="l" t="t" r="r" b="b"/>
                  <a:pathLst>
                    <a:path w="13071" h="1" fill="none" extrusionOk="0">
                      <a:moveTo>
                        <a:pt x="1" y="1"/>
                      </a:moveTo>
                      <a:lnTo>
                        <a:pt x="13071" y="1"/>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23"/>
                <p:cNvSpPr/>
                <p:nvPr/>
              </p:nvSpPr>
              <p:spPr>
                <a:xfrm>
                  <a:off x="5922310" y="3739355"/>
                  <a:ext cx="212731" cy="16"/>
                </a:xfrm>
                <a:custGeom>
                  <a:avLst/>
                  <a:gdLst/>
                  <a:ahLst/>
                  <a:cxnLst/>
                  <a:rect l="l" t="t" r="r" b="b"/>
                  <a:pathLst>
                    <a:path w="13071" h="1" extrusionOk="0">
                      <a:moveTo>
                        <a:pt x="1" y="1"/>
                      </a:moveTo>
                      <a:lnTo>
                        <a:pt x="13071" y="1"/>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23"/>
                <p:cNvSpPr/>
                <p:nvPr/>
              </p:nvSpPr>
              <p:spPr>
                <a:xfrm>
                  <a:off x="5922310" y="3739355"/>
                  <a:ext cx="212731" cy="16"/>
                </a:xfrm>
                <a:custGeom>
                  <a:avLst/>
                  <a:gdLst/>
                  <a:ahLst/>
                  <a:cxnLst/>
                  <a:rect l="l" t="t" r="r" b="b"/>
                  <a:pathLst>
                    <a:path w="13071" h="1" fill="none" extrusionOk="0">
                      <a:moveTo>
                        <a:pt x="1" y="1"/>
                      </a:moveTo>
                      <a:lnTo>
                        <a:pt x="13071" y="1"/>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23"/>
                <p:cNvSpPr/>
                <p:nvPr/>
              </p:nvSpPr>
              <p:spPr>
                <a:xfrm>
                  <a:off x="5922310" y="3696324"/>
                  <a:ext cx="212731" cy="16"/>
                </a:xfrm>
                <a:custGeom>
                  <a:avLst/>
                  <a:gdLst/>
                  <a:ahLst/>
                  <a:cxnLst/>
                  <a:rect l="l" t="t" r="r" b="b"/>
                  <a:pathLst>
                    <a:path w="13071" h="1" extrusionOk="0">
                      <a:moveTo>
                        <a:pt x="1" y="0"/>
                      </a:moveTo>
                      <a:lnTo>
                        <a:pt x="13071"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23"/>
                <p:cNvSpPr/>
                <p:nvPr/>
              </p:nvSpPr>
              <p:spPr>
                <a:xfrm>
                  <a:off x="5922310" y="3696324"/>
                  <a:ext cx="212731" cy="16"/>
                </a:xfrm>
                <a:custGeom>
                  <a:avLst/>
                  <a:gdLst/>
                  <a:ahLst/>
                  <a:cxnLst/>
                  <a:rect l="l" t="t" r="r" b="b"/>
                  <a:pathLst>
                    <a:path w="13071" h="1" fill="none" extrusionOk="0">
                      <a:moveTo>
                        <a:pt x="1" y="0"/>
                      </a:moveTo>
                      <a:lnTo>
                        <a:pt x="13071"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23"/>
                <p:cNvSpPr/>
                <p:nvPr/>
              </p:nvSpPr>
              <p:spPr>
                <a:xfrm>
                  <a:off x="6013824" y="3647353"/>
                  <a:ext cx="121216" cy="0"/>
                </a:xfrm>
                <a:custGeom>
                  <a:avLst/>
                  <a:gdLst/>
                  <a:ahLst/>
                  <a:cxnLst/>
                  <a:rect l="l" t="t" r="r" b="b"/>
                  <a:pathLst>
                    <a:path w="7448" extrusionOk="0">
                      <a:moveTo>
                        <a:pt x="1" y="0"/>
                      </a:moveTo>
                      <a:lnTo>
                        <a:pt x="7448" y="0"/>
                      </a:lnTo>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23"/>
                <p:cNvSpPr/>
                <p:nvPr/>
              </p:nvSpPr>
              <p:spPr>
                <a:xfrm>
                  <a:off x="6013824" y="3647353"/>
                  <a:ext cx="121216" cy="0"/>
                </a:xfrm>
                <a:custGeom>
                  <a:avLst/>
                  <a:gdLst/>
                  <a:ahLst/>
                  <a:cxnLst/>
                  <a:rect l="l" t="t" r="r" b="b"/>
                  <a:pathLst>
                    <a:path w="7448" fill="none" extrusionOk="0">
                      <a:moveTo>
                        <a:pt x="1" y="0"/>
                      </a:moveTo>
                      <a:lnTo>
                        <a:pt x="7448" y="0"/>
                      </a:lnTo>
                    </a:path>
                  </a:pathLst>
                </a:custGeom>
                <a:noFill/>
                <a:ln w="19000" cap="rnd"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4" name="Google Shape;3854;p123"/>
            <p:cNvGrpSpPr/>
            <p:nvPr/>
          </p:nvGrpSpPr>
          <p:grpSpPr>
            <a:xfrm>
              <a:off x="5074196" y="3484621"/>
              <a:ext cx="413062" cy="240741"/>
              <a:chOff x="1757150" y="3466900"/>
              <a:chExt cx="737875" cy="430125"/>
            </a:xfrm>
          </p:grpSpPr>
          <p:sp>
            <p:nvSpPr>
              <p:cNvPr id="3855" name="Google Shape;3855;p123"/>
              <p:cNvSpPr/>
              <p:nvPr/>
            </p:nvSpPr>
            <p:spPr>
              <a:xfrm>
                <a:off x="1757150" y="3466900"/>
                <a:ext cx="737875" cy="430125"/>
              </a:xfrm>
              <a:custGeom>
                <a:avLst/>
                <a:gdLst/>
                <a:ahLst/>
                <a:cxnLst/>
                <a:rect l="l" t="t" r="r" b="b"/>
                <a:pathLst>
                  <a:path w="29515" h="17205" extrusionOk="0">
                    <a:moveTo>
                      <a:pt x="2918" y="1"/>
                    </a:moveTo>
                    <a:cubicBezTo>
                      <a:pt x="1337" y="1"/>
                      <a:pt x="0" y="1277"/>
                      <a:pt x="0" y="2919"/>
                    </a:cubicBezTo>
                    <a:lnTo>
                      <a:pt x="0" y="14287"/>
                    </a:lnTo>
                    <a:cubicBezTo>
                      <a:pt x="0" y="15867"/>
                      <a:pt x="1277" y="17205"/>
                      <a:pt x="2918" y="17205"/>
                    </a:cubicBezTo>
                    <a:lnTo>
                      <a:pt x="26596" y="17205"/>
                    </a:lnTo>
                    <a:cubicBezTo>
                      <a:pt x="28177" y="17205"/>
                      <a:pt x="29514" y="15898"/>
                      <a:pt x="29514" y="14287"/>
                    </a:cubicBezTo>
                    <a:lnTo>
                      <a:pt x="29514" y="2919"/>
                    </a:lnTo>
                    <a:cubicBezTo>
                      <a:pt x="29514" y="1308"/>
                      <a:pt x="28238" y="1"/>
                      <a:pt x="26596" y="1"/>
                    </a:cubicBez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23"/>
              <p:cNvSpPr/>
              <p:nvPr/>
            </p:nvSpPr>
            <p:spPr>
              <a:xfrm>
                <a:off x="1904550" y="3624975"/>
                <a:ext cx="168725" cy="144400"/>
              </a:xfrm>
              <a:custGeom>
                <a:avLst/>
                <a:gdLst/>
                <a:ahLst/>
                <a:cxnLst/>
                <a:rect l="l" t="t" r="r" b="b"/>
                <a:pathLst>
                  <a:path w="6749" h="5776" extrusionOk="0">
                    <a:moveTo>
                      <a:pt x="6749" y="0"/>
                    </a:moveTo>
                    <a:lnTo>
                      <a:pt x="1" y="2462"/>
                    </a:lnTo>
                    <a:lnTo>
                      <a:pt x="1" y="3344"/>
                    </a:lnTo>
                    <a:lnTo>
                      <a:pt x="6749" y="5775"/>
                    </a:lnTo>
                    <a:lnTo>
                      <a:pt x="6749" y="4833"/>
                    </a:lnTo>
                    <a:lnTo>
                      <a:pt x="1308" y="2888"/>
                    </a:lnTo>
                    <a:lnTo>
                      <a:pt x="6749" y="973"/>
                    </a:lnTo>
                    <a:lnTo>
                      <a:pt x="6749" y="0"/>
                    </a:lnTo>
                    <a:close/>
                  </a:path>
                </a:pathLst>
              </a:custGeom>
              <a:solidFill>
                <a:schemeClr val="accent3"/>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23"/>
              <p:cNvSpPr/>
              <p:nvPr/>
            </p:nvSpPr>
            <p:spPr>
              <a:xfrm>
                <a:off x="2121125" y="3585450"/>
                <a:ext cx="91225" cy="221900"/>
              </a:xfrm>
              <a:custGeom>
                <a:avLst/>
                <a:gdLst/>
                <a:ahLst/>
                <a:cxnLst/>
                <a:rect l="l" t="t" r="r" b="b"/>
                <a:pathLst>
                  <a:path w="3649" h="8876" extrusionOk="0">
                    <a:moveTo>
                      <a:pt x="2736" y="0"/>
                    </a:moveTo>
                    <a:lnTo>
                      <a:pt x="1" y="8876"/>
                    </a:lnTo>
                    <a:lnTo>
                      <a:pt x="882" y="8876"/>
                    </a:lnTo>
                    <a:lnTo>
                      <a:pt x="3648" y="0"/>
                    </a:lnTo>
                    <a:close/>
                  </a:path>
                </a:pathLst>
              </a:custGeom>
              <a:solidFill>
                <a:schemeClr val="accent3"/>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23"/>
              <p:cNvSpPr/>
              <p:nvPr/>
            </p:nvSpPr>
            <p:spPr>
              <a:xfrm>
                <a:off x="2259425" y="3624975"/>
                <a:ext cx="169475" cy="144400"/>
              </a:xfrm>
              <a:custGeom>
                <a:avLst/>
                <a:gdLst/>
                <a:ahLst/>
                <a:cxnLst/>
                <a:rect l="l" t="t" r="r" b="b"/>
                <a:pathLst>
                  <a:path w="6779" h="5776" extrusionOk="0">
                    <a:moveTo>
                      <a:pt x="1" y="0"/>
                    </a:moveTo>
                    <a:lnTo>
                      <a:pt x="1" y="973"/>
                    </a:lnTo>
                    <a:lnTo>
                      <a:pt x="5441" y="2888"/>
                    </a:lnTo>
                    <a:lnTo>
                      <a:pt x="1" y="4833"/>
                    </a:lnTo>
                    <a:lnTo>
                      <a:pt x="1" y="5775"/>
                    </a:lnTo>
                    <a:lnTo>
                      <a:pt x="6779" y="3344"/>
                    </a:lnTo>
                    <a:lnTo>
                      <a:pt x="6779" y="2462"/>
                    </a:lnTo>
                    <a:lnTo>
                      <a:pt x="1" y="0"/>
                    </a:lnTo>
                    <a:close/>
                  </a:path>
                </a:pathLst>
              </a:custGeom>
              <a:solidFill>
                <a:schemeClr val="accent3"/>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123"/>
            <p:cNvGrpSpPr/>
            <p:nvPr/>
          </p:nvGrpSpPr>
          <p:grpSpPr>
            <a:xfrm>
              <a:off x="5510745" y="3239221"/>
              <a:ext cx="464970" cy="464873"/>
              <a:chOff x="817150" y="3028450"/>
              <a:chExt cx="830600" cy="830575"/>
            </a:xfrm>
          </p:grpSpPr>
          <p:sp>
            <p:nvSpPr>
              <p:cNvPr id="3860" name="Google Shape;3860;p123"/>
              <p:cNvSpPr/>
              <p:nvPr/>
            </p:nvSpPr>
            <p:spPr>
              <a:xfrm>
                <a:off x="817150" y="3028450"/>
                <a:ext cx="830600" cy="830575"/>
              </a:xfrm>
              <a:custGeom>
                <a:avLst/>
                <a:gdLst/>
                <a:ahLst/>
                <a:cxnLst/>
                <a:rect l="l" t="t" r="r" b="b"/>
                <a:pathLst>
                  <a:path w="33224" h="33223" extrusionOk="0">
                    <a:moveTo>
                      <a:pt x="16627" y="1"/>
                    </a:moveTo>
                    <a:cubicBezTo>
                      <a:pt x="7447" y="1"/>
                      <a:pt x="1" y="7447"/>
                      <a:pt x="1" y="16627"/>
                    </a:cubicBezTo>
                    <a:cubicBezTo>
                      <a:pt x="1" y="25776"/>
                      <a:pt x="7447" y="33223"/>
                      <a:pt x="16627" y="33223"/>
                    </a:cubicBezTo>
                    <a:cubicBezTo>
                      <a:pt x="25776" y="33223"/>
                      <a:pt x="33223" y="25776"/>
                      <a:pt x="33223" y="16627"/>
                    </a:cubicBezTo>
                    <a:cubicBezTo>
                      <a:pt x="33223" y="7447"/>
                      <a:pt x="25776" y="1"/>
                      <a:pt x="16627" y="1"/>
                    </a:cubicBezTo>
                    <a:close/>
                  </a:path>
                </a:pathLst>
              </a:custGeom>
              <a:solidFill>
                <a:schemeClr val="lt2"/>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23"/>
              <p:cNvSpPr/>
              <p:nvPr/>
            </p:nvSpPr>
            <p:spPr>
              <a:xfrm>
                <a:off x="895425" y="3221450"/>
                <a:ext cx="663400" cy="360225"/>
              </a:xfrm>
              <a:custGeom>
                <a:avLst/>
                <a:gdLst/>
                <a:ahLst/>
                <a:cxnLst/>
                <a:rect l="l" t="t" r="r" b="b"/>
                <a:pathLst>
                  <a:path w="26536" h="14409" extrusionOk="0">
                    <a:moveTo>
                      <a:pt x="12736" y="1"/>
                    </a:moveTo>
                    <a:cubicBezTo>
                      <a:pt x="9149" y="1"/>
                      <a:pt x="6110" y="2645"/>
                      <a:pt x="5168" y="6323"/>
                    </a:cubicBezTo>
                    <a:lnTo>
                      <a:pt x="4833" y="6323"/>
                    </a:lnTo>
                    <a:cubicBezTo>
                      <a:pt x="2949" y="6323"/>
                      <a:pt x="1034" y="7721"/>
                      <a:pt x="517" y="9758"/>
                    </a:cubicBezTo>
                    <a:cubicBezTo>
                      <a:pt x="0" y="12007"/>
                      <a:pt x="1642" y="14408"/>
                      <a:pt x="3709" y="14408"/>
                    </a:cubicBezTo>
                    <a:lnTo>
                      <a:pt x="23131" y="14408"/>
                    </a:lnTo>
                    <a:cubicBezTo>
                      <a:pt x="24742" y="14348"/>
                      <a:pt x="25928" y="13223"/>
                      <a:pt x="26323" y="11703"/>
                    </a:cubicBezTo>
                    <a:cubicBezTo>
                      <a:pt x="26445" y="11308"/>
                      <a:pt x="26536" y="10913"/>
                      <a:pt x="26536" y="10487"/>
                    </a:cubicBezTo>
                    <a:cubicBezTo>
                      <a:pt x="26475" y="8177"/>
                      <a:pt x="24347" y="6445"/>
                      <a:pt x="22402" y="6323"/>
                    </a:cubicBezTo>
                    <a:cubicBezTo>
                      <a:pt x="22242" y="6302"/>
                      <a:pt x="22081" y="6293"/>
                      <a:pt x="21922" y="6293"/>
                    </a:cubicBezTo>
                    <a:cubicBezTo>
                      <a:pt x="21385" y="6293"/>
                      <a:pt x="20857" y="6402"/>
                      <a:pt x="20365" y="6566"/>
                    </a:cubicBezTo>
                    <a:cubicBezTo>
                      <a:pt x="19484" y="2767"/>
                      <a:pt x="16384" y="1"/>
                      <a:pt x="12736" y="1"/>
                    </a:cubicBezTo>
                    <a:close/>
                  </a:path>
                </a:pathLst>
              </a:custGeom>
              <a:solidFill>
                <a:srgbClr val="FFFFFF"/>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23"/>
              <p:cNvSpPr/>
              <p:nvPr/>
            </p:nvSpPr>
            <p:spPr>
              <a:xfrm>
                <a:off x="1118075" y="3364325"/>
                <a:ext cx="230275" cy="302450"/>
              </a:xfrm>
              <a:custGeom>
                <a:avLst/>
                <a:gdLst/>
                <a:ahLst/>
                <a:cxnLst/>
                <a:rect l="l" t="t" r="r" b="b"/>
                <a:pathLst>
                  <a:path w="9211" h="12098" extrusionOk="0">
                    <a:moveTo>
                      <a:pt x="4590" y="0"/>
                    </a:moveTo>
                    <a:lnTo>
                      <a:pt x="0" y="5198"/>
                    </a:lnTo>
                    <a:lnTo>
                      <a:pt x="2584" y="5198"/>
                    </a:lnTo>
                    <a:lnTo>
                      <a:pt x="2584" y="12098"/>
                    </a:lnTo>
                    <a:lnTo>
                      <a:pt x="6596" y="12098"/>
                    </a:lnTo>
                    <a:lnTo>
                      <a:pt x="6596" y="5198"/>
                    </a:lnTo>
                    <a:lnTo>
                      <a:pt x="9210" y="5198"/>
                    </a:lnTo>
                    <a:lnTo>
                      <a:pt x="4590" y="0"/>
                    </a:lnTo>
                    <a:close/>
                  </a:path>
                </a:pathLst>
              </a:custGeom>
              <a:solidFill>
                <a:schemeClr val="accent6"/>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123"/>
            <p:cNvGrpSpPr/>
            <p:nvPr/>
          </p:nvGrpSpPr>
          <p:grpSpPr>
            <a:xfrm>
              <a:off x="4997553" y="3704080"/>
              <a:ext cx="349679" cy="349631"/>
              <a:chOff x="2099100" y="3859000"/>
              <a:chExt cx="624650" cy="624675"/>
            </a:xfrm>
          </p:grpSpPr>
          <p:sp>
            <p:nvSpPr>
              <p:cNvPr id="3864" name="Google Shape;3864;p123"/>
              <p:cNvSpPr/>
              <p:nvPr/>
            </p:nvSpPr>
            <p:spPr>
              <a:xfrm>
                <a:off x="2099100" y="3859000"/>
                <a:ext cx="624650" cy="624675"/>
              </a:xfrm>
              <a:custGeom>
                <a:avLst/>
                <a:gdLst/>
                <a:ahLst/>
                <a:cxnLst/>
                <a:rect l="l" t="t" r="r" b="b"/>
                <a:pathLst>
                  <a:path w="24986" h="24987" extrusionOk="0">
                    <a:moveTo>
                      <a:pt x="4863" y="1"/>
                    </a:moveTo>
                    <a:cubicBezTo>
                      <a:pt x="2158" y="1"/>
                      <a:pt x="0" y="2189"/>
                      <a:pt x="0" y="4864"/>
                    </a:cubicBezTo>
                    <a:lnTo>
                      <a:pt x="0" y="20123"/>
                    </a:lnTo>
                    <a:cubicBezTo>
                      <a:pt x="0" y="22828"/>
                      <a:pt x="2189" y="24986"/>
                      <a:pt x="4863" y="24986"/>
                    </a:cubicBezTo>
                    <a:lnTo>
                      <a:pt x="20122" y="24986"/>
                    </a:lnTo>
                    <a:cubicBezTo>
                      <a:pt x="22827" y="24986"/>
                      <a:pt x="24985" y="22828"/>
                      <a:pt x="24985" y="20123"/>
                    </a:cubicBezTo>
                    <a:lnTo>
                      <a:pt x="24985" y="4864"/>
                    </a:lnTo>
                    <a:cubicBezTo>
                      <a:pt x="24985" y="2159"/>
                      <a:pt x="22797" y="1"/>
                      <a:pt x="20122" y="1"/>
                    </a:cubicBezTo>
                    <a:close/>
                  </a:path>
                </a:pathLst>
              </a:custGeom>
              <a:solidFill>
                <a:schemeClr val="accent3"/>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23"/>
              <p:cNvSpPr/>
              <p:nvPr/>
            </p:nvSpPr>
            <p:spPr>
              <a:xfrm>
                <a:off x="2202425" y="3898525"/>
                <a:ext cx="417975" cy="398200"/>
              </a:xfrm>
              <a:custGeom>
                <a:avLst/>
                <a:gdLst/>
                <a:ahLst/>
                <a:cxnLst/>
                <a:rect l="l" t="t" r="r" b="b"/>
                <a:pathLst>
                  <a:path w="16719" h="15928" extrusionOk="0">
                    <a:moveTo>
                      <a:pt x="8360" y="0"/>
                    </a:moveTo>
                    <a:lnTo>
                      <a:pt x="5776" y="5259"/>
                    </a:lnTo>
                    <a:lnTo>
                      <a:pt x="1" y="6080"/>
                    </a:lnTo>
                    <a:lnTo>
                      <a:pt x="4196" y="10153"/>
                    </a:lnTo>
                    <a:lnTo>
                      <a:pt x="3192" y="15928"/>
                    </a:lnTo>
                    <a:lnTo>
                      <a:pt x="8360" y="13192"/>
                    </a:lnTo>
                    <a:lnTo>
                      <a:pt x="13527" y="15928"/>
                    </a:lnTo>
                    <a:lnTo>
                      <a:pt x="12554" y="10153"/>
                    </a:lnTo>
                    <a:lnTo>
                      <a:pt x="16719" y="6080"/>
                    </a:lnTo>
                    <a:lnTo>
                      <a:pt x="10943" y="5259"/>
                    </a:lnTo>
                    <a:lnTo>
                      <a:pt x="8360" y="0"/>
                    </a:lnTo>
                    <a:close/>
                  </a:path>
                </a:pathLst>
              </a:custGeom>
              <a:solidFill>
                <a:schemeClr val="lt1"/>
              </a:solidFill>
              <a:ln>
                <a:noFill/>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23"/>
              <p:cNvSpPr/>
              <p:nvPr/>
            </p:nvSpPr>
            <p:spPr>
              <a:xfrm>
                <a:off x="2242700" y="4410700"/>
                <a:ext cx="338950" cy="25"/>
              </a:xfrm>
              <a:custGeom>
                <a:avLst/>
                <a:gdLst/>
                <a:ahLst/>
                <a:cxnLst/>
                <a:rect l="l" t="t" r="r" b="b"/>
                <a:pathLst>
                  <a:path w="13558" h="1" fill="none" extrusionOk="0">
                    <a:moveTo>
                      <a:pt x="1" y="0"/>
                    </a:moveTo>
                    <a:lnTo>
                      <a:pt x="13557" y="0"/>
                    </a:lnTo>
                  </a:path>
                </a:pathLst>
              </a:custGeom>
              <a:solidFill>
                <a:schemeClr val="accent3"/>
              </a:solidFill>
              <a:ln w="9875" cap="rnd" cmpd="sng">
                <a:solidFill>
                  <a:schemeClr val="lt1"/>
                </a:solidFill>
                <a:prstDash val="solid"/>
                <a:round/>
                <a:headEnd type="none" w="sm" len="sm"/>
                <a:tailEnd type="none" w="sm" len="sm"/>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23"/>
              <p:cNvSpPr/>
              <p:nvPr/>
            </p:nvSpPr>
            <p:spPr>
              <a:xfrm>
                <a:off x="2242700" y="4360525"/>
                <a:ext cx="338950" cy="25"/>
              </a:xfrm>
              <a:custGeom>
                <a:avLst/>
                <a:gdLst/>
                <a:ahLst/>
                <a:cxnLst/>
                <a:rect l="l" t="t" r="r" b="b"/>
                <a:pathLst>
                  <a:path w="13558" h="1" fill="none" extrusionOk="0">
                    <a:moveTo>
                      <a:pt x="1" y="1"/>
                    </a:moveTo>
                    <a:lnTo>
                      <a:pt x="13557" y="1"/>
                    </a:lnTo>
                  </a:path>
                </a:pathLst>
              </a:custGeom>
              <a:solidFill>
                <a:schemeClr val="accent3"/>
              </a:solidFill>
              <a:ln w="9875" cap="rnd" cmpd="sng">
                <a:solidFill>
                  <a:schemeClr val="lt1"/>
                </a:solidFill>
                <a:prstDash val="solid"/>
                <a:round/>
                <a:headEnd type="none" w="sm" len="sm"/>
                <a:tailEnd type="none" w="sm" len="sm"/>
              </a:ln>
              <a:effectLst>
                <a:outerShdw blurRad="57150" dist="571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8" name="Google Shape;3868;p123"/>
            <p:cNvGrpSpPr/>
            <p:nvPr/>
          </p:nvGrpSpPr>
          <p:grpSpPr>
            <a:xfrm>
              <a:off x="5487265" y="2085988"/>
              <a:ext cx="491196" cy="653881"/>
              <a:chOff x="5025425" y="2576325"/>
              <a:chExt cx="623900" cy="830536"/>
            </a:xfrm>
          </p:grpSpPr>
          <p:sp>
            <p:nvSpPr>
              <p:cNvPr id="3869" name="Google Shape;3869;p123"/>
              <p:cNvSpPr/>
              <p:nvPr/>
            </p:nvSpPr>
            <p:spPr>
              <a:xfrm>
                <a:off x="5025425" y="2576325"/>
                <a:ext cx="623900" cy="830536"/>
              </a:xfrm>
              <a:custGeom>
                <a:avLst/>
                <a:gdLst/>
                <a:ahLst/>
                <a:cxnLst/>
                <a:rect l="l" t="t" r="r" b="b"/>
                <a:pathLst>
                  <a:path w="24956" h="36475" extrusionOk="0">
                    <a:moveTo>
                      <a:pt x="3648" y="0"/>
                    </a:moveTo>
                    <a:cubicBezTo>
                      <a:pt x="1642" y="0"/>
                      <a:pt x="1" y="1642"/>
                      <a:pt x="1" y="3648"/>
                    </a:cubicBezTo>
                    <a:lnTo>
                      <a:pt x="1" y="32827"/>
                    </a:lnTo>
                    <a:cubicBezTo>
                      <a:pt x="1" y="34833"/>
                      <a:pt x="1642" y="36475"/>
                      <a:pt x="3648" y="36475"/>
                    </a:cubicBezTo>
                    <a:lnTo>
                      <a:pt x="21308" y="36475"/>
                    </a:lnTo>
                    <a:cubicBezTo>
                      <a:pt x="23345" y="36475"/>
                      <a:pt x="24956" y="34803"/>
                      <a:pt x="24956" y="32797"/>
                    </a:cubicBezTo>
                    <a:lnTo>
                      <a:pt x="24956" y="3648"/>
                    </a:lnTo>
                    <a:cubicBezTo>
                      <a:pt x="24956" y="1642"/>
                      <a:pt x="23345" y="0"/>
                      <a:pt x="21308" y="0"/>
                    </a:cubicBezTo>
                    <a:close/>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23"/>
              <p:cNvSpPr/>
              <p:nvPr/>
            </p:nvSpPr>
            <p:spPr>
              <a:xfrm>
                <a:off x="5283050" y="2776925"/>
                <a:ext cx="25" cy="298675"/>
              </a:xfrm>
              <a:custGeom>
                <a:avLst/>
                <a:gdLst/>
                <a:ahLst/>
                <a:cxnLst/>
                <a:rect l="l" t="t" r="r" b="b"/>
                <a:pathLst>
                  <a:path w="1" h="11947" extrusionOk="0">
                    <a:moveTo>
                      <a:pt x="0" y="11946"/>
                    </a:moveTo>
                    <a:lnTo>
                      <a:pt x="0" y="1"/>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23"/>
              <p:cNvSpPr/>
              <p:nvPr/>
            </p:nvSpPr>
            <p:spPr>
              <a:xfrm>
                <a:off x="5283050" y="2776925"/>
                <a:ext cx="25" cy="298675"/>
              </a:xfrm>
              <a:custGeom>
                <a:avLst/>
                <a:gdLst/>
                <a:ahLst/>
                <a:cxnLst/>
                <a:rect l="l" t="t" r="r" b="b"/>
                <a:pathLst>
                  <a:path w="1" h="11947" fill="none" extrusionOk="0">
                    <a:moveTo>
                      <a:pt x="0" y="11946"/>
                    </a:moveTo>
                    <a:lnTo>
                      <a:pt x="0" y="1"/>
                    </a:lnTo>
                  </a:path>
                </a:pathLst>
              </a:custGeom>
              <a:noFill/>
              <a:ln w="47875" cap="rnd" cmpd="sng">
                <a:solidFill>
                  <a:schemeClr val="accent5"/>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23"/>
              <p:cNvSpPr/>
              <p:nvPr/>
            </p:nvSpPr>
            <p:spPr>
              <a:xfrm>
                <a:off x="5283050" y="3075575"/>
                <a:ext cx="25" cy="148950"/>
              </a:xfrm>
              <a:custGeom>
                <a:avLst/>
                <a:gdLst/>
                <a:ahLst/>
                <a:cxnLst/>
                <a:rect l="l" t="t" r="r" b="b"/>
                <a:pathLst>
                  <a:path w="1" h="5958" extrusionOk="0">
                    <a:moveTo>
                      <a:pt x="0" y="5958"/>
                    </a:moveTo>
                    <a:lnTo>
                      <a:pt x="0" y="0"/>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23"/>
              <p:cNvSpPr/>
              <p:nvPr/>
            </p:nvSpPr>
            <p:spPr>
              <a:xfrm>
                <a:off x="5283050" y="3075575"/>
                <a:ext cx="25" cy="148950"/>
              </a:xfrm>
              <a:custGeom>
                <a:avLst/>
                <a:gdLst/>
                <a:ahLst/>
                <a:cxnLst/>
                <a:rect l="l" t="t" r="r" b="b"/>
                <a:pathLst>
                  <a:path w="1" h="5958" fill="none" extrusionOk="0">
                    <a:moveTo>
                      <a:pt x="0" y="5958"/>
                    </a:moveTo>
                    <a:lnTo>
                      <a:pt x="0" y="0"/>
                    </a:lnTo>
                  </a:path>
                </a:pathLst>
              </a:custGeom>
              <a:noFill/>
              <a:ln w="47875" cap="rnd" cmpd="sng">
                <a:solidFill>
                  <a:schemeClr val="accent6"/>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23"/>
              <p:cNvSpPr/>
              <p:nvPr/>
            </p:nvSpPr>
            <p:spPr>
              <a:xfrm>
                <a:off x="5514050" y="2681950"/>
                <a:ext cx="25" cy="386800"/>
              </a:xfrm>
              <a:custGeom>
                <a:avLst/>
                <a:gdLst/>
                <a:ahLst/>
                <a:cxnLst/>
                <a:rect l="l" t="t" r="r" b="b"/>
                <a:pathLst>
                  <a:path w="1" h="15472" extrusionOk="0">
                    <a:moveTo>
                      <a:pt x="0" y="15471"/>
                    </a:moveTo>
                    <a:lnTo>
                      <a:pt x="0" y="0"/>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23"/>
              <p:cNvSpPr/>
              <p:nvPr/>
            </p:nvSpPr>
            <p:spPr>
              <a:xfrm>
                <a:off x="5514050" y="2681950"/>
                <a:ext cx="25" cy="386800"/>
              </a:xfrm>
              <a:custGeom>
                <a:avLst/>
                <a:gdLst/>
                <a:ahLst/>
                <a:cxnLst/>
                <a:rect l="l" t="t" r="r" b="b"/>
                <a:pathLst>
                  <a:path w="1" h="15472" fill="none" extrusionOk="0">
                    <a:moveTo>
                      <a:pt x="0" y="15471"/>
                    </a:moveTo>
                    <a:lnTo>
                      <a:pt x="0" y="0"/>
                    </a:lnTo>
                  </a:path>
                </a:pathLst>
              </a:custGeom>
              <a:noFill/>
              <a:ln w="47875" cap="rnd" cmpd="sng">
                <a:solidFill>
                  <a:schemeClr val="accent5"/>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23"/>
              <p:cNvSpPr/>
              <p:nvPr/>
            </p:nvSpPr>
            <p:spPr>
              <a:xfrm>
                <a:off x="5514050" y="3068725"/>
                <a:ext cx="25" cy="155800"/>
              </a:xfrm>
              <a:custGeom>
                <a:avLst/>
                <a:gdLst/>
                <a:ahLst/>
                <a:cxnLst/>
                <a:rect l="l" t="t" r="r" b="b"/>
                <a:pathLst>
                  <a:path w="1" h="6232" extrusionOk="0">
                    <a:moveTo>
                      <a:pt x="0" y="6232"/>
                    </a:moveTo>
                    <a:lnTo>
                      <a:pt x="0" y="0"/>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23"/>
              <p:cNvSpPr/>
              <p:nvPr/>
            </p:nvSpPr>
            <p:spPr>
              <a:xfrm>
                <a:off x="5514050" y="3068725"/>
                <a:ext cx="25" cy="155800"/>
              </a:xfrm>
              <a:custGeom>
                <a:avLst/>
                <a:gdLst/>
                <a:ahLst/>
                <a:cxnLst/>
                <a:rect l="l" t="t" r="r" b="b"/>
                <a:pathLst>
                  <a:path w="1" h="6232" fill="none" extrusionOk="0">
                    <a:moveTo>
                      <a:pt x="0" y="6232"/>
                    </a:moveTo>
                    <a:lnTo>
                      <a:pt x="0" y="0"/>
                    </a:lnTo>
                  </a:path>
                </a:pathLst>
              </a:custGeom>
              <a:noFill/>
              <a:ln w="47875" cap="rnd" cmpd="sng">
                <a:solidFill>
                  <a:schemeClr val="accent6"/>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23"/>
              <p:cNvSpPr/>
              <p:nvPr/>
            </p:nvSpPr>
            <p:spPr>
              <a:xfrm>
                <a:off x="5406150" y="2902300"/>
                <a:ext cx="25" cy="85900"/>
              </a:xfrm>
              <a:custGeom>
                <a:avLst/>
                <a:gdLst/>
                <a:ahLst/>
                <a:cxnLst/>
                <a:rect l="l" t="t" r="r" b="b"/>
                <a:pathLst>
                  <a:path w="1" h="3436" extrusionOk="0">
                    <a:moveTo>
                      <a:pt x="0" y="3436"/>
                    </a:moveTo>
                    <a:lnTo>
                      <a:pt x="0" y="1"/>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23"/>
              <p:cNvSpPr/>
              <p:nvPr/>
            </p:nvSpPr>
            <p:spPr>
              <a:xfrm>
                <a:off x="5406150" y="2902300"/>
                <a:ext cx="25" cy="85900"/>
              </a:xfrm>
              <a:custGeom>
                <a:avLst/>
                <a:gdLst/>
                <a:ahLst/>
                <a:cxnLst/>
                <a:rect l="l" t="t" r="r" b="b"/>
                <a:pathLst>
                  <a:path w="1" h="3436" fill="none" extrusionOk="0">
                    <a:moveTo>
                      <a:pt x="0" y="3436"/>
                    </a:moveTo>
                    <a:lnTo>
                      <a:pt x="0" y="1"/>
                    </a:lnTo>
                  </a:path>
                </a:pathLst>
              </a:custGeom>
              <a:noFill/>
              <a:ln w="47875" cap="rnd" cmpd="sng">
                <a:solidFill>
                  <a:schemeClr val="accent5"/>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23"/>
              <p:cNvSpPr/>
              <p:nvPr/>
            </p:nvSpPr>
            <p:spPr>
              <a:xfrm>
                <a:off x="5406150" y="2988175"/>
                <a:ext cx="25" cy="236350"/>
              </a:xfrm>
              <a:custGeom>
                <a:avLst/>
                <a:gdLst/>
                <a:ahLst/>
                <a:cxnLst/>
                <a:rect l="l" t="t" r="r" b="b"/>
                <a:pathLst>
                  <a:path w="1" h="9454" extrusionOk="0">
                    <a:moveTo>
                      <a:pt x="0" y="9454"/>
                    </a:moveTo>
                    <a:lnTo>
                      <a:pt x="0" y="1"/>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23"/>
              <p:cNvSpPr/>
              <p:nvPr/>
            </p:nvSpPr>
            <p:spPr>
              <a:xfrm>
                <a:off x="5406150" y="2988175"/>
                <a:ext cx="25" cy="236350"/>
              </a:xfrm>
              <a:custGeom>
                <a:avLst/>
                <a:gdLst/>
                <a:ahLst/>
                <a:cxnLst/>
                <a:rect l="l" t="t" r="r" b="b"/>
                <a:pathLst>
                  <a:path w="1" h="9454" fill="none" extrusionOk="0">
                    <a:moveTo>
                      <a:pt x="0" y="9454"/>
                    </a:moveTo>
                    <a:lnTo>
                      <a:pt x="0" y="1"/>
                    </a:lnTo>
                  </a:path>
                </a:pathLst>
              </a:custGeom>
              <a:noFill/>
              <a:ln w="47875" cap="rnd" cmpd="sng">
                <a:solidFill>
                  <a:schemeClr val="accent6"/>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23"/>
              <p:cNvSpPr/>
              <p:nvPr/>
            </p:nvSpPr>
            <p:spPr>
              <a:xfrm>
                <a:off x="5161450" y="2837725"/>
                <a:ext cx="25" cy="150475"/>
              </a:xfrm>
              <a:custGeom>
                <a:avLst/>
                <a:gdLst/>
                <a:ahLst/>
                <a:cxnLst/>
                <a:rect l="l" t="t" r="r" b="b"/>
                <a:pathLst>
                  <a:path w="1" h="6019" extrusionOk="0">
                    <a:moveTo>
                      <a:pt x="1" y="6019"/>
                    </a:moveTo>
                    <a:lnTo>
                      <a:pt x="1" y="0"/>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23"/>
              <p:cNvSpPr/>
              <p:nvPr/>
            </p:nvSpPr>
            <p:spPr>
              <a:xfrm>
                <a:off x="5161450" y="2837725"/>
                <a:ext cx="25" cy="150475"/>
              </a:xfrm>
              <a:custGeom>
                <a:avLst/>
                <a:gdLst/>
                <a:ahLst/>
                <a:cxnLst/>
                <a:rect l="l" t="t" r="r" b="b"/>
                <a:pathLst>
                  <a:path w="1" h="6019" fill="none" extrusionOk="0">
                    <a:moveTo>
                      <a:pt x="1" y="6019"/>
                    </a:moveTo>
                    <a:lnTo>
                      <a:pt x="1" y="0"/>
                    </a:lnTo>
                  </a:path>
                </a:pathLst>
              </a:custGeom>
              <a:noFill/>
              <a:ln w="47875" cap="rnd" cmpd="sng">
                <a:solidFill>
                  <a:schemeClr val="accent5"/>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23"/>
              <p:cNvSpPr/>
              <p:nvPr/>
            </p:nvSpPr>
            <p:spPr>
              <a:xfrm>
                <a:off x="5161450" y="2988175"/>
                <a:ext cx="25" cy="236350"/>
              </a:xfrm>
              <a:custGeom>
                <a:avLst/>
                <a:gdLst/>
                <a:ahLst/>
                <a:cxnLst/>
                <a:rect l="l" t="t" r="r" b="b"/>
                <a:pathLst>
                  <a:path w="1" h="9454" extrusionOk="0">
                    <a:moveTo>
                      <a:pt x="1" y="9454"/>
                    </a:moveTo>
                    <a:lnTo>
                      <a:pt x="1" y="1"/>
                    </a:lnTo>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23"/>
              <p:cNvSpPr/>
              <p:nvPr/>
            </p:nvSpPr>
            <p:spPr>
              <a:xfrm>
                <a:off x="5161450" y="2988175"/>
                <a:ext cx="25" cy="236350"/>
              </a:xfrm>
              <a:custGeom>
                <a:avLst/>
                <a:gdLst/>
                <a:ahLst/>
                <a:cxnLst/>
                <a:rect l="l" t="t" r="r" b="b"/>
                <a:pathLst>
                  <a:path w="1" h="9454" fill="none" extrusionOk="0">
                    <a:moveTo>
                      <a:pt x="1" y="9454"/>
                    </a:moveTo>
                    <a:lnTo>
                      <a:pt x="1" y="1"/>
                    </a:lnTo>
                  </a:path>
                </a:pathLst>
              </a:custGeom>
              <a:noFill/>
              <a:ln w="47875" cap="rnd" cmpd="sng">
                <a:solidFill>
                  <a:schemeClr val="accent6"/>
                </a:solidFill>
                <a:prstDash val="solid"/>
                <a:round/>
                <a:headEnd type="none" w="sm" len="sm"/>
                <a:tailEnd type="none" w="sm" len="sm"/>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123"/>
            <p:cNvGrpSpPr/>
            <p:nvPr/>
          </p:nvGrpSpPr>
          <p:grpSpPr>
            <a:xfrm>
              <a:off x="5074194" y="1914936"/>
              <a:ext cx="537510" cy="378684"/>
              <a:chOff x="4589800" y="4667625"/>
              <a:chExt cx="964317" cy="679375"/>
            </a:xfrm>
          </p:grpSpPr>
          <p:sp>
            <p:nvSpPr>
              <p:cNvPr id="3887" name="Google Shape;3887;p123"/>
              <p:cNvSpPr/>
              <p:nvPr/>
            </p:nvSpPr>
            <p:spPr>
              <a:xfrm>
                <a:off x="4589800" y="4667625"/>
                <a:ext cx="964317" cy="679375"/>
              </a:xfrm>
              <a:custGeom>
                <a:avLst/>
                <a:gdLst/>
                <a:ahLst/>
                <a:cxnLst/>
                <a:rect l="l" t="t" r="r" b="b"/>
                <a:pathLst>
                  <a:path w="31734" h="27175" extrusionOk="0">
                    <a:moveTo>
                      <a:pt x="2553" y="0"/>
                    </a:moveTo>
                    <a:cubicBezTo>
                      <a:pt x="1155" y="0"/>
                      <a:pt x="0" y="1155"/>
                      <a:pt x="0" y="2554"/>
                    </a:cubicBezTo>
                    <a:lnTo>
                      <a:pt x="0" y="24621"/>
                    </a:lnTo>
                    <a:cubicBezTo>
                      <a:pt x="0" y="26019"/>
                      <a:pt x="1155" y="27174"/>
                      <a:pt x="2553" y="27174"/>
                    </a:cubicBezTo>
                    <a:lnTo>
                      <a:pt x="29149" y="27174"/>
                    </a:lnTo>
                    <a:cubicBezTo>
                      <a:pt x="30608" y="27174"/>
                      <a:pt x="31733" y="26019"/>
                      <a:pt x="31703" y="24621"/>
                    </a:cubicBezTo>
                    <a:lnTo>
                      <a:pt x="31703" y="2554"/>
                    </a:lnTo>
                    <a:cubicBezTo>
                      <a:pt x="31703" y="1155"/>
                      <a:pt x="30548" y="0"/>
                      <a:pt x="29149" y="0"/>
                    </a:cubicBezTo>
                    <a:close/>
                  </a:path>
                </a:pathLst>
              </a:custGeom>
              <a:solidFill>
                <a:schemeClr val="accen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23"/>
              <p:cNvSpPr/>
              <p:nvPr/>
            </p:nvSpPr>
            <p:spPr>
              <a:xfrm>
                <a:off x="4683313" y="4830500"/>
                <a:ext cx="377800" cy="377775"/>
              </a:xfrm>
              <a:custGeom>
                <a:avLst/>
                <a:gdLst/>
                <a:ahLst/>
                <a:cxnLst/>
                <a:rect l="l" t="t" r="r" b="b"/>
                <a:pathLst>
                  <a:path w="15112" h="15111" extrusionOk="0">
                    <a:moveTo>
                      <a:pt x="7573" y="0"/>
                    </a:moveTo>
                    <a:cubicBezTo>
                      <a:pt x="3403" y="0"/>
                      <a:pt x="1" y="3403"/>
                      <a:pt x="1" y="7572"/>
                    </a:cubicBezTo>
                    <a:cubicBezTo>
                      <a:pt x="1" y="11742"/>
                      <a:pt x="3403" y="15111"/>
                      <a:pt x="7573" y="15111"/>
                    </a:cubicBezTo>
                    <a:cubicBezTo>
                      <a:pt x="11742" y="15111"/>
                      <a:pt x="15111" y="11742"/>
                      <a:pt x="15111" y="7572"/>
                    </a:cubicBezTo>
                    <a:lnTo>
                      <a:pt x="7573" y="7572"/>
                    </a:lnTo>
                    <a:lnTo>
                      <a:pt x="7573" y="0"/>
                    </a:lnTo>
                    <a:close/>
                  </a:path>
                </a:pathLst>
              </a:custGeom>
              <a:solidFill>
                <a:schemeClr val="accent3"/>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23"/>
              <p:cNvSpPr/>
              <p:nvPr/>
            </p:nvSpPr>
            <p:spPr>
              <a:xfrm>
                <a:off x="4911813" y="4830500"/>
                <a:ext cx="149300" cy="149300"/>
              </a:xfrm>
              <a:custGeom>
                <a:avLst/>
                <a:gdLst/>
                <a:ahLst/>
                <a:cxnLst/>
                <a:rect l="l" t="t" r="r" b="b"/>
                <a:pathLst>
                  <a:path w="5972" h="5972" extrusionOk="0">
                    <a:moveTo>
                      <a:pt x="0" y="0"/>
                    </a:moveTo>
                    <a:lnTo>
                      <a:pt x="0" y="5971"/>
                    </a:lnTo>
                    <a:lnTo>
                      <a:pt x="5971" y="5971"/>
                    </a:lnTo>
                    <a:cubicBezTo>
                      <a:pt x="5971" y="2669"/>
                      <a:pt x="3303" y="0"/>
                      <a:pt x="0" y="0"/>
                    </a:cubicBezTo>
                    <a:close/>
                  </a:path>
                </a:pathLst>
              </a:custGeom>
              <a:solidFill>
                <a:schemeClr val="accent5"/>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23"/>
              <p:cNvSpPr/>
              <p:nvPr/>
            </p:nvSpPr>
            <p:spPr>
              <a:xfrm>
                <a:off x="5114463" y="4846325"/>
                <a:ext cx="218500" cy="66750"/>
              </a:xfrm>
              <a:custGeom>
                <a:avLst/>
                <a:gdLst/>
                <a:ahLst/>
                <a:cxnLst/>
                <a:rect l="l" t="t" r="r" b="b"/>
                <a:pathLst>
                  <a:path w="8740" h="2670" extrusionOk="0">
                    <a:moveTo>
                      <a:pt x="1334" y="1"/>
                    </a:moveTo>
                    <a:cubicBezTo>
                      <a:pt x="567" y="1"/>
                      <a:pt x="0" y="635"/>
                      <a:pt x="0" y="1335"/>
                    </a:cubicBezTo>
                    <a:cubicBezTo>
                      <a:pt x="0" y="2102"/>
                      <a:pt x="601" y="2670"/>
                      <a:pt x="1334" y="2670"/>
                    </a:cubicBezTo>
                    <a:lnTo>
                      <a:pt x="7372" y="2670"/>
                    </a:lnTo>
                    <a:cubicBezTo>
                      <a:pt x="8106" y="2670"/>
                      <a:pt x="8706" y="2036"/>
                      <a:pt x="8706" y="1335"/>
                    </a:cubicBezTo>
                    <a:cubicBezTo>
                      <a:pt x="8740" y="601"/>
                      <a:pt x="8106" y="1"/>
                      <a:pt x="7372" y="1"/>
                    </a:cubicBezTo>
                    <a:close/>
                  </a:path>
                </a:pathLst>
              </a:custGeom>
              <a:solidFill>
                <a:schemeClr val="l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23"/>
              <p:cNvSpPr/>
              <p:nvPr/>
            </p:nvSpPr>
            <p:spPr>
              <a:xfrm>
                <a:off x="5115288" y="4973925"/>
                <a:ext cx="351100" cy="66750"/>
              </a:xfrm>
              <a:custGeom>
                <a:avLst/>
                <a:gdLst/>
                <a:ahLst/>
                <a:cxnLst/>
                <a:rect l="l" t="t" r="r" b="b"/>
                <a:pathLst>
                  <a:path w="14044" h="2670" extrusionOk="0">
                    <a:moveTo>
                      <a:pt x="1335" y="1"/>
                    </a:moveTo>
                    <a:cubicBezTo>
                      <a:pt x="568" y="1"/>
                      <a:pt x="1" y="601"/>
                      <a:pt x="1" y="1335"/>
                    </a:cubicBezTo>
                    <a:cubicBezTo>
                      <a:pt x="1" y="2069"/>
                      <a:pt x="634" y="2669"/>
                      <a:pt x="1335" y="2669"/>
                    </a:cubicBezTo>
                    <a:lnTo>
                      <a:pt x="12710" y="2669"/>
                    </a:lnTo>
                    <a:cubicBezTo>
                      <a:pt x="13477" y="2669"/>
                      <a:pt x="14044" y="2035"/>
                      <a:pt x="14044" y="1335"/>
                    </a:cubicBezTo>
                    <a:cubicBezTo>
                      <a:pt x="14044" y="601"/>
                      <a:pt x="13410" y="1"/>
                      <a:pt x="12710" y="1"/>
                    </a:cubicBezTo>
                    <a:close/>
                  </a:path>
                </a:pathLst>
              </a:custGeom>
              <a:solidFill>
                <a:schemeClr val="l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23"/>
              <p:cNvSpPr/>
              <p:nvPr/>
            </p:nvSpPr>
            <p:spPr>
              <a:xfrm>
                <a:off x="5115288" y="5101525"/>
                <a:ext cx="351100" cy="66725"/>
              </a:xfrm>
              <a:custGeom>
                <a:avLst/>
                <a:gdLst/>
                <a:ahLst/>
                <a:cxnLst/>
                <a:rect l="l" t="t" r="r" b="b"/>
                <a:pathLst>
                  <a:path w="14044" h="2669" extrusionOk="0">
                    <a:moveTo>
                      <a:pt x="1335" y="0"/>
                    </a:moveTo>
                    <a:cubicBezTo>
                      <a:pt x="568" y="0"/>
                      <a:pt x="1" y="634"/>
                      <a:pt x="1" y="1335"/>
                    </a:cubicBezTo>
                    <a:cubicBezTo>
                      <a:pt x="1" y="2102"/>
                      <a:pt x="634" y="2669"/>
                      <a:pt x="1335" y="2669"/>
                    </a:cubicBezTo>
                    <a:lnTo>
                      <a:pt x="12710" y="2669"/>
                    </a:lnTo>
                    <a:cubicBezTo>
                      <a:pt x="13477" y="2669"/>
                      <a:pt x="14044" y="2068"/>
                      <a:pt x="14044" y="1335"/>
                    </a:cubicBezTo>
                    <a:cubicBezTo>
                      <a:pt x="14044" y="634"/>
                      <a:pt x="13410" y="0"/>
                      <a:pt x="12710" y="0"/>
                    </a:cubicBezTo>
                    <a:close/>
                  </a:path>
                </a:pathLst>
              </a:custGeom>
              <a:solidFill>
                <a:schemeClr val="l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3" name="Google Shape;3893;p123"/>
            <p:cNvSpPr/>
            <p:nvPr/>
          </p:nvSpPr>
          <p:spPr>
            <a:xfrm>
              <a:off x="3171660" y="3139759"/>
              <a:ext cx="582442" cy="820458"/>
            </a:xfrm>
            <a:custGeom>
              <a:avLst/>
              <a:gdLst/>
              <a:ahLst/>
              <a:cxnLst/>
              <a:rect l="l" t="t" r="r" b="b"/>
              <a:pathLst>
                <a:path w="35108" h="49455" extrusionOk="0">
                  <a:moveTo>
                    <a:pt x="32828" y="49454"/>
                  </a:moveTo>
                  <a:lnTo>
                    <a:pt x="2280" y="49454"/>
                  </a:lnTo>
                  <a:cubicBezTo>
                    <a:pt x="1034" y="49454"/>
                    <a:pt x="1" y="48451"/>
                    <a:pt x="1" y="47175"/>
                  </a:cubicBezTo>
                  <a:lnTo>
                    <a:pt x="1" y="2281"/>
                  </a:lnTo>
                  <a:cubicBezTo>
                    <a:pt x="1" y="1034"/>
                    <a:pt x="1034" y="1"/>
                    <a:pt x="2280" y="1"/>
                  </a:cubicBezTo>
                  <a:lnTo>
                    <a:pt x="32828" y="1"/>
                  </a:lnTo>
                  <a:cubicBezTo>
                    <a:pt x="34074" y="1"/>
                    <a:pt x="35108" y="1034"/>
                    <a:pt x="35108" y="2281"/>
                  </a:cubicBezTo>
                  <a:lnTo>
                    <a:pt x="35108" y="47175"/>
                  </a:lnTo>
                  <a:cubicBezTo>
                    <a:pt x="35108" y="48451"/>
                    <a:pt x="34074" y="49454"/>
                    <a:pt x="32828" y="49454"/>
                  </a:cubicBezTo>
                  <a:close/>
                </a:path>
              </a:pathLst>
            </a:custGeom>
            <a:solidFill>
              <a:srgbClr val="EFBDCB"/>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4" name="Google Shape;3894;p123"/>
            <p:cNvGrpSpPr/>
            <p:nvPr/>
          </p:nvGrpSpPr>
          <p:grpSpPr>
            <a:xfrm>
              <a:off x="3175194" y="3144305"/>
              <a:ext cx="573865" cy="811881"/>
              <a:chOff x="3181616" y="3303126"/>
              <a:chExt cx="573865" cy="811881"/>
            </a:xfrm>
          </p:grpSpPr>
          <p:sp>
            <p:nvSpPr>
              <p:cNvPr id="3895" name="Google Shape;3895;p123"/>
              <p:cNvSpPr/>
              <p:nvPr/>
            </p:nvSpPr>
            <p:spPr>
              <a:xfrm>
                <a:off x="3181616" y="3303126"/>
                <a:ext cx="573865" cy="811881"/>
              </a:xfrm>
              <a:custGeom>
                <a:avLst/>
                <a:gdLst/>
                <a:ahLst/>
                <a:cxnLst/>
                <a:rect l="l" t="t" r="r" b="b"/>
                <a:pathLst>
                  <a:path w="34591" h="48938" extrusionOk="0">
                    <a:moveTo>
                      <a:pt x="2037" y="0"/>
                    </a:moveTo>
                    <a:cubicBezTo>
                      <a:pt x="912" y="0"/>
                      <a:pt x="0" y="912"/>
                      <a:pt x="0" y="2007"/>
                    </a:cubicBezTo>
                    <a:lnTo>
                      <a:pt x="0" y="46901"/>
                    </a:lnTo>
                    <a:cubicBezTo>
                      <a:pt x="0" y="48025"/>
                      <a:pt x="943" y="48937"/>
                      <a:pt x="2037" y="48937"/>
                    </a:cubicBezTo>
                    <a:lnTo>
                      <a:pt x="32585" y="48937"/>
                    </a:lnTo>
                    <a:cubicBezTo>
                      <a:pt x="33679" y="48937"/>
                      <a:pt x="34591" y="47995"/>
                      <a:pt x="34591" y="46901"/>
                    </a:cubicBezTo>
                    <a:lnTo>
                      <a:pt x="34591" y="2007"/>
                    </a:lnTo>
                    <a:cubicBezTo>
                      <a:pt x="34591" y="912"/>
                      <a:pt x="33679" y="0"/>
                      <a:pt x="32585" y="0"/>
                    </a:cubicBezTo>
                    <a:close/>
                  </a:path>
                </a:pathLst>
              </a:custGeom>
              <a:solidFill>
                <a:schemeClr val="accent2"/>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23"/>
              <p:cNvSpPr/>
              <p:nvPr/>
            </p:nvSpPr>
            <p:spPr>
              <a:xfrm>
                <a:off x="3301140" y="3423145"/>
                <a:ext cx="337872" cy="400914"/>
              </a:xfrm>
              <a:custGeom>
                <a:avLst/>
                <a:gdLst/>
                <a:ahLst/>
                <a:cxnLst/>
                <a:rect l="l" t="t" r="r" b="b"/>
                <a:pathLst>
                  <a:path w="20366" h="24166" extrusionOk="0">
                    <a:moveTo>
                      <a:pt x="10213" y="6840"/>
                    </a:moveTo>
                    <a:cubicBezTo>
                      <a:pt x="8815" y="6840"/>
                      <a:pt x="7690" y="7995"/>
                      <a:pt x="7690" y="9362"/>
                    </a:cubicBezTo>
                    <a:cubicBezTo>
                      <a:pt x="7690" y="10305"/>
                      <a:pt x="8238" y="11156"/>
                      <a:pt x="9028" y="11551"/>
                    </a:cubicBezTo>
                    <a:lnTo>
                      <a:pt x="9028" y="14499"/>
                    </a:lnTo>
                    <a:cubicBezTo>
                      <a:pt x="9028" y="15138"/>
                      <a:pt x="9514" y="15624"/>
                      <a:pt x="10183" y="15624"/>
                    </a:cubicBezTo>
                    <a:cubicBezTo>
                      <a:pt x="10821" y="15624"/>
                      <a:pt x="11307" y="15138"/>
                      <a:pt x="11307" y="14499"/>
                    </a:cubicBezTo>
                    <a:lnTo>
                      <a:pt x="11307" y="11612"/>
                    </a:lnTo>
                    <a:cubicBezTo>
                      <a:pt x="12098" y="11217"/>
                      <a:pt x="12736" y="10335"/>
                      <a:pt x="12736" y="9362"/>
                    </a:cubicBezTo>
                    <a:cubicBezTo>
                      <a:pt x="12736" y="7964"/>
                      <a:pt x="11581" y="6840"/>
                      <a:pt x="10213" y="6840"/>
                    </a:cubicBezTo>
                    <a:close/>
                    <a:moveTo>
                      <a:pt x="14438" y="1672"/>
                    </a:moveTo>
                    <a:cubicBezTo>
                      <a:pt x="14773" y="3861"/>
                      <a:pt x="16505" y="5593"/>
                      <a:pt x="18694" y="5928"/>
                    </a:cubicBezTo>
                    <a:lnTo>
                      <a:pt x="18694" y="11521"/>
                    </a:lnTo>
                    <a:cubicBezTo>
                      <a:pt x="18694" y="16536"/>
                      <a:pt x="13618" y="21308"/>
                      <a:pt x="10183" y="22433"/>
                    </a:cubicBezTo>
                    <a:cubicBezTo>
                      <a:pt x="6718" y="21338"/>
                      <a:pt x="1672" y="16566"/>
                      <a:pt x="1672" y="11521"/>
                    </a:cubicBezTo>
                    <a:lnTo>
                      <a:pt x="1672" y="5928"/>
                    </a:lnTo>
                    <a:cubicBezTo>
                      <a:pt x="3830" y="5563"/>
                      <a:pt x="5593" y="3861"/>
                      <a:pt x="5927" y="1672"/>
                    </a:cubicBezTo>
                    <a:close/>
                    <a:moveTo>
                      <a:pt x="4316" y="1"/>
                    </a:moveTo>
                    <a:lnTo>
                      <a:pt x="4316" y="852"/>
                    </a:lnTo>
                    <a:cubicBezTo>
                      <a:pt x="4316" y="2797"/>
                      <a:pt x="2766" y="4347"/>
                      <a:pt x="821" y="4347"/>
                    </a:cubicBezTo>
                    <a:lnTo>
                      <a:pt x="0" y="4347"/>
                    </a:lnTo>
                    <a:lnTo>
                      <a:pt x="0" y="11521"/>
                    </a:lnTo>
                    <a:cubicBezTo>
                      <a:pt x="0" y="17508"/>
                      <a:pt x="5897" y="22949"/>
                      <a:pt x="9940" y="24104"/>
                    </a:cubicBezTo>
                    <a:lnTo>
                      <a:pt x="10183" y="24165"/>
                    </a:lnTo>
                    <a:lnTo>
                      <a:pt x="10396" y="24104"/>
                    </a:lnTo>
                    <a:cubicBezTo>
                      <a:pt x="14469" y="23010"/>
                      <a:pt x="20365" y="17539"/>
                      <a:pt x="20365" y="11521"/>
                    </a:cubicBezTo>
                    <a:lnTo>
                      <a:pt x="20365" y="4347"/>
                    </a:lnTo>
                    <a:lnTo>
                      <a:pt x="19514" y="4347"/>
                    </a:lnTo>
                    <a:cubicBezTo>
                      <a:pt x="17599" y="4347"/>
                      <a:pt x="16019" y="2797"/>
                      <a:pt x="16019" y="852"/>
                    </a:cubicBezTo>
                    <a:lnTo>
                      <a:pt x="16019" y="1"/>
                    </a:lnTo>
                    <a:close/>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7" name="Google Shape;3897;p123"/>
            <p:cNvGrpSpPr/>
            <p:nvPr/>
          </p:nvGrpSpPr>
          <p:grpSpPr>
            <a:xfrm>
              <a:off x="3269998" y="3746425"/>
              <a:ext cx="534546" cy="154320"/>
              <a:chOff x="3276419" y="3905246"/>
              <a:chExt cx="534546" cy="154320"/>
            </a:xfrm>
          </p:grpSpPr>
          <p:sp>
            <p:nvSpPr>
              <p:cNvPr id="3898" name="Google Shape;3898;p123"/>
              <p:cNvSpPr/>
              <p:nvPr/>
            </p:nvSpPr>
            <p:spPr>
              <a:xfrm>
                <a:off x="3276419" y="3905246"/>
                <a:ext cx="534546" cy="154320"/>
              </a:xfrm>
              <a:custGeom>
                <a:avLst/>
                <a:gdLst/>
                <a:ahLst/>
                <a:cxnLst/>
                <a:rect l="l" t="t" r="r" b="b"/>
                <a:pathLst>
                  <a:path w="32221" h="9302" extrusionOk="0">
                    <a:moveTo>
                      <a:pt x="1369" y="1"/>
                    </a:moveTo>
                    <a:cubicBezTo>
                      <a:pt x="609" y="1"/>
                      <a:pt x="1" y="609"/>
                      <a:pt x="1" y="1369"/>
                    </a:cubicBezTo>
                    <a:lnTo>
                      <a:pt x="1" y="7904"/>
                    </a:lnTo>
                    <a:cubicBezTo>
                      <a:pt x="1" y="8664"/>
                      <a:pt x="609" y="9302"/>
                      <a:pt x="1369" y="9302"/>
                    </a:cubicBezTo>
                    <a:lnTo>
                      <a:pt x="30853" y="9302"/>
                    </a:lnTo>
                    <a:cubicBezTo>
                      <a:pt x="31612" y="9302"/>
                      <a:pt x="32220" y="8694"/>
                      <a:pt x="32220" y="7904"/>
                    </a:cubicBezTo>
                    <a:lnTo>
                      <a:pt x="32220" y="1369"/>
                    </a:lnTo>
                    <a:cubicBezTo>
                      <a:pt x="32220" y="609"/>
                      <a:pt x="31612" y="1"/>
                      <a:pt x="30853" y="1"/>
                    </a:cubicBezTo>
                    <a:close/>
                  </a:path>
                </a:pathLst>
              </a:custGeom>
              <a:solidFill>
                <a:schemeClr val="lt2"/>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23"/>
              <p:cNvSpPr/>
              <p:nvPr/>
            </p:nvSpPr>
            <p:spPr>
              <a:xfrm>
                <a:off x="3309701" y="3931476"/>
                <a:ext cx="112978" cy="102891"/>
              </a:xfrm>
              <a:custGeom>
                <a:avLst/>
                <a:gdLst/>
                <a:ahLst/>
                <a:cxnLst/>
                <a:rect l="l" t="t" r="r" b="b"/>
                <a:pathLst>
                  <a:path w="6810" h="6202" extrusionOk="0">
                    <a:moveTo>
                      <a:pt x="3405" y="0"/>
                    </a:moveTo>
                    <a:cubicBezTo>
                      <a:pt x="2615" y="0"/>
                      <a:pt x="1825" y="304"/>
                      <a:pt x="1217" y="912"/>
                    </a:cubicBezTo>
                    <a:cubicBezTo>
                      <a:pt x="1" y="2128"/>
                      <a:pt x="1" y="4073"/>
                      <a:pt x="1217" y="5289"/>
                    </a:cubicBezTo>
                    <a:cubicBezTo>
                      <a:pt x="1825" y="5897"/>
                      <a:pt x="2615" y="6201"/>
                      <a:pt x="3405" y="6201"/>
                    </a:cubicBezTo>
                    <a:cubicBezTo>
                      <a:pt x="4196" y="6201"/>
                      <a:pt x="4986" y="5897"/>
                      <a:pt x="5594" y="5289"/>
                    </a:cubicBezTo>
                    <a:cubicBezTo>
                      <a:pt x="6810" y="4073"/>
                      <a:pt x="6810" y="2128"/>
                      <a:pt x="5594" y="912"/>
                    </a:cubicBezTo>
                    <a:cubicBezTo>
                      <a:pt x="4986" y="304"/>
                      <a:pt x="4196" y="0"/>
                      <a:pt x="3405" y="0"/>
                    </a:cubicBezTo>
                    <a:close/>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23"/>
              <p:cNvSpPr/>
              <p:nvPr/>
            </p:nvSpPr>
            <p:spPr>
              <a:xfrm>
                <a:off x="3457979" y="3955168"/>
                <a:ext cx="189109" cy="16656"/>
              </a:xfrm>
              <a:custGeom>
                <a:avLst/>
                <a:gdLst/>
                <a:ahLst/>
                <a:cxnLst/>
                <a:rect l="l" t="t" r="r" b="b"/>
                <a:pathLst>
                  <a:path w="11399" h="1004" extrusionOk="0">
                    <a:moveTo>
                      <a:pt x="487" y="1"/>
                    </a:moveTo>
                    <a:cubicBezTo>
                      <a:pt x="243" y="1"/>
                      <a:pt x="0" y="244"/>
                      <a:pt x="0" y="518"/>
                    </a:cubicBezTo>
                    <a:cubicBezTo>
                      <a:pt x="0" y="761"/>
                      <a:pt x="243" y="1004"/>
                      <a:pt x="487" y="1004"/>
                    </a:cubicBezTo>
                    <a:lnTo>
                      <a:pt x="10912" y="1004"/>
                    </a:lnTo>
                    <a:cubicBezTo>
                      <a:pt x="11186" y="1004"/>
                      <a:pt x="11399" y="822"/>
                      <a:pt x="11399" y="518"/>
                    </a:cubicBezTo>
                    <a:cubicBezTo>
                      <a:pt x="11399" y="244"/>
                      <a:pt x="11186" y="1"/>
                      <a:pt x="10912" y="1"/>
                    </a:cubicBezTo>
                    <a:close/>
                  </a:path>
                </a:pathLst>
              </a:custGeom>
              <a:solidFill>
                <a:schemeClr val="l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23"/>
              <p:cNvSpPr/>
              <p:nvPr/>
            </p:nvSpPr>
            <p:spPr>
              <a:xfrm>
                <a:off x="3667760" y="3955168"/>
                <a:ext cx="94828" cy="16656"/>
              </a:xfrm>
              <a:custGeom>
                <a:avLst/>
                <a:gdLst/>
                <a:ahLst/>
                <a:cxnLst/>
                <a:rect l="l" t="t" r="r" b="b"/>
                <a:pathLst>
                  <a:path w="5716" h="1004" extrusionOk="0">
                    <a:moveTo>
                      <a:pt x="518" y="1"/>
                    </a:moveTo>
                    <a:cubicBezTo>
                      <a:pt x="244" y="1"/>
                      <a:pt x="1" y="244"/>
                      <a:pt x="1" y="518"/>
                    </a:cubicBezTo>
                    <a:cubicBezTo>
                      <a:pt x="1" y="761"/>
                      <a:pt x="244" y="1004"/>
                      <a:pt x="518" y="1004"/>
                    </a:cubicBezTo>
                    <a:lnTo>
                      <a:pt x="5229" y="1004"/>
                    </a:lnTo>
                    <a:cubicBezTo>
                      <a:pt x="5472" y="1004"/>
                      <a:pt x="5685" y="822"/>
                      <a:pt x="5715" y="518"/>
                    </a:cubicBezTo>
                    <a:cubicBezTo>
                      <a:pt x="5715" y="244"/>
                      <a:pt x="5472" y="1"/>
                      <a:pt x="5229" y="1"/>
                    </a:cubicBezTo>
                    <a:close/>
                  </a:path>
                </a:pathLst>
              </a:custGeom>
              <a:solidFill>
                <a:schemeClr val="l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23"/>
              <p:cNvSpPr/>
              <p:nvPr/>
            </p:nvSpPr>
            <p:spPr>
              <a:xfrm>
                <a:off x="3457979" y="3996529"/>
                <a:ext cx="113476" cy="16159"/>
              </a:xfrm>
              <a:custGeom>
                <a:avLst/>
                <a:gdLst/>
                <a:ahLst/>
                <a:cxnLst/>
                <a:rect l="l" t="t" r="r" b="b"/>
                <a:pathLst>
                  <a:path w="6840" h="974" extrusionOk="0">
                    <a:moveTo>
                      <a:pt x="487" y="0"/>
                    </a:moveTo>
                    <a:cubicBezTo>
                      <a:pt x="243" y="0"/>
                      <a:pt x="0" y="213"/>
                      <a:pt x="0" y="487"/>
                    </a:cubicBezTo>
                    <a:cubicBezTo>
                      <a:pt x="0" y="760"/>
                      <a:pt x="243" y="973"/>
                      <a:pt x="487" y="973"/>
                    </a:cubicBezTo>
                    <a:lnTo>
                      <a:pt x="6353" y="973"/>
                    </a:lnTo>
                    <a:cubicBezTo>
                      <a:pt x="6627" y="973"/>
                      <a:pt x="6839" y="760"/>
                      <a:pt x="6839" y="487"/>
                    </a:cubicBezTo>
                    <a:cubicBezTo>
                      <a:pt x="6839" y="213"/>
                      <a:pt x="6627" y="0"/>
                      <a:pt x="6353" y="0"/>
                    </a:cubicBezTo>
                    <a:close/>
                  </a:path>
                </a:pathLst>
              </a:custGeom>
              <a:solidFill>
                <a:schemeClr val="l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3" name="Google Shape;3903;p123"/>
            <p:cNvGrpSpPr/>
            <p:nvPr/>
          </p:nvGrpSpPr>
          <p:grpSpPr>
            <a:xfrm>
              <a:off x="3652778" y="2923429"/>
              <a:ext cx="423095" cy="423095"/>
              <a:chOff x="3659199" y="3082251"/>
              <a:chExt cx="423095" cy="423095"/>
            </a:xfrm>
          </p:grpSpPr>
          <p:sp>
            <p:nvSpPr>
              <p:cNvPr id="3904" name="Google Shape;3904;p123"/>
              <p:cNvSpPr/>
              <p:nvPr/>
            </p:nvSpPr>
            <p:spPr>
              <a:xfrm>
                <a:off x="3659199" y="3082251"/>
                <a:ext cx="423095" cy="423095"/>
              </a:xfrm>
              <a:custGeom>
                <a:avLst/>
                <a:gdLst/>
                <a:ahLst/>
                <a:cxnLst/>
                <a:rect l="l" t="t" r="r" b="b"/>
                <a:pathLst>
                  <a:path w="25503" h="25503" extrusionOk="0">
                    <a:moveTo>
                      <a:pt x="2158" y="0"/>
                    </a:moveTo>
                    <a:cubicBezTo>
                      <a:pt x="942" y="0"/>
                      <a:pt x="0" y="1003"/>
                      <a:pt x="0" y="2158"/>
                    </a:cubicBezTo>
                    <a:lnTo>
                      <a:pt x="0" y="23344"/>
                    </a:lnTo>
                    <a:cubicBezTo>
                      <a:pt x="0" y="24560"/>
                      <a:pt x="973" y="25502"/>
                      <a:pt x="2158" y="25502"/>
                    </a:cubicBezTo>
                    <a:lnTo>
                      <a:pt x="23314" y="25502"/>
                    </a:lnTo>
                    <a:cubicBezTo>
                      <a:pt x="24530" y="25502"/>
                      <a:pt x="25502" y="24499"/>
                      <a:pt x="25502" y="23344"/>
                    </a:cubicBezTo>
                    <a:lnTo>
                      <a:pt x="25502" y="2158"/>
                    </a:lnTo>
                    <a:cubicBezTo>
                      <a:pt x="25502" y="942"/>
                      <a:pt x="24499" y="0"/>
                      <a:pt x="23314" y="0"/>
                    </a:cubicBezTo>
                    <a:close/>
                  </a:path>
                </a:pathLst>
              </a:custGeom>
              <a:solidFill>
                <a:srgbClr val="FFFFFF"/>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23"/>
              <p:cNvSpPr/>
              <p:nvPr/>
            </p:nvSpPr>
            <p:spPr>
              <a:xfrm>
                <a:off x="3737361" y="3154355"/>
                <a:ext cx="267281" cy="278380"/>
              </a:xfrm>
              <a:custGeom>
                <a:avLst/>
                <a:gdLst/>
                <a:ahLst/>
                <a:cxnLst/>
                <a:rect l="l" t="t" r="r" b="b"/>
                <a:pathLst>
                  <a:path w="16111" h="16780" extrusionOk="0">
                    <a:moveTo>
                      <a:pt x="8055" y="5685"/>
                    </a:moveTo>
                    <a:cubicBezTo>
                      <a:pt x="9514" y="5685"/>
                      <a:pt x="10761" y="6901"/>
                      <a:pt x="10761" y="8390"/>
                    </a:cubicBezTo>
                    <a:cubicBezTo>
                      <a:pt x="10761" y="9879"/>
                      <a:pt x="9545" y="11095"/>
                      <a:pt x="8055" y="11095"/>
                    </a:cubicBezTo>
                    <a:cubicBezTo>
                      <a:pt x="6566" y="11095"/>
                      <a:pt x="5350" y="9879"/>
                      <a:pt x="5350" y="8390"/>
                    </a:cubicBezTo>
                    <a:cubicBezTo>
                      <a:pt x="5350" y="6901"/>
                      <a:pt x="6566" y="5685"/>
                      <a:pt x="8055" y="5685"/>
                    </a:cubicBezTo>
                    <a:close/>
                    <a:moveTo>
                      <a:pt x="6536" y="1"/>
                    </a:moveTo>
                    <a:lnTo>
                      <a:pt x="6049" y="2280"/>
                    </a:lnTo>
                    <a:cubicBezTo>
                      <a:pt x="5168" y="2524"/>
                      <a:pt x="4408" y="2980"/>
                      <a:pt x="3770" y="3587"/>
                    </a:cubicBezTo>
                    <a:lnTo>
                      <a:pt x="1520" y="2858"/>
                    </a:lnTo>
                    <a:lnTo>
                      <a:pt x="1" y="5502"/>
                    </a:lnTo>
                    <a:lnTo>
                      <a:pt x="1733" y="7053"/>
                    </a:lnTo>
                    <a:cubicBezTo>
                      <a:pt x="1672" y="7478"/>
                      <a:pt x="1581" y="7934"/>
                      <a:pt x="1581" y="8390"/>
                    </a:cubicBezTo>
                    <a:cubicBezTo>
                      <a:pt x="1581" y="8846"/>
                      <a:pt x="1642" y="9302"/>
                      <a:pt x="1733" y="9727"/>
                    </a:cubicBezTo>
                    <a:lnTo>
                      <a:pt x="1" y="11278"/>
                    </a:lnTo>
                    <a:lnTo>
                      <a:pt x="1520" y="13892"/>
                    </a:lnTo>
                    <a:lnTo>
                      <a:pt x="3770" y="13162"/>
                    </a:lnTo>
                    <a:cubicBezTo>
                      <a:pt x="4408" y="13770"/>
                      <a:pt x="5198" y="14226"/>
                      <a:pt x="6049" y="14499"/>
                    </a:cubicBezTo>
                    <a:lnTo>
                      <a:pt x="6536" y="16779"/>
                    </a:lnTo>
                    <a:lnTo>
                      <a:pt x="9575" y="16779"/>
                    </a:lnTo>
                    <a:lnTo>
                      <a:pt x="10062" y="14499"/>
                    </a:lnTo>
                    <a:cubicBezTo>
                      <a:pt x="10943" y="14226"/>
                      <a:pt x="11703" y="13770"/>
                      <a:pt x="12341" y="13162"/>
                    </a:cubicBezTo>
                    <a:lnTo>
                      <a:pt x="14590" y="13892"/>
                    </a:lnTo>
                    <a:lnTo>
                      <a:pt x="16110" y="11278"/>
                    </a:lnTo>
                    <a:lnTo>
                      <a:pt x="14347" y="9727"/>
                    </a:lnTo>
                    <a:cubicBezTo>
                      <a:pt x="14439" y="9302"/>
                      <a:pt x="14499" y="8846"/>
                      <a:pt x="14499" y="8390"/>
                    </a:cubicBezTo>
                    <a:cubicBezTo>
                      <a:pt x="14499" y="7934"/>
                      <a:pt x="14469" y="7478"/>
                      <a:pt x="14347" y="7053"/>
                    </a:cubicBezTo>
                    <a:lnTo>
                      <a:pt x="16110" y="5502"/>
                    </a:lnTo>
                    <a:lnTo>
                      <a:pt x="14590" y="2858"/>
                    </a:lnTo>
                    <a:lnTo>
                      <a:pt x="12341" y="3587"/>
                    </a:lnTo>
                    <a:cubicBezTo>
                      <a:pt x="11703" y="2980"/>
                      <a:pt x="10913" y="2524"/>
                      <a:pt x="10062" y="2280"/>
                    </a:cubicBezTo>
                    <a:lnTo>
                      <a:pt x="9575" y="1"/>
                    </a:lnTo>
                    <a:close/>
                  </a:path>
                </a:pathLst>
              </a:custGeom>
              <a:solidFill>
                <a:schemeClr val="accent1"/>
              </a:solidFill>
              <a:ln>
                <a:noFill/>
              </a:ln>
              <a:effectLst>
                <a:outerShdw blurRad="57150" dist="3810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123"/>
            <p:cNvGrpSpPr/>
            <p:nvPr/>
          </p:nvGrpSpPr>
          <p:grpSpPr>
            <a:xfrm>
              <a:off x="3171648" y="2029928"/>
              <a:ext cx="932944" cy="154328"/>
              <a:chOff x="2205925" y="868575"/>
              <a:chExt cx="1764600" cy="291900"/>
            </a:xfrm>
          </p:grpSpPr>
          <p:sp>
            <p:nvSpPr>
              <p:cNvPr id="3907" name="Google Shape;3907;p123"/>
              <p:cNvSpPr/>
              <p:nvPr/>
            </p:nvSpPr>
            <p:spPr>
              <a:xfrm>
                <a:off x="2205925" y="868575"/>
                <a:ext cx="1764600" cy="291900"/>
              </a:xfrm>
              <a:custGeom>
                <a:avLst/>
                <a:gdLst/>
                <a:ahLst/>
                <a:cxnLst/>
                <a:rect l="l" t="t" r="r" b="b"/>
                <a:pathLst>
                  <a:path w="70584" h="11676" extrusionOk="0">
                    <a:moveTo>
                      <a:pt x="5838" y="0"/>
                    </a:moveTo>
                    <a:cubicBezTo>
                      <a:pt x="2602" y="0"/>
                      <a:pt x="0" y="2635"/>
                      <a:pt x="0" y="5838"/>
                    </a:cubicBezTo>
                    <a:cubicBezTo>
                      <a:pt x="0" y="9073"/>
                      <a:pt x="2602" y="11675"/>
                      <a:pt x="5838" y="11675"/>
                    </a:cubicBezTo>
                    <a:lnTo>
                      <a:pt x="64746" y="11675"/>
                    </a:lnTo>
                    <a:cubicBezTo>
                      <a:pt x="67949" y="11675"/>
                      <a:pt x="70584" y="9073"/>
                      <a:pt x="70584" y="5838"/>
                    </a:cubicBezTo>
                    <a:cubicBezTo>
                      <a:pt x="70584" y="2635"/>
                      <a:pt x="67949" y="0"/>
                      <a:pt x="64746" y="0"/>
                    </a:cubicBezTo>
                    <a:close/>
                  </a:path>
                </a:pathLst>
              </a:custGeom>
              <a:solidFill>
                <a:schemeClr val="l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23"/>
              <p:cNvSpPr/>
              <p:nvPr/>
            </p:nvSpPr>
            <p:spPr>
              <a:xfrm>
                <a:off x="2439425" y="921100"/>
                <a:ext cx="195975" cy="187650"/>
              </a:xfrm>
              <a:custGeom>
                <a:avLst/>
                <a:gdLst/>
                <a:ahLst/>
                <a:cxnLst/>
                <a:rect l="l" t="t" r="r" b="b"/>
                <a:pathLst>
                  <a:path w="7839" h="7506" extrusionOk="0">
                    <a:moveTo>
                      <a:pt x="3903" y="1"/>
                    </a:moveTo>
                    <a:lnTo>
                      <a:pt x="2702" y="2469"/>
                    </a:lnTo>
                    <a:lnTo>
                      <a:pt x="0" y="2869"/>
                    </a:lnTo>
                    <a:lnTo>
                      <a:pt x="1935" y="4804"/>
                    </a:lnTo>
                    <a:lnTo>
                      <a:pt x="1501" y="7506"/>
                    </a:lnTo>
                    <a:lnTo>
                      <a:pt x="3903" y="6205"/>
                    </a:lnTo>
                    <a:lnTo>
                      <a:pt x="6338" y="7506"/>
                    </a:lnTo>
                    <a:lnTo>
                      <a:pt x="5871" y="4804"/>
                    </a:lnTo>
                    <a:lnTo>
                      <a:pt x="7839" y="2869"/>
                    </a:lnTo>
                    <a:lnTo>
                      <a:pt x="5104" y="2469"/>
                    </a:lnTo>
                    <a:lnTo>
                      <a:pt x="3903" y="1"/>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23"/>
              <p:cNvSpPr/>
              <p:nvPr/>
            </p:nvSpPr>
            <p:spPr>
              <a:xfrm>
                <a:off x="2713775" y="921100"/>
                <a:ext cx="196825" cy="187650"/>
              </a:xfrm>
              <a:custGeom>
                <a:avLst/>
                <a:gdLst/>
                <a:ahLst/>
                <a:cxnLst/>
                <a:rect l="l" t="t" r="r" b="b"/>
                <a:pathLst>
                  <a:path w="7873" h="7506" extrusionOk="0">
                    <a:moveTo>
                      <a:pt x="3937" y="1"/>
                    </a:moveTo>
                    <a:lnTo>
                      <a:pt x="2736" y="2469"/>
                    </a:lnTo>
                    <a:lnTo>
                      <a:pt x="1" y="2869"/>
                    </a:lnTo>
                    <a:lnTo>
                      <a:pt x="1969" y="4804"/>
                    </a:lnTo>
                    <a:lnTo>
                      <a:pt x="1535" y="7506"/>
                    </a:lnTo>
                    <a:lnTo>
                      <a:pt x="3937" y="6205"/>
                    </a:lnTo>
                    <a:lnTo>
                      <a:pt x="6372" y="7506"/>
                    </a:lnTo>
                    <a:lnTo>
                      <a:pt x="6372" y="7506"/>
                    </a:lnTo>
                    <a:lnTo>
                      <a:pt x="5905" y="4804"/>
                    </a:lnTo>
                    <a:lnTo>
                      <a:pt x="7873" y="2869"/>
                    </a:lnTo>
                    <a:lnTo>
                      <a:pt x="5138" y="2469"/>
                    </a:lnTo>
                    <a:lnTo>
                      <a:pt x="3937" y="1"/>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23"/>
              <p:cNvSpPr/>
              <p:nvPr/>
            </p:nvSpPr>
            <p:spPr>
              <a:xfrm>
                <a:off x="2989800" y="921100"/>
                <a:ext cx="196000" cy="187650"/>
              </a:xfrm>
              <a:custGeom>
                <a:avLst/>
                <a:gdLst/>
                <a:ahLst/>
                <a:cxnLst/>
                <a:rect l="l" t="t" r="r" b="b"/>
                <a:pathLst>
                  <a:path w="7840" h="7506" extrusionOk="0">
                    <a:moveTo>
                      <a:pt x="3904" y="1"/>
                    </a:moveTo>
                    <a:lnTo>
                      <a:pt x="2703" y="2469"/>
                    </a:lnTo>
                    <a:lnTo>
                      <a:pt x="1" y="2869"/>
                    </a:lnTo>
                    <a:lnTo>
                      <a:pt x="1935" y="4804"/>
                    </a:lnTo>
                    <a:lnTo>
                      <a:pt x="1502" y="7506"/>
                    </a:lnTo>
                    <a:lnTo>
                      <a:pt x="3904" y="6205"/>
                    </a:lnTo>
                    <a:lnTo>
                      <a:pt x="6339" y="7506"/>
                    </a:lnTo>
                    <a:lnTo>
                      <a:pt x="5872" y="4804"/>
                    </a:lnTo>
                    <a:lnTo>
                      <a:pt x="7840" y="2869"/>
                    </a:lnTo>
                    <a:lnTo>
                      <a:pt x="5104" y="2469"/>
                    </a:lnTo>
                    <a:lnTo>
                      <a:pt x="3904" y="1"/>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23"/>
              <p:cNvSpPr/>
              <p:nvPr/>
            </p:nvSpPr>
            <p:spPr>
              <a:xfrm>
                <a:off x="3265000" y="921100"/>
                <a:ext cx="196000" cy="187650"/>
              </a:xfrm>
              <a:custGeom>
                <a:avLst/>
                <a:gdLst/>
                <a:ahLst/>
                <a:cxnLst/>
                <a:rect l="l" t="t" r="r" b="b"/>
                <a:pathLst>
                  <a:path w="7840" h="7506" extrusionOk="0">
                    <a:moveTo>
                      <a:pt x="3903" y="1"/>
                    </a:moveTo>
                    <a:lnTo>
                      <a:pt x="2703" y="2469"/>
                    </a:lnTo>
                    <a:lnTo>
                      <a:pt x="1" y="2869"/>
                    </a:lnTo>
                    <a:lnTo>
                      <a:pt x="1935" y="4804"/>
                    </a:lnTo>
                    <a:lnTo>
                      <a:pt x="1502" y="7506"/>
                    </a:lnTo>
                    <a:lnTo>
                      <a:pt x="3903" y="6205"/>
                    </a:lnTo>
                    <a:lnTo>
                      <a:pt x="6338" y="7506"/>
                    </a:lnTo>
                    <a:lnTo>
                      <a:pt x="5871" y="4804"/>
                    </a:lnTo>
                    <a:lnTo>
                      <a:pt x="7840" y="2869"/>
                    </a:lnTo>
                    <a:lnTo>
                      <a:pt x="5104" y="2469"/>
                    </a:lnTo>
                    <a:lnTo>
                      <a:pt x="3903" y="1"/>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23"/>
              <p:cNvSpPr/>
              <p:nvPr/>
            </p:nvSpPr>
            <p:spPr>
              <a:xfrm>
                <a:off x="3540200" y="921100"/>
                <a:ext cx="196000" cy="187650"/>
              </a:xfrm>
              <a:custGeom>
                <a:avLst/>
                <a:gdLst/>
                <a:ahLst/>
                <a:cxnLst/>
                <a:rect l="l" t="t" r="r" b="b"/>
                <a:pathLst>
                  <a:path w="7840" h="7506" extrusionOk="0">
                    <a:moveTo>
                      <a:pt x="3903" y="1"/>
                    </a:moveTo>
                    <a:lnTo>
                      <a:pt x="2702" y="2469"/>
                    </a:lnTo>
                    <a:lnTo>
                      <a:pt x="0" y="2869"/>
                    </a:lnTo>
                    <a:lnTo>
                      <a:pt x="1935" y="4804"/>
                    </a:lnTo>
                    <a:lnTo>
                      <a:pt x="1502" y="7506"/>
                    </a:lnTo>
                    <a:lnTo>
                      <a:pt x="3903" y="6205"/>
                    </a:lnTo>
                    <a:lnTo>
                      <a:pt x="6338" y="7506"/>
                    </a:lnTo>
                    <a:lnTo>
                      <a:pt x="5871" y="4804"/>
                    </a:lnTo>
                    <a:lnTo>
                      <a:pt x="7839" y="2869"/>
                    </a:lnTo>
                    <a:lnTo>
                      <a:pt x="5104" y="2469"/>
                    </a:lnTo>
                    <a:lnTo>
                      <a:pt x="3903" y="1"/>
                    </a:lnTo>
                    <a:close/>
                  </a:path>
                </a:pathLst>
              </a:custGeom>
              <a:solidFill>
                <a:srgbClr val="FFFFFF"/>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123"/>
            <p:cNvGrpSpPr/>
            <p:nvPr/>
          </p:nvGrpSpPr>
          <p:grpSpPr>
            <a:xfrm>
              <a:off x="3226303" y="2216912"/>
              <a:ext cx="423105" cy="418886"/>
              <a:chOff x="1094900" y="3550918"/>
              <a:chExt cx="657302" cy="650747"/>
            </a:xfrm>
          </p:grpSpPr>
          <p:grpSp>
            <p:nvGrpSpPr>
              <p:cNvPr id="3914" name="Google Shape;3914;p123"/>
              <p:cNvGrpSpPr/>
              <p:nvPr/>
            </p:nvGrpSpPr>
            <p:grpSpPr>
              <a:xfrm>
                <a:off x="1094900" y="3550918"/>
                <a:ext cx="657302" cy="650747"/>
                <a:chOff x="1529600" y="2601475"/>
                <a:chExt cx="834775" cy="826450"/>
              </a:xfrm>
            </p:grpSpPr>
            <p:sp>
              <p:nvSpPr>
                <p:cNvPr id="3915" name="Google Shape;3915;p123"/>
                <p:cNvSpPr/>
                <p:nvPr/>
              </p:nvSpPr>
              <p:spPr>
                <a:xfrm>
                  <a:off x="1529600" y="2601475"/>
                  <a:ext cx="834775" cy="643825"/>
                </a:xfrm>
                <a:custGeom>
                  <a:avLst/>
                  <a:gdLst/>
                  <a:ahLst/>
                  <a:cxnLst/>
                  <a:rect l="l" t="t" r="r" b="b"/>
                  <a:pathLst>
                    <a:path w="33391" h="25753" extrusionOk="0">
                      <a:moveTo>
                        <a:pt x="3770" y="0"/>
                      </a:moveTo>
                      <a:cubicBezTo>
                        <a:pt x="1668" y="0"/>
                        <a:pt x="0" y="1668"/>
                        <a:pt x="0" y="3736"/>
                      </a:cubicBezTo>
                      <a:lnTo>
                        <a:pt x="0" y="22016"/>
                      </a:lnTo>
                      <a:cubicBezTo>
                        <a:pt x="0" y="24084"/>
                        <a:pt x="1668" y="25752"/>
                        <a:pt x="3770" y="25752"/>
                      </a:cubicBezTo>
                      <a:lnTo>
                        <a:pt x="29622" y="25752"/>
                      </a:lnTo>
                      <a:cubicBezTo>
                        <a:pt x="31723" y="25752"/>
                        <a:pt x="33391" y="24084"/>
                        <a:pt x="33391" y="22016"/>
                      </a:cubicBezTo>
                      <a:lnTo>
                        <a:pt x="33391" y="3736"/>
                      </a:lnTo>
                      <a:cubicBezTo>
                        <a:pt x="33391" y="1668"/>
                        <a:pt x="31723" y="0"/>
                        <a:pt x="29622" y="0"/>
                      </a:cubicBez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23"/>
                <p:cNvSpPr/>
                <p:nvPr/>
              </p:nvSpPr>
              <p:spPr>
                <a:xfrm>
                  <a:off x="2036625" y="3193550"/>
                  <a:ext cx="225175" cy="234375"/>
                </a:xfrm>
                <a:custGeom>
                  <a:avLst/>
                  <a:gdLst/>
                  <a:ahLst/>
                  <a:cxnLst/>
                  <a:rect l="l" t="t" r="r" b="b"/>
                  <a:pathLst>
                    <a:path w="9007" h="9375" extrusionOk="0">
                      <a:moveTo>
                        <a:pt x="9007" y="1"/>
                      </a:moveTo>
                      <a:lnTo>
                        <a:pt x="1" y="335"/>
                      </a:lnTo>
                      <a:lnTo>
                        <a:pt x="9007" y="9374"/>
                      </a:lnTo>
                      <a:lnTo>
                        <a:pt x="9007" y="1"/>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123"/>
              <p:cNvGrpSpPr/>
              <p:nvPr/>
            </p:nvGrpSpPr>
            <p:grpSpPr>
              <a:xfrm>
                <a:off x="1285128" y="3650171"/>
                <a:ext cx="276316" cy="302472"/>
                <a:chOff x="1980750" y="1584075"/>
                <a:chExt cx="422825" cy="462850"/>
              </a:xfrm>
            </p:grpSpPr>
            <p:sp>
              <p:nvSpPr>
                <p:cNvPr id="3918" name="Google Shape;3918;p123"/>
                <p:cNvSpPr/>
                <p:nvPr/>
              </p:nvSpPr>
              <p:spPr>
                <a:xfrm>
                  <a:off x="2350175" y="1584075"/>
                  <a:ext cx="53400" cy="453675"/>
                </a:xfrm>
                <a:custGeom>
                  <a:avLst/>
                  <a:gdLst/>
                  <a:ahLst/>
                  <a:cxnLst/>
                  <a:rect l="l" t="t" r="r" b="b"/>
                  <a:pathLst>
                    <a:path w="2136" h="18147" extrusionOk="0">
                      <a:moveTo>
                        <a:pt x="1102" y="1"/>
                      </a:moveTo>
                      <a:cubicBezTo>
                        <a:pt x="501" y="1"/>
                        <a:pt x="1" y="434"/>
                        <a:pt x="68" y="1035"/>
                      </a:cubicBezTo>
                      <a:lnTo>
                        <a:pt x="68" y="17079"/>
                      </a:lnTo>
                      <a:cubicBezTo>
                        <a:pt x="68" y="17680"/>
                        <a:pt x="501" y="18147"/>
                        <a:pt x="1102" y="18147"/>
                      </a:cubicBezTo>
                      <a:cubicBezTo>
                        <a:pt x="1669" y="18147"/>
                        <a:pt x="2136" y="17680"/>
                        <a:pt x="2136" y="17079"/>
                      </a:cubicBezTo>
                      <a:lnTo>
                        <a:pt x="2136" y="1035"/>
                      </a:lnTo>
                      <a:cubicBezTo>
                        <a:pt x="2136" y="434"/>
                        <a:pt x="1669" y="1"/>
                        <a:pt x="1102"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23"/>
                <p:cNvSpPr/>
                <p:nvPr/>
              </p:nvSpPr>
              <p:spPr>
                <a:xfrm>
                  <a:off x="2126675" y="1613275"/>
                  <a:ext cx="210200" cy="396125"/>
                </a:xfrm>
                <a:custGeom>
                  <a:avLst/>
                  <a:gdLst/>
                  <a:ahLst/>
                  <a:cxnLst/>
                  <a:rect l="l" t="t" r="r" b="b"/>
                  <a:pathLst>
                    <a:path w="8408" h="15845" extrusionOk="0">
                      <a:moveTo>
                        <a:pt x="1" y="11806"/>
                      </a:moveTo>
                      <a:lnTo>
                        <a:pt x="1" y="11806"/>
                      </a:lnTo>
                      <a:cubicBezTo>
                        <a:pt x="0" y="11807"/>
                        <a:pt x="0" y="11808"/>
                        <a:pt x="1" y="11808"/>
                      </a:cubicBezTo>
                      <a:lnTo>
                        <a:pt x="1" y="11806"/>
                      </a:lnTo>
                      <a:close/>
                      <a:moveTo>
                        <a:pt x="8407" y="0"/>
                      </a:moveTo>
                      <a:cubicBezTo>
                        <a:pt x="6283" y="3727"/>
                        <a:pt x="3908" y="4550"/>
                        <a:pt x="2226" y="4550"/>
                      </a:cubicBezTo>
                      <a:cubicBezTo>
                        <a:pt x="898" y="4550"/>
                        <a:pt x="1" y="4036"/>
                        <a:pt x="1" y="4036"/>
                      </a:cubicBezTo>
                      <a:lnTo>
                        <a:pt x="1" y="7906"/>
                      </a:lnTo>
                      <a:lnTo>
                        <a:pt x="1" y="11806"/>
                      </a:lnTo>
                      <a:lnTo>
                        <a:pt x="1" y="11806"/>
                      </a:lnTo>
                      <a:cubicBezTo>
                        <a:pt x="29" y="11761"/>
                        <a:pt x="911" y="11271"/>
                        <a:pt x="2206" y="11271"/>
                      </a:cubicBezTo>
                      <a:cubicBezTo>
                        <a:pt x="3894" y="11271"/>
                        <a:pt x="6285" y="12104"/>
                        <a:pt x="8407" y="15845"/>
                      </a:cubicBezTo>
                      <a:lnTo>
                        <a:pt x="8407" y="7906"/>
                      </a:lnTo>
                      <a:lnTo>
                        <a:pt x="8407" y="0"/>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23"/>
                <p:cNvSpPr/>
                <p:nvPr/>
              </p:nvSpPr>
              <p:spPr>
                <a:xfrm>
                  <a:off x="1980750" y="1712500"/>
                  <a:ext cx="127625" cy="197675"/>
                </a:xfrm>
                <a:custGeom>
                  <a:avLst/>
                  <a:gdLst/>
                  <a:ahLst/>
                  <a:cxnLst/>
                  <a:rect l="l" t="t" r="r" b="b"/>
                  <a:pathLst>
                    <a:path w="5105" h="7907" extrusionOk="0">
                      <a:moveTo>
                        <a:pt x="1969" y="1"/>
                      </a:moveTo>
                      <a:cubicBezTo>
                        <a:pt x="868" y="1"/>
                        <a:pt x="1" y="901"/>
                        <a:pt x="1" y="2002"/>
                      </a:cubicBezTo>
                      <a:lnTo>
                        <a:pt x="1" y="5905"/>
                      </a:lnTo>
                      <a:cubicBezTo>
                        <a:pt x="1" y="7039"/>
                        <a:pt x="901" y="7906"/>
                        <a:pt x="1969" y="7906"/>
                      </a:cubicBezTo>
                      <a:lnTo>
                        <a:pt x="5104" y="7906"/>
                      </a:lnTo>
                      <a:lnTo>
                        <a:pt x="5104" y="1"/>
                      </a:ln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23"/>
                <p:cNvSpPr/>
                <p:nvPr/>
              </p:nvSpPr>
              <p:spPr>
                <a:xfrm>
                  <a:off x="2056650" y="1922650"/>
                  <a:ext cx="51725" cy="124275"/>
                </a:xfrm>
                <a:custGeom>
                  <a:avLst/>
                  <a:gdLst/>
                  <a:ahLst/>
                  <a:cxnLst/>
                  <a:rect l="l" t="t" r="r" b="b"/>
                  <a:pathLst>
                    <a:path w="2069" h="4971" extrusionOk="0">
                      <a:moveTo>
                        <a:pt x="1034" y="1"/>
                      </a:moveTo>
                      <a:cubicBezTo>
                        <a:pt x="434" y="1"/>
                        <a:pt x="0" y="468"/>
                        <a:pt x="0" y="1035"/>
                      </a:cubicBezTo>
                      <a:lnTo>
                        <a:pt x="0" y="3937"/>
                      </a:lnTo>
                      <a:cubicBezTo>
                        <a:pt x="0" y="4504"/>
                        <a:pt x="434" y="4971"/>
                        <a:pt x="1034" y="4971"/>
                      </a:cubicBezTo>
                      <a:cubicBezTo>
                        <a:pt x="1635" y="4971"/>
                        <a:pt x="2068" y="4504"/>
                        <a:pt x="2068" y="3937"/>
                      </a:cubicBezTo>
                      <a:lnTo>
                        <a:pt x="2068" y="1035"/>
                      </a:lnTo>
                      <a:cubicBezTo>
                        <a:pt x="2068" y="468"/>
                        <a:pt x="1635" y="1"/>
                        <a:pt x="1034" y="1"/>
                      </a:cubicBezTo>
                      <a:close/>
                    </a:path>
                  </a:pathLst>
                </a:custGeom>
                <a:solidFill>
                  <a:srgbClr val="FFFFFF"/>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2" name="Google Shape;3922;p123"/>
            <p:cNvGrpSpPr/>
            <p:nvPr/>
          </p:nvGrpSpPr>
          <p:grpSpPr>
            <a:xfrm>
              <a:off x="3576574" y="1655547"/>
              <a:ext cx="413047" cy="408927"/>
              <a:chOff x="1529600" y="2601475"/>
              <a:chExt cx="834775" cy="826450"/>
            </a:xfrm>
          </p:grpSpPr>
          <p:sp>
            <p:nvSpPr>
              <p:cNvPr id="3923" name="Google Shape;3923;p123"/>
              <p:cNvSpPr/>
              <p:nvPr/>
            </p:nvSpPr>
            <p:spPr>
              <a:xfrm>
                <a:off x="1529600" y="2601475"/>
                <a:ext cx="834775" cy="643825"/>
              </a:xfrm>
              <a:custGeom>
                <a:avLst/>
                <a:gdLst/>
                <a:ahLst/>
                <a:cxnLst/>
                <a:rect l="l" t="t" r="r" b="b"/>
                <a:pathLst>
                  <a:path w="33391" h="25753" extrusionOk="0">
                    <a:moveTo>
                      <a:pt x="3770" y="0"/>
                    </a:moveTo>
                    <a:cubicBezTo>
                      <a:pt x="1668" y="0"/>
                      <a:pt x="0" y="1668"/>
                      <a:pt x="0" y="3736"/>
                    </a:cubicBezTo>
                    <a:lnTo>
                      <a:pt x="0" y="22016"/>
                    </a:lnTo>
                    <a:cubicBezTo>
                      <a:pt x="0" y="24084"/>
                      <a:pt x="1668" y="25752"/>
                      <a:pt x="3770" y="25752"/>
                    </a:cubicBezTo>
                    <a:lnTo>
                      <a:pt x="29622" y="25752"/>
                    </a:lnTo>
                    <a:cubicBezTo>
                      <a:pt x="31723" y="25752"/>
                      <a:pt x="33391" y="24084"/>
                      <a:pt x="33391" y="22016"/>
                    </a:cubicBezTo>
                    <a:lnTo>
                      <a:pt x="33391" y="3736"/>
                    </a:lnTo>
                    <a:cubicBezTo>
                      <a:pt x="33391" y="1668"/>
                      <a:pt x="31723" y="0"/>
                      <a:pt x="29622" y="0"/>
                    </a:cubicBezTo>
                    <a:close/>
                  </a:path>
                </a:pathLst>
              </a:custGeom>
              <a:solidFill>
                <a:schemeClr val="accent3"/>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23"/>
              <p:cNvSpPr/>
              <p:nvPr/>
            </p:nvSpPr>
            <p:spPr>
              <a:xfrm>
                <a:off x="2036625" y="3193550"/>
                <a:ext cx="225175" cy="234375"/>
              </a:xfrm>
              <a:custGeom>
                <a:avLst/>
                <a:gdLst/>
                <a:ahLst/>
                <a:cxnLst/>
                <a:rect l="l" t="t" r="r" b="b"/>
                <a:pathLst>
                  <a:path w="9007" h="9375" extrusionOk="0">
                    <a:moveTo>
                      <a:pt x="9007" y="1"/>
                    </a:moveTo>
                    <a:lnTo>
                      <a:pt x="1" y="335"/>
                    </a:lnTo>
                    <a:lnTo>
                      <a:pt x="9007" y="9374"/>
                    </a:lnTo>
                    <a:lnTo>
                      <a:pt x="9007" y="1"/>
                    </a:lnTo>
                    <a:close/>
                  </a:path>
                </a:pathLst>
              </a:custGeom>
              <a:solidFill>
                <a:schemeClr val="accent3"/>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23"/>
              <p:cNvSpPr/>
              <p:nvPr/>
            </p:nvSpPr>
            <p:spPr>
              <a:xfrm>
                <a:off x="1718075" y="2764925"/>
                <a:ext cx="458675" cy="316925"/>
              </a:xfrm>
              <a:custGeom>
                <a:avLst/>
                <a:gdLst/>
                <a:ahLst/>
                <a:cxnLst/>
                <a:rect l="l" t="t" r="r" b="b"/>
                <a:pathLst>
                  <a:path w="18347" h="12677" extrusionOk="0">
                    <a:moveTo>
                      <a:pt x="17012" y="1335"/>
                    </a:moveTo>
                    <a:lnTo>
                      <a:pt x="17012" y="11342"/>
                    </a:lnTo>
                    <a:lnTo>
                      <a:pt x="1334" y="11342"/>
                    </a:lnTo>
                    <a:lnTo>
                      <a:pt x="1334" y="1335"/>
                    </a:lnTo>
                    <a:close/>
                    <a:moveTo>
                      <a:pt x="667" y="0"/>
                    </a:moveTo>
                    <a:cubicBezTo>
                      <a:pt x="267" y="0"/>
                      <a:pt x="0" y="301"/>
                      <a:pt x="0" y="667"/>
                    </a:cubicBezTo>
                    <a:lnTo>
                      <a:pt x="0" y="12009"/>
                    </a:lnTo>
                    <a:cubicBezTo>
                      <a:pt x="0" y="12376"/>
                      <a:pt x="267" y="12676"/>
                      <a:pt x="667" y="12676"/>
                    </a:cubicBezTo>
                    <a:lnTo>
                      <a:pt x="17679" y="12676"/>
                    </a:lnTo>
                    <a:cubicBezTo>
                      <a:pt x="18013" y="12676"/>
                      <a:pt x="18347" y="12376"/>
                      <a:pt x="18347" y="12009"/>
                    </a:cubicBezTo>
                    <a:lnTo>
                      <a:pt x="18347" y="667"/>
                    </a:lnTo>
                    <a:cubicBezTo>
                      <a:pt x="18347" y="301"/>
                      <a:pt x="18046" y="0"/>
                      <a:pt x="17679" y="0"/>
                    </a:cubicBezTo>
                    <a:close/>
                  </a:path>
                </a:pathLst>
              </a:custGeom>
              <a:solidFill>
                <a:srgbClr val="FFFFFF"/>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23"/>
              <p:cNvSpPr/>
              <p:nvPr/>
            </p:nvSpPr>
            <p:spPr>
              <a:xfrm>
                <a:off x="1715575" y="2764800"/>
                <a:ext cx="251025" cy="224475"/>
              </a:xfrm>
              <a:custGeom>
                <a:avLst/>
                <a:gdLst/>
                <a:ahLst/>
                <a:cxnLst/>
                <a:rect l="l" t="t" r="r" b="b"/>
                <a:pathLst>
                  <a:path w="10041" h="8979" extrusionOk="0">
                    <a:moveTo>
                      <a:pt x="738" y="1"/>
                    </a:moveTo>
                    <a:cubicBezTo>
                      <a:pt x="562" y="1"/>
                      <a:pt x="388" y="68"/>
                      <a:pt x="267" y="205"/>
                    </a:cubicBezTo>
                    <a:cubicBezTo>
                      <a:pt x="0" y="506"/>
                      <a:pt x="0" y="939"/>
                      <a:pt x="300" y="1173"/>
                    </a:cubicBezTo>
                    <a:lnTo>
                      <a:pt x="8840" y="8812"/>
                    </a:lnTo>
                    <a:cubicBezTo>
                      <a:pt x="8973" y="8912"/>
                      <a:pt x="9140" y="8978"/>
                      <a:pt x="9307" y="8978"/>
                    </a:cubicBezTo>
                    <a:cubicBezTo>
                      <a:pt x="9473" y="8978"/>
                      <a:pt x="9674" y="8878"/>
                      <a:pt x="9807" y="8712"/>
                    </a:cubicBezTo>
                    <a:cubicBezTo>
                      <a:pt x="10041" y="8445"/>
                      <a:pt x="10041" y="8011"/>
                      <a:pt x="9774" y="7778"/>
                    </a:cubicBezTo>
                    <a:lnTo>
                      <a:pt x="1201" y="172"/>
                    </a:lnTo>
                    <a:cubicBezTo>
                      <a:pt x="1072" y="59"/>
                      <a:pt x="904" y="1"/>
                      <a:pt x="738" y="1"/>
                    </a:cubicBezTo>
                    <a:close/>
                  </a:path>
                </a:pathLst>
              </a:custGeom>
              <a:solidFill>
                <a:srgbClr val="FFFFFF"/>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23"/>
              <p:cNvSpPr/>
              <p:nvPr/>
            </p:nvSpPr>
            <p:spPr>
              <a:xfrm>
                <a:off x="1929050" y="2764775"/>
                <a:ext cx="249375" cy="224500"/>
              </a:xfrm>
              <a:custGeom>
                <a:avLst/>
                <a:gdLst/>
                <a:ahLst/>
                <a:cxnLst/>
                <a:rect l="l" t="t" r="r" b="b"/>
                <a:pathLst>
                  <a:path w="9975" h="8980" extrusionOk="0">
                    <a:moveTo>
                      <a:pt x="9216" y="0"/>
                    </a:moveTo>
                    <a:cubicBezTo>
                      <a:pt x="9064" y="0"/>
                      <a:pt x="8909" y="53"/>
                      <a:pt x="8773" y="173"/>
                    </a:cubicBezTo>
                    <a:lnTo>
                      <a:pt x="301" y="7812"/>
                    </a:lnTo>
                    <a:cubicBezTo>
                      <a:pt x="67" y="8045"/>
                      <a:pt x="0" y="8479"/>
                      <a:pt x="267" y="8746"/>
                    </a:cubicBezTo>
                    <a:cubicBezTo>
                      <a:pt x="401" y="8879"/>
                      <a:pt x="601" y="8979"/>
                      <a:pt x="768" y="8979"/>
                    </a:cubicBezTo>
                    <a:cubicBezTo>
                      <a:pt x="934" y="8979"/>
                      <a:pt x="1101" y="8879"/>
                      <a:pt x="1235" y="8813"/>
                    </a:cubicBezTo>
                    <a:lnTo>
                      <a:pt x="9674" y="1174"/>
                    </a:lnTo>
                    <a:cubicBezTo>
                      <a:pt x="9941" y="907"/>
                      <a:pt x="9974" y="507"/>
                      <a:pt x="9707" y="206"/>
                    </a:cubicBezTo>
                    <a:cubicBezTo>
                      <a:pt x="9579" y="78"/>
                      <a:pt x="9401" y="0"/>
                      <a:pt x="9216" y="0"/>
                    </a:cubicBezTo>
                    <a:close/>
                  </a:path>
                </a:pathLst>
              </a:custGeom>
              <a:solidFill>
                <a:srgbClr val="FFFFFF"/>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23"/>
              <p:cNvSpPr/>
              <p:nvPr/>
            </p:nvSpPr>
            <p:spPr>
              <a:xfrm>
                <a:off x="1715575" y="2902400"/>
                <a:ext cx="191825" cy="179450"/>
              </a:xfrm>
              <a:custGeom>
                <a:avLst/>
                <a:gdLst/>
                <a:ahLst/>
                <a:cxnLst/>
                <a:rect l="l" t="t" r="r" b="b"/>
                <a:pathLst>
                  <a:path w="7673" h="7178" extrusionOk="0">
                    <a:moveTo>
                      <a:pt x="6925" y="1"/>
                    </a:moveTo>
                    <a:cubicBezTo>
                      <a:pt x="6752" y="1"/>
                      <a:pt x="6584" y="59"/>
                      <a:pt x="6471" y="172"/>
                    </a:cubicBezTo>
                    <a:lnTo>
                      <a:pt x="300" y="6010"/>
                    </a:lnTo>
                    <a:cubicBezTo>
                      <a:pt x="0" y="6276"/>
                      <a:pt x="0" y="6710"/>
                      <a:pt x="267" y="6977"/>
                    </a:cubicBezTo>
                    <a:cubicBezTo>
                      <a:pt x="367" y="7110"/>
                      <a:pt x="600" y="7177"/>
                      <a:pt x="767" y="7177"/>
                    </a:cubicBezTo>
                    <a:cubicBezTo>
                      <a:pt x="934" y="7177"/>
                      <a:pt x="1101" y="7110"/>
                      <a:pt x="1201" y="7010"/>
                    </a:cubicBezTo>
                    <a:lnTo>
                      <a:pt x="7372" y="1173"/>
                    </a:lnTo>
                    <a:cubicBezTo>
                      <a:pt x="7672" y="939"/>
                      <a:pt x="7672" y="472"/>
                      <a:pt x="7439" y="205"/>
                    </a:cubicBezTo>
                    <a:cubicBezTo>
                      <a:pt x="7301" y="68"/>
                      <a:pt x="7109" y="1"/>
                      <a:pt x="6925" y="1"/>
                    </a:cubicBezTo>
                    <a:close/>
                  </a:path>
                </a:pathLst>
              </a:custGeom>
              <a:solidFill>
                <a:srgbClr val="FFFFFF"/>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23"/>
              <p:cNvSpPr/>
              <p:nvPr/>
            </p:nvSpPr>
            <p:spPr>
              <a:xfrm>
                <a:off x="1991600" y="2900025"/>
                <a:ext cx="185975" cy="181825"/>
              </a:xfrm>
              <a:custGeom>
                <a:avLst/>
                <a:gdLst/>
                <a:ahLst/>
                <a:cxnLst/>
                <a:rect l="l" t="t" r="r" b="b"/>
                <a:pathLst>
                  <a:path w="7439" h="7273" extrusionOk="0">
                    <a:moveTo>
                      <a:pt x="726" y="0"/>
                    </a:moveTo>
                    <a:cubicBezTo>
                      <a:pt x="551" y="0"/>
                      <a:pt x="384" y="67"/>
                      <a:pt x="267" y="200"/>
                    </a:cubicBezTo>
                    <a:cubicBezTo>
                      <a:pt x="0" y="467"/>
                      <a:pt x="0" y="901"/>
                      <a:pt x="267" y="1134"/>
                    </a:cubicBezTo>
                    <a:lnTo>
                      <a:pt x="6271" y="7072"/>
                    </a:lnTo>
                    <a:cubicBezTo>
                      <a:pt x="6405" y="7205"/>
                      <a:pt x="6572" y="7272"/>
                      <a:pt x="6738" y="7272"/>
                    </a:cubicBezTo>
                    <a:cubicBezTo>
                      <a:pt x="6905" y="7272"/>
                      <a:pt x="7072" y="7205"/>
                      <a:pt x="7172" y="7072"/>
                    </a:cubicBezTo>
                    <a:cubicBezTo>
                      <a:pt x="7439" y="6772"/>
                      <a:pt x="7439" y="6371"/>
                      <a:pt x="7172" y="6105"/>
                    </a:cubicBezTo>
                    <a:lnTo>
                      <a:pt x="1234" y="200"/>
                    </a:lnTo>
                    <a:cubicBezTo>
                      <a:pt x="1084" y="67"/>
                      <a:pt x="901" y="0"/>
                      <a:pt x="726" y="0"/>
                    </a:cubicBezTo>
                    <a:close/>
                  </a:path>
                </a:pathLst>
              </a:custGeom>
              <a:solidFill>
                <a:srgbClr val="FFFFFF"/>
              </a:solidFill>
              <a:ln>
                <a:noFill/>
              </a:ln>
              <a:effectLst>
                <a:outerShdw blurRad="57150" dist="38100" dir="408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30" name="Google Shape;3930;p123"/>
          <p:cNvSpPr/>
          <p:nvPr/>
        </p:nvSpPr>
        <p:spPr>
          <a:xfrm>
            <a:off x="714050" y="1420622"/>
            <a:ext cx="20100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23"/>
          <p:cNvSpPr/>
          <p:nvPr/>
        </p:nvSpPr>
        <p:spPr>
          <a:xfrm>
            <a:off x="6410977" y="1420622"/>
            <a:ext cx="20100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23"/>
          <p:cNvSpPr/>
          <p:nvPr/>
        </p:nvSpPr>
        <p:spPr>
          <a:xfrm>
            <a:off x="722563" y="3321823"/>
            <a:ext cx="20100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23"/>
          <p:cNvSpPr/>
          <p:nvPr/>
        </p:nvSpPr>
        <p:spPr>
          <a:xfrm>
            <a:off x="6400475" y="3321823"/>
            <a:ext cx="20100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23"/>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MODEL</a:t>
            </a:r>
            <a:endParaRPr/>
          </a:p>
        </p:txBody>
      </p:sp>
      <p:sp>
        <p:nvSpPr>
          <p:cNvPr id="3935" name="Google Shape;3935;p123"/>
          <p:cNvSpPr txBox="1"/>
          <p:nvPr/>
        </p:nvSpPr>
        <p:spPr>
          <a:xfrm>
            <a:off x="720000" y="1485636"/>
            <a:ext cx="20100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MARKETING</a:t>
            </a:r>
            <a:endParaRPr sz="1800" b="1">
              <a:solidFill>
                <a:schemeClr val="lt1"/>
              </a:solidFill>
              <a:latin typeface="Orbitron"/>
              <a:ea typeface="Orbitron"/>
              <a:cs typeface="Orbitron"/>
              <a:sym typeface="Orbitron"/>
            </a:endParaRPr>
          </a:p>
        </p:txBody>
      </p:sp>
      <p:sp>
        <p:nvSpPr>
          <p:cNvPr id="3936" name="Google Shape;3936;p123"/>
          <p:cNvSpPr txBox="1"/>
          <p:nvPr/>
        </p:nvSpPr>
        <p:spPr>
          <a:xfrm>
            <a:off x="714052" y="1899920"/>
            <a:ext cx="20100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Neptune is very far away from Earth</a:t>
            </a:r>
            <a:endParaRPr>
              <a:solidFill>
                <a:schemeClr val="dk1"/>
              </a:solidFill>
              <a:latin typeface="Quicksand"/>
              <a:ea typeface="Quicksand"/>
              <a:cs typeface="Quicksand"/>
              <a:sym typeface="Quicksand"/>
            </a:endParaRPr>
          </a:p>
        </p:txBody>
      </p:sp>
      <p:sp>
        <p:nvSpPr>
          <p:cNvPr id="3937" name="Google Shape;3937;p123"/>
          <p:cNvSpPr txBox="1"/>
          <p:nvPr/>
        </p:nvSpPr>
        <p:spPr>
          <a:xfrm>
            <a:off x="722538" y="3382732"/>
            <a:ext cx="20100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TRAINING</a:t>
            </a:r>
            <a:endParaRPr sz="1800" b="1">
              <a:solidFill>
                <a:schemeClr val="lt1"/>
              </a:solidFill>
              <a:latin typeface="Orbitron"/>
              <a:ea typeface="Orbitron"/>
              <a:cs typeface="Orbitron"/>
              <a:sym typeface="Orbitron"/>
            </a:endParaRPr>
          </a:p>
        </p:txBody>
      </p:sp>
      <p:sp>
        <p:nvSpPr>
          <p:cNvPr id="3938" name="Google Shape;3938;p123"/>
          <p:cNvSpPr txBox="1"/>
          <p:nvPr/>
        </p:nvSpPr>
        <p:spPr>
          <a:xfrm>
            <a:off x="717440" y="3798341"/>
            <a:ext cx="20100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Saturn is a gas giant and has rings</a:t>
            </a:r>
            <a:endParaRPr>
              <a:solidFill>
                <a:schemeClr val="dk1"/>
              </a:solidFill>
              <a:latin typeface="Quicksand"/>
              <a:ea typeface="Quicksand"/>
              <a:cs typeface="Quicksand"/>
              <a:sym typeface="Quicksand"/>
            </a:endParaRPr>
          </a:p>
        </p:txBody>
      </p:sp>
      <p:sp>
        <p:nvSpPr>
          <p:cNvPr id="3939" name="Google Shape;3939;p123"/>
          <p:cNvSpPr txBox="1"/>
          <p:nvPr/>
        </p:nvSpPr>
        <p:spPr>
          <a:xfrm>
            <a:off x="6405202" y="3798341"/>
            <a:ext cx="20100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Mercury is the closest planet to the Sun</a:t>
            </a:r>
            <a:endParaRPr>
              <a:solidFill>
                <a:schemeClr val="dk1"/>
              </a:solidFill>
              <a:latin typeface="Quicksand"/>
              <a:ea typeface="Quicksand"/>
              <a:cs typeface="Quicksand"/>
              <a:sym typeface="Quicksand"/>
            </a:endParaRPr>
          </a:p>
        </p:txBody>
      </p:sp>
      <p:sp>
        <p:nvSpPr>
          <p:cNvPr id="3940" name="Google Shape;3940;p123"/>
          <p:cNvSpPr txBox="1"/>
          <p:nvPr/>
        </p:nvSpPr>
        <p:spPr>
          <a:xfrm>
            <a:off x="6407976" y="3382732"/>
            <a:ext cx="20100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TECHNOLOGY</a:t>
            </a:r>
            <a:endParaRPr sz="1800" b="1">
              <a:solidFill>
                <a:schemeClr val="lt1"/>
              </a:solidFill>
              <a:latin typeface="Orbitron"/>
              <a:ea typeface="Orbitron"/>
              <a:cs typeface="Orbitron"/>
              <a:sym typeface="Orbitron"/>
            </a:endParaRPr>
          </a:p>
        </p:txBody>
      </p:sp>
      <p:sp>
        <p:nvSpPr>
          <p:cNvPr id="3941" name="Google Shape;3941;p123"/>
          <p:cNvSpPr txBox="1"/>
          <p:nvPr/>
        </p:nvSpPr>
        <p:spPr>
          <a:xfrm>
            <a:off x="6410952" y="1485636"/>
            <a:ext cx="20100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ASSESSMENT</a:t>
            </a:r>
            <a:endParaRPr sz="1800" b="1">
              <a:solidFill>
                <a:schemeClr val="lt1"/>
              </a:solidFill>
              <a:latin typeface="Orbitron"/>
              <a:ea typeface="Orbitron"/>
              <a:cs typeface="Orbitron"/>
              <a:sym typeface="Orbitron"/>
            </a:endParaRPr>
          </a:p>
        </p:txBody>
      </p:sp>
      <p:sp>
        <p:nvSpPr>
          <p:cNvPr id="3942" name="Google Shape;3942;p123"/>
          <p:cNvSpPr txBox="1"/>
          <p:nvPr/>
        </p:nvSpPr>
        <p:spPr>
          <a:xfrm>
            <a:off x="6406700" y="1899920"/>
            <a:ext cx="20100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Despite being red, Mars is a cold place</a:t>
            </a:r>
            <a:endParaRPr>
              <a:solidFill>
                <a:schemeClr val="dk1"/>
              </a:solidFill>
              <a:latin typeface="Quicksand"/>
              <a:ea typeface="Quicksand"/>
              <a:cs typeface="Quicksand"/>
              <a:sym typeface="Quicksand"/>
            </a:endParaRPr>
          </a:p>
        </p:txBody>
      </p:sp>
      <p:cxnSp>
        <p:nvCxnSpPr>
          <p:cNvPr id="3943" name="Google Shape;3943;p123"/>
          <p:cNvCxnSpPr>
            <a:stCxn id="3940" idx="1"/>
          </p:cNvCxnSpPr>
          <p:nvPr/>
        </p:nvCxnSpPr>
        <p:spPr>
          <a:xfrm flipH="1">
            <a:off x="5395776" y="3498682"/>
            <a:ext cx="1012200" cy="1887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3944" name="Google Shape;3944;p123"/>
          <p:cNvCxnSpPr>
            <a:stCxn id="3941" idx="1"/>
          </p:cNvCxnSpPr>
          <p:nvPr/>
        </p:nvCxnSpPr>
        <p:spPr>
          <a:xfrm flipH="1">
            <a:off x="5516952" y="1601586"/>
            <a:ext cx="894000" cy="6117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3945" name="Google Shape;3945;p123"/>
          <p:cNvCxnSpPr>
            <a:stCxn id="3937" idx="3"/>
          </p:cNvCxnSpPr>
          <p:nvPr/>
        </p:nvCxnSpPr>
        <p:spPr>
          <a:xfrm>
            <a:off x="2732538" y="3498682"/>
            <a:ext cx="554100" cy="1677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3946" name="Google Shape;3946;p123"/>
          <p:cNvCxnSpPr>
            <a:stCxn id="3935" idx="3"/>
          </p:cNvCxnSpPr>
          <p:nvPr/>
        </p:nvCxnSpPr>
        <p:spPr>
          <a:xfrm>
            <a:off x="2730000" y="1601586"/>
            <a:ext cx="577800" cy="534900"/>
          </a:xfrm>
          <a:prstGeom prst="bentConnector3">
            <a:avLst>
              <a:gd name="adj1" fmla="val 50000"/>
            </a:avLst>
          </a:prstGeom>
          <a:noFill/>
          <a:ln w="19050" cap="flat" cmpd="sng">
            <a:solidFill>
              <a:schemeClr val="dk1"/>
            </a:solidFill>
            <a:prstDash val="solid"/>
            <a:round/>
            <a:headEnd type="none" w="med" len="med"/>
            <a:tailEnd type="oval"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776"/>
                                        </p:tgtEl>
                                        <p:attrNameLst>
                                          <p:attrName>style.visibility</p:attrName>
                                        </p:attrNameLst>
                                      </p:cBhvr>
                                      <p:to>
                                        <p:strVal val="visible"/>
                                      </p:to>
                                    </p:set>
                                    <p:anim calcmode="lin" valueType="num">
                                      <p:cBhvr additive="base">
                                        <p:cTn id="7" dur="800"/>
                                        <p:tgtEl>
                                          <p:spTgt spid="37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950"/>
        <p:cNvGrpSpPr/>
        <p:nvPr/>
      </p:nvGrpSpPr>
      <p:grpSpPr>
        <a:xfrm>
          <a:off x="0" y="0"/>
          <a:ext cx="0" cy="0"/>
          <a:chOff x="0" y="0"/>
          <a:chExt cx="0" cy="0"/>
        </a:xfrm>
      </p:grpSpPr>
      <p:sp>
        <p:nvSpPr>
          <p:cNvPr id="3951" name="Google Shape;3951;p124"/>
          <p:cNvSpPr/>
          <p:nvPr/>
        </p:nvSpPr>
        <p:spPr>
          <a:xfrm>
            <a:off x="784227" y="1435290"/>
            <a:ext cx="1891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24"/>
          <p:cNvSpPr/>
          <p:nvPr/>
        </p:nvSpPr>
        <p:spPr>
          <a:xfrm>
            <a:off x="4587930" y="1435290"/>
            <a:ext cx="18825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24"/>
          <p:cNvSpPr/>
          <p:nvPr/>
        </p:nvSpPr>
        <p:spPr>
          <a:xfrm>
            <a:off x="8010425" y="1164429"/>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24"/>
          <p:cNvSpPr/>
          <p:nvPr/>
        </p:nvSpPr>
        <p:spPr>
          <a:xfrm>
            <a:off x="784225" y="4072779"/>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24"/>
          <p:cNvSpPr/>
          <p:nvPr/>
        </p:nvSpPr>
        <p:spPr>
          <a:xfrm>
            <a:off x="2691908" y="3288272"/>
            <a:ext cx="18864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24"/>
          <p:cNvSpPr/>
          <p:nvPr/>
        </p:nvSpPr>
        <p:spPr>
          <a:xfrm>
            <a:off x="6477344" y="3288272"/>
            <a:ext cx="18756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24"/>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TIMELINE</a:t>
            </a:r>
            <a:endParaRPr/>
          </a:p>
        </p:txBody>
      </p:sp>
      <p:sp>
        <p:nvSpPr>
          <p:cNvPr id="3958" name="Google Shape;3958;p124"/>
          <p:cNvSpPr txBox="1"/>
          <p:nvPr/>
        </p:nvSpPr>
        <p:spPr>
          <a:xfrm>
            <a:off x="789826" y="1500304"/>
            <a:ext cx="18912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JUPITER</a:t>
            </a:r>
            <a:endParaRPr sz="1800" b="1">
              <a:solidFill>
                <a:schemeClr val="lt1"/>
              </a:solidFill>
              <a:latin typeface="Orbitron"/>
              <a:ea typeface="Orbitron"/>
              <a:cs typeface="Orbitron"/>
              <a:sym typeface="Orbitron"/>
            </a:endParaRPr>
          </a:p>
        </p:txBody>
      </p:sp>
      <p:sp>
        <p:nvSpPr>
          <p:cNvPr id="3959" name="Google Shape;3959;p124"/>
          <p:cNvSpPr txBox="1"/>
          <p:nvPr/>
        </p:nvSpPr>
        <p:spPr>
          <a:xfrm>
            <a:off x="784229" y="1929646"/>
            <a:ext cx="18912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It’s the biggest planet of them all</a:t>
            </a:r>
            <a:endParaRPr>
              <a:solidFill>
                <a:schemeClr val="dk1"/>
              </a:solidFill>
              <a:latin typeface="Quicksand"/>
              <a:ea typeface="Quicksand"/>
              <a:cs typeface="Quicksand"/>
              <a:sym typeface="Quicksand"/>
            </a:endParaRPr>
          </a:p>
        </p:txBody>
      </p:sp>
      <p:sp>
        <p:nvSpPr>
          <p:cNvPr id="3960" name="Google Shape;3960;p124"/>
          <p:cNvSpPr txBox="1"/>
          <p:nvPr/>
        </p:nvSpPr>
        <p:spPr>
          <a:xfrm>
            <a:off x="2691884" y="3349181"/>
            <a:ext cx="18864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SATURN</a:t>
            </a:r>
            <a:endParaRPr sz="1800" b="1">
              <a:solidFill>
                <a:schemeClr val="lt1"/>
              </a:solidFill>
              <a:latin typeface="Orbitron"/>
              <a:ea typeface="Orbitron"/>
              <a:cs typeface="Orbitron"/>
              <a:sym typeface="Orbitron"/>
            </a:endParaRPr>
          </a:p>
        </p:txBody>
      </p:sp>
      <p:sp>
        <p:nvSpPr>
          <p:cNvPr id="3961" name="Google Shape;3961;p124"/>
          <p:cNvSpPr txBox="1"/>
          <p:nvPr/>
        </p:nvSpPr>
        <p:spPr>
          <a:xfrm>
            <a:off x="2687100" y="3772870"/>
            <a:ext cx="18864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Saturn is a gas giant and has rings</a:t>
            </a:r>
            <a:endParaRPr>
              <a:solidFill>
                <a:schemeClr val="dk1"/>
              </a:solidFill>
              <a:latin typeface="Quicksand"/>
              <a:ea typeface="Quicksand"/>
              <a:cs typeface="Quicksand"/>
              <a:sym typeface="Quicksand"/>
            </a:endParaRPr>
          </a:p>
        </p:txBody>
      </p:sp>
      <p:sp>
        <p:nvSpPr>
          <p:cNvPr id="3962" name="Google Shape;3962;p124"/>
          <p:cNvSpPr txBox="1"/>
          <p:nvPr/>
        </p:nvSpPr>
        <p:spPr>
          <a:xfrm>
            <a:off x="6481754" y="3772870"/>
            <a:ext cx="18756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It’s the closest planet to the Sun</a:t>
            </a:r>
            <a:endParaRPr>
              <a:solidFill>
                <a:schemeClr val="dk1"/>
              </a:solidFill>
              <a:latin typeface="Quicksand"/>
              <a:ea typeface="Quicksand"/>
              <a:cs typeface="Quicksand"/>
              <a:sym typeface="Quicksand"/>
            </a:endParaRPr>
          </a:p>
        </p:txBody>
      </p:sp>
      <p:sp>
        <p:nvSpPr>
          <p:cNvPr id="3963" name="Google Shape;3963;p124"/>
          <p:cNvSpPr txBox="1"/>
          <p:nvPr/>
        </p:nvSpPr>
        <p:spPr>
          <a:xfrm>
            <a:off x="6484342" y="3349181"/>
            <a:ext cx="18756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MERCURY</a:t>
            </a:r>
            <a:endParaRPr sz="1800" b="1">
              <a:solidFill>
                <a:schemeClr val="lt1"/>
              </a:solidFill>
              <a:latin typeface="Orbitron"/>
              <a:ea typeface="Orbitron"/>
              <a:cs typeface="Orbitron"/>
              <a:sym typeface="Orbitron"/>
            </a:endParaRPr>
          </a:p>
        </p:txBody>
      </p:sp>
      <p:sp>
        <p:nvSpPr>
          <p:cNvPr id="3964" name="Google Shape;3964;p124"/>
          <p:cNvSpPr txBox="1"/>
          <p:nvPr/>
        </p:nvSpPr>
        <p:spPr>
          <a:xfrm>
            <a:off x="4587907" y="1500304"/>
            <a:ext cx="1882500" cy="231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MARS</a:t>
            </a:r>
            <a:endParaRPr sz="1800" b="1">
              <a:solidFill>
                <a:schemeClr val="lt1"/>
              </a:solidFill>
              <a:latin typeface="Orbitron"/>
              <a:ea typeface="Orbitron"/>
              <a:cs typeface="Orbitron"/>
              <a:sym typeface="Orbitron"/>
            </a:endParaRPr>
          </a:p>
        </p:txBody>
      </p:sp>
      <p:sp>
        <p:nvSpPr>
          <p:cNvPr id="3965" name="Google Shape;3965;p124"/>
          <p:cNvSpPr txBox="1"/>
          <p:nvPr/>
        </p:nvSpPr>
        <p:spPr>
          <a:xfrm>
            <a:off x="4583925" y="1929646"/>
            <a:ext cx="1882500" cy="6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Despite being red, Mars is a cold place</a:t>
            </a:r>
            <a:endParaRPr>
              <a:solidFill>
                <a:schemeClr val="dk1"/>
              </a:solidFill>
              <a:latin typeface="Quicksand"/>
              <a:ea typeface="Quicksand"/>
              <a:cs typeface="Quicksand"/>
              <a:sym typeface="Quicksand"/>
            </a:endParaRPr>
          </a:p>
        </p:txBody>
      </p:sp>
      <p:cxnSp>
        <p:nvCxnSpPr>
          <p:cNvPr id="3966" name="Google Shape;3966;p124"/>
          <p:cNvCxnSpPr/>
          <p:nvPr/>
        </p:nvCxnSpPr>
        <p:spPr>
          <a:xfrm>
            <a:off x="721821" y="2883053"/>
            <a:ext cx="7700700" cy="0"/>
          </a:xfrm>
          <a:prstGeom prst="straightConnector1">
            <a:avLst/>
          </a:prstGeom>
          <a:noFill/>
          <a:ln w="19050" cap="flat" cmpd="sng">
            <a:solidFill>
              <a:schemeClr val="dk1"/>
            </a:solidFill>
            <a:prstDash val="solid"/>
            <a:round/>
            <a:headEnd type="oval" w="med" len="med"/>
            <a:tailEnd type="oval" w="med" len="med"/>
          </a:ln>
        </p:spPr>
      </p:cxnSp>
      <p:sp>
        <p:nvSpPr>
          <p:cNvPr id="3967" name="Google Shape;3967;p124"/>
          <p:cNvSpPr/>
          <p:nvPr/>
        </p:nvSpPr>
        <p:spPr>
          <a:xfrm>
            <a:off x="3132724" y="2714003"/>
            <a:ext cx="99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Quicksand"/>
                <a:ea typeface="Quicksand"/>
                <a:cs typeface="Quicksand"/>
                <a:sym typeface="Quicksand"/>
              </a:rPr>
              <a:t>2020</a:t>
            </a:r>
            <a:endParaRPr sz="2000" b="1">
              <a:solidFill>
                <a:schemeClr val="lt1"/>
              </a:solidFill>
              <a:latin typeface="Quicksand"/>
              <a:ea typeface="Quicksand"/>
              <a:cs typeface="Quicksand"/>
              <a:sym typeface="Quicksand"/>
            </a:endParaRPr>
          </a:p>
        </p:txBody>
      </p:sp>
      <p:sp>
        <p:nvSpPr>
          <p:cNvPr id="3968" name="Google Shape;3968;p124"/>
          <p:cNvSpPr/>
          <p:nvPr/>
        </p:nvSpPr>
        <p:spPr>
          <a:xfrm>
            <a:off x="6920978" y="2714003"/>
            <a:ext cx="99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Quicksand"/>
                <a:ea typeface="Quicksand"/>
                <a:cs typeface="Quicksand"/>
                <a:sym typeface="Quicksand"/>
              </a:rPr>
              <a:t>2022</a:t>
            </a:r>
            <a:endParaRPr sz="2000" b="1">
              <a:solidFill>
                <a:schemeClr val="lt1"/>
              </a:solidFill>
              <a:latin typeface="Quicksand"/>
              <a:ea typeface="Quicksand"/>
              <a:cs typeface="Quicksand"/>
              <a:sym typeface="Quicksand"/>
            </a:endParaRPr>
          </a:p>
        </p:txBody>
      </p:sp>
      <p:sp>
        <p:nvSpPr>
          <p:cNvPr id="3969" name="Google Shape;3969;p124"/>
          <p:cNvSpPr/>
          <p:nvPr/>
        </p:nvSpPr>
        <p:spPr>
          <a:xfrm>
            <a:off x="1235406" y="2714003"/>
            <a:ext cx="99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Quicksand"/>
                <a:ea typeface="Quicksand"/>
                <a:cs typeface="Quicksand"/>
                <a:sym typeface="Quicksand"/>
              </a:rPr>
              <a:t>2019</a:t>
            </a:r>
            <a:endParaRPr sz="2000" b="1">
              <a:solidFill>
                <a:schemeClr val="lt1"/>
              </a:solidFill>
              <a:latin typeface="Quicksand"/>
              <a:ea typeface="Quicksand"/>
              <a:cs typeface="Quicksand"/>
              <a:sym typeface="Quicksand"/>
            </a:endParaRPr>
          </a:p>
        </p:txBody>
      </p:sp>
      <p:sp>
        <p:nvSpPr>
          <p:cNvPr id="3970" name="Google Shape;3970;p124"/>
          <p:cNvSpPr/>
          <p:nvPr/>
        </p:nvSpPr>
        <p:spPr>
          <a:xfrm>
            <a:off x="1330956" y="3217142"/>
            <a:ext cx="801300" cy="801300"/>
          </a:xfrm>
          <a:prstGeom prst="ellipse">
            <a:avLst/>
          </a:prstGeom>
          <a:solidFill>
            <a:schemeClr val="accent1"/>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71" name="Google Shape;3971;p124"/>
          <p:cNvSpPr/>
          <p:nvPr/>
        </p:nvSpPr>
        <p:spPr>
          <a:xfrm>
            <a:off x="3228274" y="1728028"/>
            <a:ext cx="801300" cy="801300"/>
          </a:xfrm>
          <a:prstGeom prst="ellipse">
            <a:avLst/>
          </a:prstGeom>
          <a:solidFill>
            <a:schemeClr val="accent3"/>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72" name="Google Shape;3972;p124"/>
          <p:cNvCxnSpPr>
            <a:stCxn id="3969" idx="2"/>
            <a:endCxn id="3970" idx="0"/>
          </p:cNvCxnSpPr>
          <p:nvPr/>
        </p:nvCxnSpPr>
        <p:spPr>
          <a:xfrm>
            <a:off x="1731606" y="3052103"/>
            <a:ext cx="0" cy="165000"/>
          </a:xfrm>
          <a:prstGeom prst="straightConnector1">
            <a:avLst/>
          </a:prstGeom>
          <a:noFill/>
          <a:ln w="19050" cap="flat" cmpd="sng">
            <a:solidFill>
              <a:schemeClr val="dk1"/>
            </a:solidFill>
            <a:prstDash val="solid"/>
            <a:round/>
            <a:headEnd type="none" w="med" len="med"/>
            <a:tailEnd type="none" w="med" len="med"/>
          </a:ln>
        </p:spPr>
      </p:cxnSp>
      <p:cxnSp>
        <p:nvCxnSpPr>
          <p:cNvPr id="3973" name="Google Shape;3973;p124"/>
          <p:cNvCxnSpPr>
            <a:stCxn id="3971" idx="4"/>
            <a:endCxn id="3967" idx="0"/>
          </p:cNvCxnSpPr>
          <p:nvPr/>
        </p:nvCxnSpPr>
        <p:spPr>
          <a:xfrm>
            <a:off x="3628924" y="2529328"/>
            <a:ext cx="0" cy="184800"/>
          </a:xfrm>
          <a:prstGeom prst="straightConnector1">
            <a:avLst/>
          </a:prstGeom>
          <a:noFill/>
          <a:ln w="19050" cap="flat" cmpd="sng">
            <a:solidFill>
              <a:schemeClr val="dk1"/>
            </a:solidFill>
            <a:prstDash val="solid"/>
            <a:round/>
            <a:headEnd type="none" w="med" len="med"/>
            <a:tailEnd type="none" w="med" len="med"/>
          </a:ln>
        </p:spPr>
      </p:cxnSp>
      <p:sp>
        <p:nvSpPr>
          <p:cNvPr id="3974" name="Google Shape;3974;p124"/>
          <p:cNvSpPr/>
          <p:nvPr/>
        </p:nvSpPr>
        <p:spPr>
          <a:xfrm>
            <a:off x="5028906" y="2714003"/>
            <a:ext cx="99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Quicksand"/>
                <a:ea typeface="Quicksand"/>
                <a:cs typeface="Quicksand"/>
                <a:sym typeface="Quicksand"/>
              </a:rPr>
              <a:t>2021</a:t>
            </a:r>
            <a:endParaRPr sz="2000" b="1">
              <a:solidFill>
                <a:schemeClr val="lt1"/>
              </a:solidFill>
              <a:latin typeface="Quicksand"/>
              <a:ea typeface="Quicksand"/>
              <a:cs typeface="Quicksand"/>
              <a:sym typeface="Quicksand"/>
            </a:endParaRPr>
          </a:p>
        </p:txBody>
      </p:sp>
      <p:sp>
        <p:nvSpPr>
          <p:cNvPr id="3975" name="Google Shape;3975;p124"/>
          <p:cNvSpPr/>
          <p:nvPr/>
        </p:nvSpPr>
        <p:spPr>
          <a:xfrm>
            <a:off x="5124456" y="3217142"/>
            <a:ext cx="801300" cy="801300"/>
          </a:xfrm>
          <a:prstGeom prst="ellipse">
            <a:avLst/>
          </a:prstGeom>
          <a:solidFill>
            <a:schemeClr val="accent5"/>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3976" name="Google Shape;3976;p124"/>
          <p:cNvCxnSpPr>
            <a:stCxn id="3974" idx="2"/>
            <a:endCxn id="3975" idx="0"/>
          </p:cNvCxnSpPr>
          <p:nvPr/>
        </p:nvCxnSpPr>
        <p:spPr>
          <a:xfrm>
            <a:off x="5525106" y="3052103"/>
            <a:ext cx="0" cy="165000"/>
          </a:xfrm>
          <a:prstGeom prst="straightConnector1">
            <a:avLst/>
          </a:prstGeom>
          <a:noFill/>
          <a:ln w="19050" cap="flat" cmpd="sng">
            <a:solidFill>
              <a:schemeClr val="dk1"/>
            </a:solidFill>
            <a:prstDash val="solid"/>
            <a:round/>
            <a:headEnd type="none" w="med" len="med"/>
            <a:tailEnd type="none" w="med" len="med"/>
          </a:ln>
        </p:spPr>
      </p:cxnSp>
      <p:sp>
        <p:nvSpPr>
          <p:cNvPr id="3977" name="Google Shape;3977;p124"/>
          <p:cNvSpPr/>
          <p:nvPr/>
        </p:nvSpPr>
        <p:spPr>
          <a:xfrm>
            <a:off x="7016524" y="1727853"/>
            <a:ext cx="801300" cy="801300"/>
          </a:xfrm>
          <a:prstGeom prst="ellipse">
            <a:avLst/>
          </a:prstGeom>
          <a:solidFill>
            <a:schemeClr val="accent6"/>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78" name="Google Shape;3978;p124"/>
          <p:cNvCxnSpPr>
            <a:stCxn id="3977" idx="4"/>
            <a:endCxn id="3968" idx="0"/>
          </p:cNvCxnSpPr>
          <p:nvPr/>
        </p:nvCxnSpPr>
        <p:spPr>
          <a:xfrm>
            <a:off x="7417174" y="2529153"/>
            <a:ext cx="0" cy="184800"/>
          </a:xfrm>
          <a:prstGeom prst="straightConnector1">
            <a:avLst/>
          </a:prstGeom>
          <a:noFill/>
          <a:ln w="19050" cap="flat" cmpd="sng">
            <a:solidFill>
              <a:schemeClr val="dk1"/>
            </a:solidFill>
            <a:prstDash val="solid"/>
            <a:round/>
            <a:headEnd type="none" w="med" len="med"/>
            <a:tailEnd type="none" w="med" len="med"/>
          </a:ln>
        </p:spPr>
      </p:cxnSp>
      <p:sp>
        <p:nvSpPr>
          <p:cNvPr id="3979" name="Google Shape;3979;p124"/>
          <p:cNvSpPr/>
          <p:nvPr/>
        </p:nvSpPr>
        <p:spPr>
          <a:xfrm>
            <a:off x="7241168" y="1985601"/>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0" name="Google Shape;3980;p124"/>
          <p:cNvGrpSpPr/>
          <p:nvPr/>
        </p:nvGrpSpPr>
        <p:grpSpPr>
          <a:xfrm>
            <a:off x="5339552" y="3434152"/>
            <a:ext cx="366364" cy="367290"/>
            <a:chOff x="-61784125" y="3377700"/>
            <a:chExt cx="316650" cy="317450"/>
          </a:xfrm>
        </p:grpSpPr>
        <p:sp>
          <p:nvSpPr>
            <p:cNvPr id="3981" name="Google Shape;3981;p12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2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2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2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2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2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2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8" name="Google Shape;3988;p124"/>
          <p:cNvSpPr/>
          <p:nvPr/>
        </p:nvSpPr>
        <p:spPr>
          <a:xfrm>
            <a:off x="1547910" y="344401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9" name="Google Shape;3989;p124"/>
          <p:cNvGrpSpPr/>
          <p:nvPr/>
        </p:nvGrpSpPr>
        <p:grpSpPr>
          <a:xfrm>
            <a:off x="3453836" y="1953929"/>
            <a:ext cx="348188" cy="349133"/>
            <a:chOff x="1674750" y="3254050"/>
            <a:chExt cx="294575" cy="295375"/>
          </a:xfrm>
        </p:grpSpPr>
        <p:sp>
          <p:nvSpPr>
            <p:cNvPr id="3990" name="Google Shape;3990;p12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2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2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21600000">
                                      <p:cBhvr>
                                        <p:cTn id="6" dur="800" fill="hold"/>
                                        <p:tgtEl>
                                          <p:spTgt spid="3953"/>
                                        </p:tgtEl>
                                        <p:attrNameLst>
                                          <p:attrName>r</p:attrName>
                                        </p:attrNameLst>
                                      </p:cBhvr>
                                    </p:animRot>
                                  </p:childTnLst>
                                </p:cTn>
                              </p:par>
                              <p:par>
                                <p:cTn id="7" presetID="8" presetClass="emph" presetSubtype="0" fill="hold" nodeType="withEffect">
                                  <p:stCondLst>
                                    <p:cond delay="0"/>
                                  </p:stCondLst>
                                  <p:childTnLst>
                                    <p:animRot by="-21600000">
                                      <p:cBhvr>
                                        <p:cTn id="8" dur="800" fill="hold"/>
                                        <p:tgtEl>
                                          <p:spTgt spid="395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996"/>
        <p:cNvGrpSpPr/>
        <p:nvPr/>
      </p:nvGrpSpPr>
      <p:grpSpPr>
        <a:xfrm>
          <a:off x="0" y="0"/>
          <a:ext cx="0" cy="0"/>
          <a:chOff x="0" y="0"/>
          <a:chExt cx="0" cy="0"/>
        </a:xfrm>
      </p:grpSpPr>
      <p:grpSp>
        <p:nvGrpSpPr>
          <p:cNvPr id="3997" name="Google Shape;3997;p125"/>
          <p:cNvGrpSpPr/>
          <p:nvPr/>
        </p:nvGrpSpPr>
        <p:grpSpPr>
          <a:xfrm>
            <a:off x="1062000" y="1999225"/>
            <a:ext cx="2219400" cy="2160000"/>
            <a:chOff x="905025" y="1265100"/>
            <a:chExt cx="2219400" cy="2160000"/>
          </a:xfrm>
        </p:grpSpPr>
        <p:sp>
          <p:nvSpPr>
            <p:cNvPr id="3998" name="Google Shape;3998;p125"/>
            <p:cNvSpPr/>
            <p:nvPr/>
          </p:nvSpPr>
          <p:spPr>
            <a:xfrm>
              <a:off x="905025" y="1265100"/>
              <a:ext cx="2219400" cy="21600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25"/>
            <p:cNvSpPr/>
            <p:nvPr/>
          </p:nvSpPr>
          <p:spPr>
            <a:xfrm>
              <a:off x="905025" y="1265100"/>
              <a:ext cx="2219400" cy="2313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0" name="Google Shape;4000;p125"/>
            <p:cNvGrpSpPr/>
            <p:nvPr/>
          </p:nvGrpSpPr>
          <p:grpSpPr>
            <a:xfrm rot="10800000" flipH="1">
              <a:off x="1022849" y="1339509"/>
              <a:ext cx="376790" cy="82489"/>
              <a:chOff x="5578333" y="744468"/>
              <a:chExt cx="431653" cy="94500"/>
            </a:xfrm>
          </p:grpSpPr>
          <p:sp>
            <p:nvSpPr>
              <p:cNvPr id="4001" name="Google Shape;4001;p125"/>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25"/>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25"/>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04" name="Google Shape;4004;p125"/>
          <p:cNvSpPr/>
          <p:nvPr/>
        </p:nvSpPr>
        <p:spPr>
          <a:xfrm>
            <a:off x="1262700" y="3367863"/>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05" name="Google Shape;4005;p125"/>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TIMELINE</a:t>
            </a:r>
            <a:endParaRPr/>
          </a:p>
        </p:txBody>
      </p:sp>
      <p:sp>
        <p:nvSpPr>
          <p:cNvPr id="4006" name="Google Shape;4006;p125"/>
          <p:cNvSpPr txBox="1"/>
          <p:nvPr/>
        </p:nvSpPr>
        <p:spPr>
          <a:xfrm>
            <a:off x="1329900" y="3356013"/>
            <a:ext cx="1683600" cy="36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DAY 1</a:t>
            </a:r>
            <a:endParaRPr sz="1800" b="1">
              <a:solidFill>
                <a:schemeClr val="lt1"/>
              </a:solidFill>
              <a:latin typeface="Orbitron"/>
              <a:ea typeface="Orbitron"/>
              <a:cs typeface="Orbitron"/>
              <a:sym typeface="Orbitron"/>
            </a:endParaRPr>
          </a:p>
        </p:txBody>
      </p:sp>
      <p:sp>
        <p:nvSpPr>
          <p:cNvPr id="4007" name="Google Shape;4007;p125"/>
          <p:cNvSpPr txBox="1"/>
          <p:nvPr/>
        </p:nvSpPr>
        <p:spPr>
          <a:xfrm>
            <a:off x="1262700" y="2333399"/>
            <a:ext cx="1818000" cy="883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1200"/>
              </a:spcAft>
              <a:buNone/>
            </a:pPr>
            <a:r>
              <a:rPr lang="en">
                <a:solidFill>
                  <a:schemeClr val="dk1"/>
                </a:solidFill>
                <a:latin typeface="Quicksand"/>
                <a:ea typeface="Quicksand"/>
                <a:cs typeface="Quicksand"/>
                <a:sym typeface="Quicksand"/>
              </a:rPr>
              <a:t>Jupiter is a gas giant and the biggest planet</a:t>
            </a:r>
            <a:endParaRPr>
              <a:solidFill>
                <a:schemeClr val="dk1"/>
              </a:solidFill>
              <a:latin typeface="Quicksand"/>
              <a:ea typeface="Quicksand"/>
              <a:cs typeface="Quicksand"/>
              <a:sym typeface="Quicksand"/>
            </a:endParaRPr>
          </a:p>
        </p:txBody>
      </p:sp>
      <p:sp>
        <p:nvSpPr>
          <p:cNvPr id="4008" name="Google Shape;4008;p125"/>
          <p:cNvSpPr/>
          <p:nvPr/>
        </p:nvSpPr>
        <p:spPr>
          <a:xfrm>
            <a:off x="1062000" y="1265100"/>
            <a:ext cx="7020000" cy="2262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25"/>
          <p:cNvSpPr/>
          <p:nvPr/>
        </p:nvSpPr>
        <p:spPr>
          <a:xfrm>
            <a:off x="2058600" y="1265100"/>
            <a:ext cx="226200" cy="226200"/>
          </a:xfrm>
          <a:prstGeom prst="ellipse">
            <a:avLst/>
          </a:prstGeom>
          <a:solidFill>
            <a:schemeClr val="accent1"/>
          </a:solidFill>
          <a:ln w="9525" cap="flat" cmpd="sng">
            <a:solidFill>
              <a:schemeClr val="lt1"/>
            </a:solidFill>
            <a:prstDash val="solid"/>
            <a:round/>
            <a:headEnd type="none" w="sm" len="sm"/>
            <a:tailEnd type="none" w="sm" len="sm"/>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4010" name="Google Shape;4010;p125"/>
          <p:cNvCxnSpPr>
            <a:stCxn id="4009" idx="4"/>
            <a:endCxn id="3999" idx="3"/>
          </p:cNvCxnSpPr>
          <p:nvPr/>
        </p:nvCxnSpPr>
        <p:spPr>
          <a:xfrm>
            <a:off x="2171700" y="1491300"/>
            <a:ext cx="0" cy="507900"/>
          </a:xfrm>
          <a:prstGeom prst="straightConnector1">
            <a:avLst/>
          </a:prstGeom>
          <a:noFill/>
          <a:ln w="19050" cap="flat" cmpd="sng">
            <a:solidFill>
              <a:schemeClr val="dk1"/>
            </a:solidFill>
            <a:prstDash val="solid"/>
            <a:round/>
            <a:headEnd type="none" w="med" len="med"/>
            <a:tailEnd type="oval" w="med" len="med"/>
          </a:ln>
        </p:spPr>
      </p:cxnSp>
      <p:grpSp>
        <p:nvGrpSpPr>
          <p:cNvPr id="4011" name="Google Shape;4011;p125"/>
          <p:cNvGrpSpPr/>
          <p:nvPr/>
        </p:nvGrpSpPr>
        <p:grpSpPr>
          <a:xfrm>
            <a:off x="3462300" y="1999225"/>
            <a:ext cx="2219400" cy="2160000"/>
            <a:chOff x="905025" y="1265100"/>
            <a:chExt cx="2219400" cy="2160000"/>
          </a:xfrm>
        </p:grpSpPr>
        <p:sp>
          <p:nvSpPr>
            <p:cNvPr id="4012" name="Google Shape;4012;p125"/>
            <p:cNvSpPr/>
            <p:nvPr/>
          </p:nvSpPr>
          <p:spPr>
            <a:xfrm>
              <a:off x="905025" y="1265100"/>
              <a:ext cx="2219400" cy="21600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25"/>
            <p:cNvSpPr/>
            <p:nvPr/>
          </p:nvSpPr>
          <p:spPr>
            <a:xfrm>
              <a:off x="905025" y="1265100"/>
              <a:ext cx="2219400" cy="2313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4" name="Google Shape;4014;p125"/>
            <p:cNvGrpSpPr/>
            <p:nvPr/>
          </p:nvGrpSpPr>
          <p:grpSpPr>
            <a:xfrm rot="10800000" flipH="1">
              <a:off x="1022849" y="1339509"/>
              <a:ext cx="376790" cy="82489"/>
              <a:chOff x="5578333" y="744468"/>
              <a:chExt cx="431653" cy="94500"/>
            </a:xfrm>
          </p:grpSpPr>
          <p:sp>
            <p:nvSpPr>
              <p:cNvPr id="4015" name="Google Shape;4015;p125"/>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25"/>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25"/>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18" name="Google Shape;4018;p125"/>
          <p:cNvSpPr/>
          <p:nvPr/>
        </p:nvSpPr>
        <p:spPr>
          <a:xfrm>
            <a:off x="3663000" y="3367863"/>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19" name="Google Shape;4019;p125"/>
          <p:cNvSpPr txBox="1"/>
          <p:nvPr/>
        </p:nvSpPr>
        <p:spPr>
          <a:xfrm>
            <a:off x="3730200" y="3356013"/>
            <a:ext cx="1683600" cy="36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DAY 2</a:t>
            </a:r>
            <a:endParaRPr sz="1800" b="1">
              <a:solidFill>
                <a:schemeClr val="lt1"/>
              </a:solidFill>
              <a:latin typeface="Orbitron"/>
              <a:ea typeface="Orbitron"/>
              <a:cs typeface="Orbitron"/>
              <a:sym typeface="Orbitron"/>
            </a:endParaRPr>
          </a:p>
        </p:txBody>
      </p:sp>
      <p:sp>
        <p:nvSpPr>
          <p:cNvPr id="4020" name="Google Shape;4020;p125"/>
          <p:cNvSpPr txBox="1"/>
          <p:nvPr/>
        </p:nvSpPr>
        <p:spPr>
          <a:xfrm>
            <a:off x="3663000" y="2333399"/>
            <a:ext cx="1818000" cy="88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
                <a:solidFill>
                  <a:schemeClr val="dk1"/>
                </a:solidFill>
                <a:latin typeface="Quicksand"/>
                <a:ea typeface="Quicksand"/>
                <a:cs typeface="Quicksand"/>
                <a:sym typeface="Quicksand"/>
              </a:rPr>
              <a:t>Mercury is the closest planet to the Sun</a:t>
            </a:r>
            <a:endParaRPr>
              <a:solidFill>
                <a:schemeClr val="dk1"/>
              </a:solidFill>
              <a:latin typeface="Quicksand"/>
              <a:ea typeface="Quicksand"/>
              <a:cs typeface="Quicksand"/>
              <a:sym typeface="Quicksand"/>
            </a:endParaRPr>
          </a:p>
        </p:txBody>
      </p:sp>
      <p:sp>
        <p:nvSpPr>
          <p:cNvPr id="4021" name="Google Shape;4021;p125"/>
          <p:cNvSpPr/>
          <p:nvPr/>
        </p:nvSpPr>
        <p:spPr>
          <a:xfrm>
            <a:off x="4458900" y="1265100"/>
            <a:ext cx="226200" cy="226200"/>
          </a:xfrm>
          <a:prstGeom prst="ellipse">
            <a:avLst/>
          </a:prstGeom>
          <a:solidFill>
            <a:schemeClr val="accent3"/>
          </a:solidFill>
          <a:ln w="9525" cap="flat" cmpd="sng">
            <a:solidFill>
              <a:schemeClr val="lt1"/>
            </a:solidFill>
            <a:prstDash val="solid"/>
            <a:round/>
            <a:headEnd type="none" w="sm" len="sm"/>
            <a:tailEnd type="none" w="sm" len="sm"/>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4022" name="Google Shape;4022;p125"/>
          <p:cNvCxnSpPr>
            <a:stCxn id="4021" idx="4"/>
            <a:endCxn id="4013" idx="3"/>
          </p:cNvCxnSpPr>
          <p:nvPr/>
        </p:nvCxnSpPr>
        <p:spPr>
          <a:xfrm>
            <a:off x="4572000" y="1491300"/>
            <a:ext cx="0" cy="507900"/>
          </a:xfrm>
          <a:prstGeom prst="straightConnector1">
            <a:avLst/>
          </a:prstGeom>
          <a:noFill/>
          <a:ln w="19050" cap="flat" cmpd="sng">
            <a:solidFill>
              <a:schemeClr val="dk1"/>
            </a:solidFill>
            <a:prstDash val="solid"/>
            <a:round/>
            <a:headEnd type="none" w="med" len="med"/>
            <a:tailEnd type="oval" w="med" len="med"/>
          </a:ln>
        </p:spPr>
      </p:cxnSp>
      <p:grpSp>
        <p:nvGrpSpPr>
          <p:cNvPr id="4023" name="Google Shape;4023;p125"/>
          <p:cNvGrpSpPr/>
          <p:nvPr/>
        </p:nvGrpSpPr>
        <p:grpSpPr>
          <a:xfrm>
            <a:off x="5862600" y="1999225"/>
            <a:ext cx="2219400" cy="2160000"/>
            <a:chOff x="905025" y="1265100"/>
            <a:chExt cx="2219400" cy="2160000"/>
          </a:xfrm>
        </p:grpSpPr>
        <p:sp>
          <p:nvSpPr>
            <p:cNvPr id="4024" name="Google Shape;4024;p125"/>
            <p:cNvSpPr/>
            <p:nvPr/>
          </p:nvSpPr>
          <p:spPr>
            <a:xfrm>
              <a:off x="905025" y="1265100"/>
              <a:ext cx="2219400" cy="21600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25"/>
            <p:cNvSpPr/>
            <p:nvPr/>
          </p:nvSpPr>
          <p:spPr>
            <a:xfrm>
              <a:off x="905025" y="1265100"/>
              <a:ext cx="2219400" cy="2313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6" name="Google Shape;4026;p125"/>
            <p:cNvGrpSpPr/>
            <p:nvPr/>
          </p:nvGrpSpPr>
          <p:grpSpPr>
            <a:xfrm rot="10800000" flipH="1">
              <a:off x="1022849" y="1339509"/>
              <a:ext cx="376790" cy="82489"/>
              <a:chOff x="5578333" y="744468"/>
              <a:chExt cx="431653" cy="94500"/>
            </a:xfrm>
          </p:grpSpPr>
          <p:sp>
            <p:nvSpPr>
              <p:cNvPr id="4027" name="Google Shape;4027;p125"/>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25"/>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25"/>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30" name="Google Shape;4030;p125"/>
          <p:cNvSpPr/>
          <p:nvPr/>
        </p:nvSpPr>
        <p:spPr>
          <a:xfrm>
            <a:off x="6063300" y="3367863"/>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31" name="Google Shape;4031;p125"/>
          <p:cNvSpPr txBox="1"/>
          <p:nvPr/>
        </p:nvSpPr>
        <p:spPr>
          <a:xfrm>
            <a:off x="6130500" y="3356013"/>
            <a:ext cx="1683600" cy="36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DAY 3</a:t>
            </a:r>
            <a:endParaRPr sz="1800" b="1">
              <a:solidFill>
                <a:schemeClr val="lt1"/>
              </a:solidFill>
              <a:latin typeface="Orbitron"/>
              <a:ea typeface="Orbitron"/>
              <a:cs typeface="Orbitron"/>
              <a:sym typeface="Orbitron"/>
            </a:endParaRPr>
          </a:p>
        </p:txBody>
      </p:sp>
      <p:sp>
        <p:nvSpPr>
          <p:cNvPr id="4032" name="Google Shape;4032;p125"/>
          <p:cNvSpPr txBox="1"/>
          <p:nvPr/>
        </p:nvSpPr>
        <p:spPr>
          <a:xfrm>
            <a:off x="6063300" y="2333399"/>
            <a:ext cx="1818000" cy="883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1600"/>
              </a:spcAft>
              <a:buNone/>
            </a:pPr>
            <a:r>
              <a:rPr lang="en">
                <a:solidFill>
                  <a:schemeClr val="dk1"/>
                </a:solidFill>
                <a:latin typeface="Quicksand"/>
                <a:ea typeface="Quicksand"/>
                <a:cs typeface="Quicksand"/>
                <a:sym typeface="Quicksand"/>
              </a:rPr>
              <a:t>Venus is the second planet from the Sun and is terribly hot</a:t>
            </a:r>
            <a:endParaRPr>
              <a:solidFill>
                <a:schemeClr val="dk1"/>
              </a:solidFill>
              <a:latin typeface="Quicksand"/>
              <a:ea typeface="Quicksand"/>
              <a:cs typeface="Quicksand"/>
              <a:sym typeface="Quicksand"/>
            </a:endParaRPr>
          </a:p>
        </p:txBody>
      </p:sp>
      <p:sp>
        <p:nvSpPr>
          <p:cNvPr id="4033" name="Google Shape;4033;p125"/>
          <p:cNvSpPr/>
          <p:nvPr/>
        </p:nvSpPr>
        <p:spPr>
          <a:xfrm>
            <a:off x="6859200" y="1265100"/>
            <a:ext cx="226200" cy="226200"/>
          </a:xfrm>
          <a:prstGeom prst="ellipse">
            <a:avLst/>
          </a:prstGeom>
          <a:solidFill>
            <a:schemeClr val="accent5"/>
          </a:solidFill>
          <a:ln w="9525" cap="flat" cmpd="sng">
            <a:solidFill>
              <a:schemeClr val="lt1"/>
            </a:solidFill>
            <a:prstDash val="solid"/>
            <a:round/>
            <a:headEnd type="none" w="sm" len="sm"/>
            <a:tailEnd type="none" w="sm" len="sm"/>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4034" name="Google Shape;4034;p125"/>
          <p:cNvCxnSpPr>
            <a:stCxn id="4033" idx="4"/>
            <a:endCxn id="4025" idx="3"/>
          </p:cNvCxnSpPr>
          <p:nvPr/>
        </p:nvCxnSpPr>
        <p:spPr>
          <a:xfrm>
            <a:off x="6972300" y="1491300"/>
            <a:ext cx="0" cy="507900"/>
          </a:xfrm>
          <a:prstGeom prst="straightConnector1">
            <a:avLst/>
          </a:prstGeom>
          <a:noFill/>
          <a:ln w="19050" cap="flat" cmpd="sng">
            <a:solidFill>
              <a:schemeClr val="dk1"/>
            </a:solidFill>
            <a:prstDash val="solid"/>
            <a:round/>
            <a:headEnd type="none" w="med" len="med"/>
            <a:tailEnd type="oval" w="med" len="med"/>
          </a:ln>
        </p:spPr>
      </p:cxnSp>
      <p:sp>
        <p:nvSpPr>
          <p:cNvPr id="4035" name="Google Shape;4035;p125"/>
          <p:cNvSpPr/>
          <p:nvPr/>
        </p:nvSpPr>
        <p:spPr>
          <a:xfrm>
            <a:off x="1826988" y="3857238"/>
            <a:ext cx="689400" cy="689400"/>
          </a:xfrm>
          <a:prstGeom prst="ellipse">
            <a:avLst/>
          </a:prstGeom>
          <a:solidFill>
            <a:schemeClr val="accent1"/>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36" name="Google Shape;4036;p125"/>
          <p:cNvSpPr/>
          <p:nvPr/>
        </p:nvSpPr>
        <p:spPr>
          <a:xfrm>
            <a:off x="4227288" y="3857238"/>
            <a:ext cx="689400" cy="689400"/>
          </a:xfrm>
          <a:prstGeom prst="ellipse">
            <a:avLst/>
          </a:prstGeom>
          <a:solidFill>
            <a:schemeClr val="accent3"/>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37" name="Google Shape;4037;p125"/>
          <p:cNvSpPr/>
          <p:nvPr/>
        </p:nvSpPr>
        <p:spPr>
          <a:xfrm>
            <a:off x="6627588" y="3857238"/>
            <a:ext cx="689400" cy="689400"/>
          </a:xfrm>
          <a:prstGeom prst="ellipse">
            <a:avLst/>
          </a:prstGeom>
          <a:solidFill>
            <a:schemeClr val="accent5"/>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4038" name="Google Shape;4038;p125"/>
          <p:cNvGrpSpPr/>
          <p:nvPr/>
        </p:nvGrpSpPr>
        <p:grpSpPr>
          <a:xfrm>
            <a:off x="1995925" y="4027950"/>
            <a:ext cx="351525" cy="347975"/>
            <a:chOff x="2515138" y="3694975"/>
            <a:chExt cx="351525" cy="347975"/>
          </a:xfrm>
        </p:grpSpPr>
        <p:sp>
          <p:nvSpPr>
            <p:cNvPr id="4039" name="Google Shape;4039;p125"/>
            <p:cNvSpPr/>
            <p:nvPr/>
          </p:nvSpPr>
          <p:spPr>
            <a:xfrm>
              <a:off x="2515138" y="3797100"/>
              <a:ext cx="225100" cy="245850"/>
            </a:xfrm>
            <a:custGeom>
              <a:avLst/>
              <a:gdLst/>
              <a:ahLst/>
              <a:cxnLst/>
              <a:rect l="l" t="t" r="r" b="b"/>
              <a:pathLst>
                <a:path w="9004" h="9834" extrusionOk="0">
                  <a:moveTo>
                    <a:pt x="6954" y="820"/>
                  </a:moveTo>
                  <a:cubicBezTo>
                    <a:pt x="7187" y="820"/>
                    <a:pt x="7371" y="1006"/>
                    <a:pt x="7371" y="1236"/>
                  </a:cubicBezTo>
                  <a:cubicBezTo>
                    <a:pt x="7371" y="1458"/>
                    <a:pt x="7187" y="1642"/>
                    <a:pt x="6954" y="1642"/>
                  </a:cubicBezTo>
                  <a:lnTo>
                    <a:pt x="2050" y="1642"/>
                  </a:lnTo>
                  <a:cubicBezTo>
                    <a:pt x="1817" y="1642"/>
                    <a:pt x="1633" y="1458"/>
                    <a:pt x="1633" y="1236"/>
                  </a:cubicBezTo>
                  <a:cubicBezTo>
                    <a:pt x="1633" y="1006"/>
                    <a:pt x="1817" y="820"/>
                    <a:pt x="2050" y="820"/>
                  </a:cubicBezTo>
                  <a:close/>
                  <a:moveTo>
                    <a:pt x="1" y="0"/>
                  </a:moveTo>
                  <a:lnTo>
                    <a:pt x="1" y="8595"/>
                  </a:lnTo>
                  <a:cubicBezTo>
                    <a:pt x="1" y="9278"/>
                    <a:pt x="545" y="9834"/>
                    <a:pt x="1228" y="9834"/>
                  </a:cubicBezTo>
                  <a:lnTo>
                    <a:pt x="7776" y="9834"/>
                  </a:lnTo>
                  <a:cubicBezTo>
                    <a:pt x="8448" y="9834"/>
                    <a:pt x="9004" y="9278"/>
                    <a:pt x="9004" y="8595"/>
                  </a:cubicBezTo>
                  <a:lnTo>
                    <a:pt x="9004" y="6201"/>
                  </a:lnTo>
                  <a:lnTo>
                    <a:pt x="7904" y="7301"/>
                  </a:lnTo>
                  <a:cubicBezTo>
                    <a:pt x="7835" y="7371"/>
                    <a:pt x="7765" y="7415"/>
                    <a:pt x="7696" y="7473"/>
                  </a:cubicBezTo>
                  <a:lnTo>
                    <a:pt x="5566" y="8817"/>
                  </a:lnTo>
                  <a:cubicBezTo>
                    <a:pt x="5371" y="8942"/>
                    <a:pt x="5149" y="9012"/>
                    <a:pt x="4908" y="9012"/>
                  </a:cubicBezTo>
                  <a:cubicBezTo>
                    <a:pt x="4583" y="9012"/>
                    <a:pt x="4272" y="8887"/>
                    <a:pt x="4038" y="8653"/>
                  </a:cubicBezTo>
                  <a:cubicBezTo>
                    <a:pt x="3913" y="8515"/>
                    <a:pt x="3808" y="8365"/>
                    <a:pt x="3750" y="8193"/>
                  </a:cubicBezTo>
                  <a:lnTo>
                    <a:pt x="2050" y="8193"/>
                  </a:lnTo>
                  <a:cubicBezTo>
                    <a:pt x="1817" y="8193"/>
                    <a:pt x="1633" y="8006"/>
                    <a:pt x="1633" y="7787"/>
                  </a:cubicBezTo>
                  <a:cubicBezTo>
                    <a:pt x="1633" y="7554"/>
                    <a:pt x="1817" y="7371"/>
                    <a:pt x="2050" y="7371"/>
                  </a:cubicBezTo>
                  <a:lnTo>
                    <a:pt x="3750" y="7371"/>
                  </a:lnTo>
                  <a:cubicBezTo>
                    <a:pt x="3786" y="7290"/>
                    <a:pt x="3819" y="7207"/>
                    <a:pt x="3877" y="7126"/>
                  </a:cubicBezTo>
                  <a:lnTo>
                    <a:pt x="4236" y="6560"/>
                  </a:lnTo>
                  <a:lnTo>
                    <a:pt x="2050" y="6560"/>
                  </a:lnTo>
                  <a:cubicBezTo>
                    <a:pt x="1817" y="6560"/>
                    <a:pt x="1633" y="6374"/>
                    <a:pt x="1633" y="6143"/>
                  </a:cubicBezTo>
                  <a:cubicBezTo>
                    <a:pt x="1633" y="5924"/>
                    <a:pt x="1817" y="5738"/>
                    <a:pt x="2050" y="5738"/>
                  </a:cubicBezTo>
                  <a:lnTo>
                    <a:pt x="4758" y="5738"/>
                  </a:lnTo>
                  <a:lnTo>
                    <a:pt x="5219" y="4999"/>
                  </a:lnTo>
                  <a:cubicBezTo>
                    <a:pt x="5244" y="4974"/>
                    <a:pt x="5266" y="4941"/>
                    <a:pt x="5288" y="4916"/>
                  </a:cubicBezTo>
                  <a:lnTo>
                    <a:pt x="2050" y="4916"/>
                  </a:lnTo>
                  <a:cubicBezTo>
                    <a:pt x="1817" y="4916"/>
                    <a:pt x="1633" y="4732"/>
                    <a:pt x="1633" y="4513"/>
                  </a:cubicBezTo>
                  <a:cubicBezTo>
                    <a:pt x="1633" y="4280"/>
                    <a:pt x="1817" y="4096"/>
                    <a:pt x="2050" y="4096"/>
                  </a:cubicBezTo>
                  <a:lnTo>
                    <a:pt x="6088" y="4096"/>
                  </a:lnTo>
                  <a:lnTo>
                    <a:pt x="6910" y="3286"/>
                  </a:lnTo>
                  <a:lnTo>
                    <a:pt x="2050" y="3286"/>
                  </a:lnTo>
                  <a:cubicBezTo>
                    <a:pt x="1817" y="3286"/>
                    <a:pt x="1633" y="3100"/>
                    <a:pt x="1633" y="2869"/>
                  </a:cubicBezTo>
                  <a:cubicBezTo>
                    <a:pt x="1633" y="2650"/>
                    <a:pt x="1817" y="2464"/>
                    <a:pt x="2050" y="2464"/>
                  </a:cubicBezTo>
                  <a:lnTo>
                    <a:pt x="6954" y="2464"/>
                  </a:lnTo>
                  <a:cubicBezTo>
                    <a:pt x="7162" y="2464"/>
                    <a:pt x="7337" y="2614"/>
                    <a:pt x="7360" y="2822"/>
                  </a:cubicBezTo>
                  <a:lnTo>
                    <a:pt x="9004" y="1181"/>
                  </a:lnTo>
                  <a:lnTo>
                    <a:pt x="90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25"/>
            <p:cNvSpPr/>
            <p:nvPr/>
          </p:nvSpPr>
          <p:spPr>
            <a:xfrm>
              <a:off x="2515138" y="3715175"/>
              <a:ext cx="225100" cy="61675"/>
            </a:xfrm>
            <a:custGeom>
              <a:avLst/>
              <a:gdLst/>
              <a:ahLst/>
              <a:cxnLst/>
              <a:rect l="l" t="t" r="r" b="b"/>
              <a:pathLst>
                <a:path w="9004" h="2467" extrusionOk="0">
                  <a:moveTo>
                    <a:pt x="1228" y="1"/>
                  </a:moveTo>
                  <a:cubicBezTo>
                    <a:pt x="545" y="1"/>
                    <a:pt x="1" y="556"/>
                    <a:pt x="1" y="1239"/>
                  </a:cubicBezTo>
                  <a:lnTo>
                    <a:pt x="1" y="2467"/>
                  </a:lnTo>
                  <a:lnTo>
                    <a:pt x="9004" y="2467"/>
                  </a:lnTo>
                  <a:lnTo>
                    <a:pt x="9004" y="1239"/>
                  </a:lnTo>
                  <a:cubicBezTo>
                    <a:pt x="9004" y="556"/>
                    <a:pt x="8448" y="1"/>
                    <a:pt x="7776" y="1"/>
                  </a:cubicBezTo>
                  <a:lnTo>
                    <a:pt x="7371" y="1"/>
                  </a:lnTo>
                  <a:lnTo>
                    <a:pt x="7371" y="1239"/>
                  </a:lnTo>
                  <a:cubicBezTo>
                    <a:pt x="7371" y="1458"/>
                    <a:pt x="7187" y="1645"/>
                    <a:pt x="6954" y="1645"/>
                  </a:cubicBezTo>
                  <a:cubicBezTo>
                    <a:pt x="6735" y="1645"/>
                    <a:pt x="6552" y="1458"/>
                    <a:pt x="6552" y="1239"/>
                  </a:cubicBezTo>
                  <a:lnTo>
                    <a:pt x="6552" y="1"/>
                  </a:lnTo>
                  <a:lnTo>
                    <a:pt x="5730" y="1"/>
                  </a:lnTo>
                  <a:lnTo>
                    <a:pt x="5730" y="1239"/>
                  </a:lnTo>
                  <a:cubicBezTo>
                    <a:pt x="5730" y="1458"/>
                    <a:pt x="5543" y="1645"/>
                    <a:pt x="5324" y="1645"/>
                  </a:cubicBezTo>
                  <a:cubicBezTo>
                    <a:pt x="5094" y="1645"/>
                    <a:pt x="4908" y="1458"/>
                    <a:pt x="4908" y="1239"/>
                  </a:cubicBezTo>
                  <a:lnTo>
                    <a:pt x="4908" y="1"/>
                  </a:lnTo>
                  <a:lnTo>
                    <a:pt x="4086" y="1"/>
                  </a:lnTo>
                  <a:lnTo>
                    <a:pt x="4086" y="1239"/>
                  </a:lnTo>
                  <a:cubicBezTo>
                    <a:pt x="4086" y="1458"/>
                    <a:pt x="3913" y="1645"/>
                    <a:pt x="3680" y="1645"/>
                  </a:cubicBezTo>
                  <a:cubicBezTo>
                    <a:pt x="3461" y="1645"/>
                    <a:pt x="3275" y="1458"/>
                    <a:pt x="3275" y="1239"/>
                  </a:cubicBezTo>
                  <a:lnTo>
                    <a:pt x="3275" y="1"/>
                  </a:lnTo>
                  <a:lnTo>
                    <a:pt x="2455" y="1"/>
                  </a:lnTo>
                  <a:lnTo>
                    <a:pt x="2455" y="1239"/>
                  </a:lnTo>
                  <a:cubicBezTo>
                    <a:pt x="2455" y="1458"/>
                    <a:pt x="2269" y="1645"/>
                    <a:pt x="2050" y="1645"/>
                  </a:cubicBezTo>
                  <a:cubicBezTo>
                    <a:pt x="1817" y="1645"/>
                    <a:pt x="1633" y="1458"/>
                    <a:pt x="1633" y="1239"/>
                  </a:cubicBezTo>
                  <a:lnTo>
                    <a:pt x="16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25"/>
            <p:cNvSpPr/>
            <p:nvPr/>
          </p:nvSpPr>
          <p:spPr>
            <a:xfrm>
              <a:off x="2678913" y="3694975"/>
              <a:ext cx="20500" cy="20225"/>
            </a:xfrm>
            <a:custGeom>
              <a:avLst/>
              <a:gdLst/>
              <a:ahLst/>
              <a:cxnLst/>
              <a:rect l="l" t="t" r="r" b="b"/>
              <a:pathLst>
                <a:path w="820" h="809" extrusionOk="0">
                  <a:moveTo>
                    <a:pt x="403" y="0"/>
                  </a:moveTo>
                  <a:cubicBezTo>
                    <a:pt x="184" y="0"/>
                    <a:pt x="1" y="173"/>
                    <a:pt x="1" y="406"/>
                  </a:cubicBezTo>
                  <a:lnTo>
                    <a:pt x="1" y="809"/>
                  </a:lnTo>
                  <a:lnTo>
                    <a:pt x="820" y="809"/>
                  </a:lnTo>
                  <a:lnTo>
                    <a:pt x="820" y="406"/>
                  </a:lnTo>
                  <a:cubicBezTo>
                    <a:pt x="820" y="173"/>
                    <a:pt x="636"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25"/>
            <p:cNvSpPr/>
            <p:nvPr/>
          </p:nvSpPr>
          <p:spPr>
            <a:xfrm>
              <a:off x="2637813" y="3694975"/>
              <a:ext cx="20575" cy="20225"/>
            </a:xfrm>
            <a:custGeom>
              <a:avLst/>
              <a:gdLst/>
              <a:ahLst/>
              <a:cxnLst/>
              <a:rect l="l" t="t" r="r" b="b"/>
              <a:pathLst>
                <a:path w="823" h="809" extrusionOk="0">
                  <a:moveTo>
                    <a:pt x="417" y="0"/>
                  </a:moveTo>
                  <a:cubicBezTo>
                    <a:pt x="187" y="0"/>
                    <a:pt x="1" y="173"/>
                    <a:pt x="1" y="406"/>
                  </a:cubicBezTo>
                  <a:lnTo>
                    <a:pt x="1" y="809"/>
                  </a:lnTo>
                  <a:lnTo>
                    <a:pt x="823" y="809"/>
                  </a:lnTo>
                  <a:lnTo>
                    <a:pt x="823" y="406"/>
                  </a:lnTo>
                  <a:cubicBezTo>
                    <a:pt x="823" y="173"/>
                    <a:pt x="636"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25"/>
            <p:cNvSpPr/>
            <p:nvPr/>
          </p:nvSpPr>
          <p:spPr>
            <a:xfrm>
              <a:off x="2596988" y="3694975"/>
              <a:ext cx="20300" cy="20225"/>
            </a:xfrm>
            <a:custGeom>
              <a:avLst/>
              <a:gdLst/>
              <a:ahLst/>
              <a:cxnLst/>
              <a:rect l="l" t="t" r="r" b="b"/>
              <a:pathLst>
                <a:path w="812" h="809" extrusionOk="0">
                  <a:moveTo>
                    <a:pt x="406" y="0"/>
                  </a:moveTo>
                  <a:cubicBezTo>
                    <a:pt x="187" y="0"/>
                    <a:pt x="1" y="173"/>
                    <a:pt x="1" y="406"/>
                  </a:cubicBezTo>
                  <a:lnTo>
                    <a:pt x="1" y="809"/>
                  </a:lnTo>
                  <a:lnTo>
                    <a:pt x="812" y="809"/>
                  </a:lnTo>
                  <a:lnTo>
                    <a:pt x="812" y="406"/>
                  </a:lnTo>
                  <a:cubicBezTo>
                    <a:pt x="812" y="173"/>
                    <a:pt x="639" y="0"/>
                    <a:pt x="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25"/>
            <p:cNvSpPr/>
            <p:nvPr/>
          </p:nvSpPr>
          <p:spPr>
            <a:xfrm>
              <a:off x="2555963" y="3694975"/>
              <a:ext cx="20575" cy="20225"/>
            </a:xfrm>
            <a:custGeom>
              <a:avLst/>
              <a:gdLst/>
              <a:ahLst/>
              <a:cxnLst/>
              <a:rect l="l" t="t" r="r" b="b"/>
              <a:pathLst>
                <a:path w="823" h="809" extrusionOk="0">
                  <a:moveTo>
                    <a:pt x="417" y="0"/>
                  </a:moveTo>
                  <a:cubicBezTo>
                    <a:pt x="184" y="0"/>
                    <a:pt x="0" y="173"/>
                    <a:pt x="0" y="406"/>
                  </a:cubicBezTo>
                  <a:lnTo>
                    <a:pt x="0" y="809"/>
                  </a:lnTo>
                  <a:lnTo>
                    <a:pt x="822" y="809"/>
                  </a:lnTo>
                  <a:lnTo>
                    <a:pt x="822" y="406"/>
                  </a:lnTo>
                  <a:cubicBezTo>
                    <a:pt x="822" y="173"/>
                    <a:pt x="636"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25"/>
            <p:cNvSpPr/>
            <p:nvPr/>
          </p:nvSpPr>
          <p:spPr>
            <a:xfrm>
              <a:off x="2670788" y="3838125"/>
              <a:ext cx="120625" cy="120675"/>
            </a:xfrm>
            <a:custGeom>
              <a:avLst/>
              <a:gdLst/>
              <a:ahLst/>
              <a:cxnLst/>
              <a:rect l="l" t="t" r="r" b="b"/>
              <a:pathLst>
                <a:path w="4825" h="4827" extrusionOk="0">
                  <a:moveTo>
                    <a:pt x="3472" y="1"/>
                  </a:moveTo>
                  <a:lnTo>
                    <a:pt x="1" y="3483"/>
                  </a:lnTo>
                  <a:lnTo>
                    <a:pt x="1342" y="4827"/>
                  </a:lnTo>
                  <a:lnTo>
                    <a:pt x="4824" y="1356"/>
                  </a:lnTo>
                  <a:lnTo>
                    <a:pt x="34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25"/>
            <p:cNvSpPr/>
            <p:nvPr/>
          </p:nvSpPr>
          <p:spPr>
            <a:xfrm>
              <a:off x="2772013" y="3809250"/>
              <a:ext cx="48350" cy="48275"/>
            </a:xfrm>
            <a:custGeom>
              <a:avLst/>
              <a:gdLst/>
              <a:ahLst/>
              <a:cxnLst/>
              <a:rect l="l" t="t" r="r" b="b"/>
              <a:pathLst>
                <a:path w="1934" h="1931" extrusionOk="0">
                  <a:moveTo>
                    <a:pt x="581" y="0"/>
                  </a:moveTo>
                  <a:lnTo>
                    <a:pt x="0" y="578"/>
                  </a:lnTo>
                  <a:lnTo>
                    <a:pt x="1345" y="1930"/>
                  </a:lnTo>
                  <a:lnTo>
                    <a:pt x="1933" y="1353"/>
                  </a:lnTo>
                  <a:lnTo>
                    <a:pt x="5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25"/>
            <p:cNvSpPr/>
            <p:nvPr/>
          </p:nvSpPr>
          <p:spPr>
            <a:xfrm>
              <a:off x="2800963" y="3765250"/>
              <a:ext cx="65700" cy="63400"/>
            </a:xfrm>
            <a:custGeom>
              <a:avLst/>
              <a:gdLst/>
              <a:ahLst/>
              <a:cxnLst/>
              <a:rect l="l" t="t" r="r" b="b"/>
              <a:pathLst>
                <a:path w="2628" h="2536" extrusionOk="0">
                  <a:moveTo>
                    <a:pt x="1583" y="0"/>
                  </a:moveTo>
                  <a:cubicBezTo>
                    <a:pt x="1339" y="0"/>
                    <a:pt x="1093" y="93"/>
                    <a:pt x="903" y="277"/>
                  </a:cubicBezTo>
                  <a:lnTo>
                    <a:pt x="0" y="1180"/>
                  </a:lnTo>
                  <a:lnTo>
                    <a:pt x="1353" y="2535"/>
                  </a:lnTo>
                  <a:lnTo>
                    <a:pt x="2255" y="1633"/>
                  </a:lnTo>
                  <a:cubicBezTo>
                    <a:pt x="2628" y="1249"/>
                    <a:pt x="2628" y="650"/>
                    <a:pt x="2255" y="277"/>
                  </a:cubicBezTo>
                  <a:cubicBezTo>
                    <a:pt x="2071" y="93"/>
                    <a:pt x="1828" y="0"/>
                    <a:pt x="1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25"/>
            <p:cNvSpPr/>
            <p:nvPr/>
          </p:nvSpPr>
          <p:spPr>
            <a:xfrm>
              <a:off x="2626838" y="3941150"/>
              <a:ext cx="61600" cy="60725"/>
            </a:xfrm>
            <a:custGeom>
              <a:avLst/>
              <a:gdLst/>
              <a:ahLst/>
              <a:cxnLst/>
              <a:rect l="l" t="t" r="r" b="b"/>
              <a:pathLst>
                <a:path w="2464" h="2429" extrusionOk="0">
                  <a:moveTo>
                    <a:pt x="1237" y="1"/>
                  </a:moveTo>
                  <a:lnTo>
                    <a:pt x="92" y="1806"/>
                  </a:lnTo>
                  <a:cubicBezTo>
                    <a:pt x="1" y="1967"/>
                    <a:pt x="23" y="2175"/>
                    <a:pt x="151" y="2314"/>
                  </a:cubicBezTo>
                  <a:cubicBezTo>
                    <a:pt x="233" y="2389"/>
                    <a:pt x="339" y="2428"/>
                    <a:pt x="446" y="2428"/>
                  </a:cubicBezTo>
                  <a:cubicBezTo>
                    <a:pt x="519" y="2428"/>
                    <a:pt x="593" y="2410"/>
                    <a:pt x="659" y="2372"/>
                  </a:cubicBezTo>
                  <a:lnTo>
                    <a:pt x="2464" y="1225"/>
                  </a:lnTo>
                  <a:lnTo>
                    <a:pt x="12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125"/>
          <p:cNvGrpSpPr/>
          <p:nvPr/>
        </p:nvGrpSpPr>
        <p:grpSpPr>
          <a:xfrm>
            <a:off x="6796538" y="4027225"/>
            <a:ext cx="349450" cy="349450"/>
            <a:chOff x="7794338" y="3131175"/>
            <a:chExt cx="349450" cy="349450"/>
          </a:xfrm>
        </p:grpSpPr>
        <p:sp>
          <p:nvSpPr>
            <p:cNvPr id="4050" name="Google Shape;4050;p125"/>
            <p:cNvSpPr/>
            <p:nvPr/>
          </p:nvSpPr>
          <p:spPr>
            <a:xfrm>
              <a:off x="7884313" y="3131175"/>
              <a:ext cx="113675" cy="113675"/>
            </a:xfrm>
            <a:custGeom>
              <a:avLst/>
              <a:gdLst/>
              <a:ahLst/>
              <a:cxnLst/>
              <a:rect l="l" t="t" r="r" b="b"/>
              <a:pathLst>
                <a:path w="4547" h="4547" extrusionOk="0">
                  <a:moveTo>
                    <a:pt x="1053" y="1"/>
                  </a:moveTo>
                  <a:cubicBezTo>
                    <a:pt x="937" y="1"/>
                    <a:pt x="834" y="48"/>
                    <a:pt x="765" y="128"/>
                  </a:cubicBezTo>
                  <a:cubicBezTo>
                    <a:pt x="267" y="614"/>
                    <a:pt x="1" y="1261"/>
                    <a:pt x="1" y="1956"/>
                  </a:cubicBezTo>
                  <a:cubicBezTo>
                    <a:pt x="1" y="2650"/>
                    <a:pt x="267" y="3297"/>
                    <a:pt x="765" y="3797"/>
                  </a:cubicBezTo>
                  <a:cubicBezTo>
                    <a:pt x="1262" y="4294"/>
                    <a:pt x="1934" y="4546"/>
                    <a:pt x="2592" y="4546"/>
                  </a:cubicBezTo>
                  <a:cubicBezTo>
                    <a:pt x="3253" y="4546"/>
                    <a:pt x="3922" y="4294"/>
                    <a:pt x="4433" y="3797"/>
                  </a:cubicBezTo>
                  <a:cubicBezTo>
                    <a:pt x="4502" y="3713"/>
                    <a:pt x="4547" y="3611"/>
                    <a:pt x="4547" y="3505"/>
                  </a:cubicBezTo>
                  <a:cubicBezTo>
                    <a:pt x="4547" y="3391"/>
                    <a:pt x="4502" y="3286"/>
                    <a:pt x="4433" y="3216"/>
                  </a:cubicBezTo>
                  <a:lnTo>
                    <a:pt x="3169" y="1956"/>
                  </a:lnTo>
                  <a:lnTo>
                    <a:pt x="3841" y="1283"/>
                  </a:lnTo>
                  <a:cubicBezTo>
                    <a:pt x="4002" y="1122"/>
                    <a:pt x="4002" y="867"/>
                    <a:pt x="3841" y="706"/>
                  </a:cubicBezTo>
                  <a:cubicBezTo>
                    <a:pt x="3766" y="625"/>
                    <a:pt x="3662" y="585"/>
                    <a:pt x="3557" y="585"/>
                  </a:cubicBezTo>
                  <a:cubicBezTo>
                    <a:pt x="3451" y="585"/>
                    <a:pt x="3344" y="625"/>
                    <a:pt x="3264" y="706"/>
                  </a:cubicBezTo>
                  <a:lnTo>
                    <a:pt x="2592" y="1378"/>
                  </a:lnTo>
                  <a:lnTo>
                    <a:pt x="1342" y="128"/>
                  </a:lnTo>
                  <a:cubicBezTo>
                    <a:pt x="1262" y="48"/>
                    <a:pt x="1156" y="1"/>
                    <a:pt x="10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25"/>
            <p:cNvSpPr/>
            <p:nvPr/>
          </p:nvSpPr>
          <p:spPr>
            <a:xfrm>
              <a:off x="8034688" y="3412350"/>
              <a:ext cx="68075" cy="68275"/>
            </a:xfrm>
            <a:custGeom>
              <a:avLst/>
              <a:gdLst/>
              <a:ahLst/>
              <a:cxnLst/>
              <a:rect l="l" t="t" r="r" b="b"/>
              <a:pathLst>
                <a:path w="2723" h="2731" extrusionOk="0">
                  <a:moveTo>
                    <a:pt x="1367" y="0"/>
                  </a:moveTo>
                  <a:cubicBezTo>
                    <a:pt x="603" y="0"/>
                    <a:pt x="1" y="614"/>
                    <a:pt x="1" y="1367"/>
                  </a:cubicBezTo>
                  <a:cubicBezTo>
                    <a:pt x="1" y="2116"/>
                    <a:pt x="603" y="2730"/>
                    <a:pt x="1367" y="2730"/>
                  </a:cubicBezTo>
                  <a:cubicBezTo>
                    <a:pt x="2120" y="2730"/>
                    <a:pt x="2722" y="2116"/>
                    <a:pt x="2722" y="1367"/>
                  </a:cubicBezTo>
                  <a:cubicBezTo>
                    <a:pt x="2722" y="614"/>
                    <a:pt x="2120"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25"/>
            <p:cNvSpPr/>
            <p:nvPr/>
          </p:nvSpPr>
          <p:spPr>
            <a:xfrm>
              <a:off x="7835438" y="3412350"/>
              <a:ext cx="68275" cy="68275"/>
            </a:xfrm>
            <a:custGeom>
              <a:avLst/>
              <a:gdLst/>
              <a:ahLst/>
              <a:cxnLst/>
              <a:rect l="l" t="t" r="r" b="b"/>
              <a:pathLst>
                <a:path w="2731" h="2731" extrusionOk="0">
                  <a:moveTo>
                    <a:pt x="1364" y="0"/>
                  </a:moveTo>
                  <a:cubicBezTo>
                    <a:pt x="612" y="0"/>
                    <a:pt x="1" y="614"/>
                    <a:pt x="1" y="1367"/>
                  </a:cubicBezTo>
                  <a:cubicBezTo>
                    <a:pt x="1" y="2116"/>
                    <a:pt x="612" y="2730"/>
                    <a:pt x="1364" y="2730"/>
                  </a:cubicBezTo>
                  <a:cubicBezTo>
                    <a:pt x="2117" y="2730"/>
                    <a:pt x="2731" y="2116"/>
                    <a:pt x="2731" y="1367"/>
                  </a:cubicBezTo>
                  <a:cubicBezTo>
                    <a:pt x="2731" y="1006"/>
                    <a:pt x="2581" y="658"/>
                    <a:pt x="2325" y="406"/>
                  </a:cubicBezTo>
                  <a:cubicBezTo>
                    <a:pt x="2070" y="150"/>
                    <a:pt x="1723" y="0"/>
                    <a:pt x="1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25"/>
            <p:cNvSpPr/>
            <p:nvPr/>
          </p:nvSpPr>
          <p:spPr>
            <a:xfrm>
              <a:off x="7855938" y="3303275"/>
              <a:ext cx="103600" cy="47800"/>
            </a:xfrm>
            <a:custGeom>
              <a:avLst/>
              <a:gdLst/>
              <a:ahLst/>
              <a:cxnLst/>
              <a:rect l="l" t="t" r="r" b="b"/>
              <a:pathLst>
                <a:path w="4144" h="1912" extrusionOk="0">
                  <a:moveTo>
                    <a:pt x="0" y="1"/>
                  </a:moveTo>
                  <a:lnTo>
                    <a:pt x="0" y="1911"/>
                  </a:lnTo>
                  <a:lnTo>
                    <a:pt x="4143" y="1911"/>
                  </a:lnTo>
                  <a:lnTo>
                    <a:pt x="4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25"/>
            <p:cNvSpPr/>
            <p:nvPr/>
          </p:nvSpPr>
          <p:spPr>
            <a:xfrm>
              <a:off x="7794338" y="3232675"/>
              <a:ext cx="219900" cy="220800"/>
            </a:xfrm>
            <a:custGeom>
              <a:avLst/>
              <a:gdLst/>
              <a:ahLst/>
              <a:cxnLst/>
              <a:rect l="l" t="t" r="r" b="b"/>
              <a:pathLst>
                <a:path w="8796" h="8832" extrusionOk="0">
                  <a:moveTo>
                    <a:pt x="7013" y="2003"/>
                  </a:moveTo>
                  <a:cubicBezTo>
                    <a:pt x="7243" y="2003"/>
                    <a:pt x="7429" y="2189"/>
                    <a:pt x="7429" y="2408"/>
                  </a:cubicBezTo>
                  <a:lnTo>
                    <a:pt x="7429" y="5138"/>
                  </a:lnTo>
                  <a:cubicBezTo>
                    <a:pt x="7429" y="5371"/>
                    <a:pt x="7243" y="5554"/>
                    <a:pt x="7013" y="5554"/>
                  </a:cubicBezTo>
                  <a:lnTo>
                    <a:pt x="2048" y="5554"/>
                  </a:lnTo>
                  <a:cubicBezTo>
                    <a:pt x="1828" y="5554"/>
                    <a:pt x="1645" y="5371"/>
                    <a:pt x="1645" y="5138"/>
                  </a:cubicBezTo>
                  <a:lnTo>
                    <a:pt x="1645" y="2408"/>
                  </a:lnTo>
                  <a:cubicBezTo>
                    <a:pt x="1645" y="2189"/>
                    <a:pt x="1828" y="2003"/>
                    <a:pt x="2048" y="2003"/>
                  </a:cubicBezTo>
                  <a:close/>
                  <a:moveTo>
                    <a:pt x="3505" y="0"/>
                  </a:moveTo>
                  <a:lnTo>
                    <a:pt x="2603" y="917"/>
                  </a:lnTo>
                  <a:lnTo>
                    <a:pt x="962" y="917"/>
                  </a:lnTo>
                  <a:cubicBezTo>
                    <a:pt x="429" y="917"/>
                    <a:pt x="1" y="1345"/>
                    <a:pt x="1" y="1864"/>
                  </a:cubicBezTo>
                  <a:lnTo>
                    <a:pt x="1" y="8415"/>
                  </a:lnTo>
                  <a:cubicBezTo>
                    <a:pt x="1" y="8645"/>
                    <a:pt x="187" y="8831"/>
                    <a:pt x="417" y="8831"/>
                  </a:cubicBezTo>
                  <a:lnTo>
                    <a:pt x="845" y="8831"/>
                  </a:lnTo>
                  <a:cubicBezTo>
                    <a:pt x="834" y="8737"/>
                    <a:pt x="823" y="8645"/>
                    <a:pt x="823" y="8554"/>
                  </a:cubicBezTo>
                  <a:cubicBezTo>
                    <a:pt x="823" y="7348"/>
                    <a:pt x="1806" y="6376"/>
                    <a:pt x="3008" y="6376"/>
                  </a:cubicBezTo>
                  <a:cubicBezTo>
                    <a:pt x="4214" y="6376"/>
                    <a:pt x="5186" y="7348"/>
                    <a:pt x="5186" y="8554"/>
                  </a:cubicBezTo>
                  <a:cubicBezTo>
                    <a:pt x="5186" y="8645"/>
                    <a:pt x="5186" y="8737"/>
                    <a:pt x="5172" y="8831"/>
                  </a:cubicBezTo>
                  <a:lnTo>
                    <a:pt x="8796" y="8831"/>
                  </a:lnTo>
                  <a:lnTo>
                    <a:pt x="8796" y="1864"/>
                  </a:lnTo>
                  <a:cubicBezTo>
                    <a:pt x="8796" y="1345"/>
                    <a:pt x="8365" y="917"/>
                    <a:pt x="7835" y="917"/>
                  </a:cubicBezTo>
                  <a:lnTo>
                    <a:pt x="3761" y="917"/>
                  </a:lnTo>
                  <a:lnTo>
                    <a:pt x="4086" y="581"/>
                  </a:lnTo>
                  <a:cubicBezTo>
                    <a:pt x="3980" y="500"/>
                    <a:pt x="3878" y="406"/>
                    <a:pt x="3783" y="314"/>
                  </a:cubicBezTo>
                  <a:cubicBezTo>
                    <a:pt x="3680" y="209"/>
                    <a:pt x="3589" y="106"/>
                    <a:pt x="3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25"/>
            <p:cNvSpPr/>
            <p:nvPr/>
          </p:nvSpPr>
          <p:spPr>
            <a:xfrm>
              <a:off x="8034688" y="3296325"/>
              <a:ext cx="105625" cy="61675"/>
            </a:xfrm>
            <a:custGeom>
              <a:avLst/>
              <a:gdLst/>
              <a:ahLst/>
              <a:cxnLst/>
              <a:rect l="l" t="t" r="r" b="b"/>
              <a:pathLst>
                <a:path w="4225" h="2467" extrusionOk="0">
                  <a:moveTo>
                    <a:pt x="1" y="1"/>
                  </a:moveTo>
                  <a:lnTo>
                    <a:pt x="1" y="2467"/>
                  </a:lnTo>
                  <a:lnTo>
                    <a:pt x="4225" y="2467"/>
                  </a:lnTo>
                  <a:lnTo>
                    <a:pt x="3519" y="892"/>
                  </a:lnTo>
                  <a:cubicBezTo>
                    <a:pt x="3289" y="359"/>
                    <a:pt x="2744" y="1"/>
                    <a:pt x="2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25"/>
            <p:cNvSpPr/>
            <p:nvPr/>
          </p:nvSpPr>
          <p:spPr>
            <a:xfrm>
              <a:off x="8034688" y="3378200"/>
              <a:ext cx="109100" cy="75275"/>
            </a:xfrm>
            <a:custGeom>
              <a:avLst/>
              <a:gdLst/>
              <a:ahLst/>
              <a:cxnLst/>
              <a:rect l="l" t="t" r="r" b="b"/>
              <a:pathLst>
                <a:path w="4364" h="3011" extrusionOk="0">
                  <a:moveTo>
                    <a:pt x="1" y="0"/>
                  </a:moveTo>
                  <a:lnTo>
                    <a:pt x="1" y="1030"/>
                  </a:lnTo>
                  <a:cubicBezTo>
                    <a:pt x="373" y="730"/>
                    <a:pt x="848" y="555"/>
                    <a:pt x="1367" y="555"/>
                  </a:cubicBezTo>
                  <a:cubicBezTo>
                    <a:pt x="2570" y="555"/>
                    <a:pt x="3541" y="1527"/>
                    <a:pt x="3541" y="2733"/>
                  </a:cubicBezTo>
                  <a:cubicBezTo>
                    <a:pt x="3541" y="2824"/>
                    <a:pt x="3541" y="2916"/>
                    <a:pt x="3530" y="3010"/>
                  </a:cubicBezTo>
                  <a:lnTo>
                    <a:pt x="3958" y="3010"/>
                  </a:lnTo>
                  <a:cubicBezTo>
                    <a:pt x="4180" y="3010"/>
                    <a:pt x="4363" y="2824"/>
                    <a:pt x="4363" y="2594"/>
                  </a:cubicBezTo>
                  <a:lnTo>
                    <a:pt x="4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7" name="Google Shape;4057;p125"/>
          <p:cNvGrpSpPr/>
          <p:nvPr/>
        </p:nvGrpSpPr>
        <p:grpSpPr>
          <a:xfrm>
            <a:off x="4432088" y="4027363"/>
            <a:ext cx="279800" cy="349175"/>
            <a:chOff x="4058388" y="2568550"/>
            <a:chExt cx="279800" cy="349175"/>
          </a:xfrm>
        </p:grpSpPr>
        <p:sp>
          <p:nvSpPr>
            <p:cNvPr id="4058" name="Google Shape;4058;p125"/>
            <p:cNvSpPr/>
            <p:nvPr/>
          </p:nvSpPr>
          <p:spPr>
            <a:xfrm>
              <a:off x="4102688" y="2568550"/>
              <a:ext cx="191200" cy="84175"/>
            </a:xfrm>
            <a:custGeom>
              <a:avLst/>
              <a:gdLst/>
              <a:ahLst/>
              <a:cxnLst/>
              <a:rect l="l" t="t" r="r" b="b"/>
              <a:pathLst>
                <a:path w="7648" h="3367" extrusionOk="0">
                  <a:moveTo>
                    <a:pt x="3135" y="1"/>
                  </a:moveTo>
                  <a:cubicBezTo>
                    <a:pt x="1411" y="1"/>
                    <a:pt x="0" y="1400"/>
                    <a:pt x="0" y="3136"/>
                  </a:cubicBezTo>
                  <a:lnTo>
                    <a:pt x="0" y="3366"/>
                  </a:lnTo>
                  <a:cubicBezTo>
                    <a:pt x="172" y="3308"/>
                    <a:pt x="358" y="3275"/>
                    <a:pt x="544" y="3275"/>
                  </a:cubicBezTo>
                  <a:lnTo>
                    <a:pt x="614" y="3275"/>
                  </a:lnTo>
                  <a:cubicBezTo>
                    <a:pt x="672" y="3078"/>
                    <a:pt x="786" y="2892"/>
                    <a:pt x="936" y="2753"/>
                  </a:cubicBezTo>
                  <a:lnTo>
                    <a:pt x="1783" y="1967"/>
                  </a:lnTo>
                  <a:cubicBezTo>
                    <a:pt x="2002" y="1748"/>
                    <a:pt x="2302" y="1631"/>
                    <a:pt x="2616" y="1631"/>
                  </a:cubicBezTo>
                  <a:lnTo>
                    <a:pt x="5021" y="1631"/>
                  </a:lnTo>
                  <a:cubicBezTo>
                    <a:pt x="5335" y="1631"/>
                    <a:pt x="5635" y="1748"/>
                    <a:pt x="5865" y="1967"/>
                  </a:cubicBezTo>
                  <a:lnTo>
                    <a:pt x="6712" y="2753"/>
                  </a:lnTo>
                  <a:cubicBezTo>
                    <a:pt x="6862" y="2892"/>
                    <a:pt x="6976" y="3078"/>
                    <a:pt x="7034" y="3275"/>
                  </a:cubicBezTo>
                  <a:lnTo>
                    <a:pt x="7093" y="3275"/>
                  </a:lnTo>
                  <a:cubicBezTo>
                    <a:pt x="7290" y="3275"/>
                    <a:pt x="7476" y="3308"/>
                    <a:pt x="7648" y="3366"/>
                  </a:cubicBezTo>
                  <a:lnTo>
                    <a:pt x="7648" y="2892"/>
                  </a:lnTo>
                  <a:cubicBezTo>
                    <a:pt x="7648" y="2383"/>
                    <a:pt x="7429" y="1909"/>
                    <a:pt x="7081" y="1573"/>
                  </a:cubicBezTo>
                  <a:cubicBezTo>
                    <a:pt x="7429" y="1295"/>
                    <a:pt x="7648" y="878"/>
                    <a:pt x="7648" y="406"/>
                  </a:cubicBezTo>
                  <a:cubicBezTo>
                    <a:pt x="7648" y="173"/>
                    <a:pt x="7462" y="1"/>
                    <a:pt x="7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25"/>
            <p:cNvSpPr/>
            <p:nvPr/>
          </p:nvSpPr>
          <p:spPr>
            <a:xfrm>
              <a:off x="4279988" y="2670675"/>
              <a:ext cx="20575" cy="41050"/>
            </a:xfrm>
            <a:custGeom>
              <a:avLst/>
              <a:gdLst/>
              <a:ahLst/>
              <a:cxnLst/>
              <a:rect l="l" t="t" r="r" b="b"/>
              <a:pathLst>
                <a:path w="823" h="1642" extrusionOk="0">
                  <a:moveTo>
                    <a:pt x="1" y="1"/>
                  </a:moveTo>
                  <a:lnTo>
                    <a:pt x="1" y="1642"/>
                  </a:lnTo>
                  <a:cubicBezTo>
                    <a:pt x="453" y="1642"/>
                    <a:pt x="823" y="1273"/>
                    <a:pt x="823" y="820"/>
                  </a:cubicBezTo>
                  <a:cubicBezTo>
                    <a:pt x="823" y="370"/>
                    <a:pt x="45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25"/>
            <p:cNvSpPr/>
            <p:nvPr/>
          </p:nvSpPr>
          <p:spPr>
            <a:xfrm>
              <a:off x="4095738" y="2670675"/>
              <a:ext cx="20575" cy="41050"/>
            </a:xfrm>
            <a:custGeom>
              <a:avLst/>
              <a:gdLst/>
              <a:ahLst/>
              <a:cxnLst/>
              <a:rect l="l" t="t" r="r" b="b"/>
              <a:pathLst>
                <a:path w="823" h="1642" extrusionOk="0">
                  <a:moveTo>
                    <a:pt x="822" y="1"/>
                  </a:moveTo>
                  <a:cubicBezTo>
                    <a:pt x="370" y="1"/>
                    <a:pt x="0" y="370"/>
                    <a:pt x="0" y="820"/>
                  </a:cubicBezTo>
                  <a:cubicBezTo>
                    <a:pt x="0" y="1273"/>
                    <a:pt x="370" y="1642"/>
                    <a:pt x="822" y="1642"/>
                  </a:cubicBezTo>
                  <a:lnTo>
                    <a:pt x="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25"/>
            <p:cNvSpPr/>
            <p:nvPr/>
          </p:nvSpPr>
          <p:spPr>
            <a:xfrm>
              <a:off x="4174388" y="2738925"/>
              <a:ext cx="47800" cy="47725"/>
            </a:xfrm>
            <a:custGeom>
              <a:avLst/>
              <a:gdLst/>
              <a:ahLst/>
              <a:cxnLst/>
              <a:rect l="l" t="t" r="r" b="b"/>
              <a:pathLst>
                <a:path w="1912" h="1909" extrusionOk="0">
                  <a:moveTo>
                    <a:pt x="951" y="1"/>
                  </a:moveTo>
                  <a:cubicBezTo>
                    <a:pt x="428" y="1"/>
                    <a:pt x="1" y="428"/>
                    <a:pt x="1" y="961"/>
                  </a:cubicBezTo>
                  <a:cubicBezTo>
                    <a:pt x="1" y="1481"/>
                    <a:pt x="428" y="1908"/>
                    <a:pt x="951" y="1908"/>
                  </a:cubicBezTo>
                  <a:cubicBezTo>
                    <a:pt x="1484" y="1908"/>
                    <a:pt x="1911" y="1481"/>
                    <a:pt x="1911" y="961"/>
                  </a:cubicBezTo>
                  <a:cubicBezTo>
                    <a:pt x="1911" y="428"/>
                    <a:pt x="1484" y="1"/>
                    <a:pt x="9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25"/>
            <p:cNvSpPr/>
            <p:nvPr/>
          </p:nvSpPr>
          <p:spPr>
            <a:xfrm>
              <a:off x="4136838" y="2629850"/>
              <a:ext cx="122900" cy="125000"/>
            </a:xfrm>
            <a:custGeom>
              <a:avLst/>
              <a:gdLst/>
              <a:ahLst/>
              <a:cxnLst/>
              <a:rect l="l" t="t" r="r" b="b"/>
              <a:pathLst>
                <a:path w="4916" h="5000" extrusionOk="0">
                  <a:moveTo>
                    <a:pt x="1250" y="1"/>
                  </a:moveTo>
                  <a:cubicBezTo>
                    <a:pt x="1145" y="1"/>
                    <a:pt x="1053" y="37"/>
                    <a:pt x="972" y="106"/>
                  </a:cubicBezTo>
                  <a:lnTo>
                    <a:pt x="125" y="903"/>
                  </a:lnTo>
                  <a:cubicBezTo>
                    <a:pt x="45" y="984"/>
                    <a:pt x="0" y="1089"/>
                    <a:pt x="0" y="1203"/>
                  </a:cubicBezTo>
                  <a:lnTo>
                    <a:pt x="0" y="3275"/>
                  </a:lnTo>
                  <a:cubicBezTo>
                    <a:pt x="0" y="3947"/>
                    <a:pt x="264" y="4561"/>
                    <a:pt x="706" y="4999"/>
                  </a:cubicBezTo>
                  <a:cubicBezTo>
                    <a:pt x="856" y="4177"/>
                    <a:pt x="1583" y="3553"/>
                    <a:pt x="2453" y="3553"/>
                  </a:cubicBezTo>
                  <a:cubicBezTo>
                    <a:pt x="3319" y="3553"/>
                    <a:pt x="4049" y="4177"/>
                    <a:pt x="4199" y="4999"/>
                  </a:cubicBezTo>
                  <a:cubicBezTo>
                    <a:pt x="4638" y="4561"/>
                    <a:pt x="4916" y="3947"/>
                    <a:pt x="4916" y="3275"/>
                  </a:cubicBezTo>
                  <a:lnTo>
                    <a:pt x="4916" y="1203"/>
                  </a:lnTo>
                  <a:cubicBezTo>
                    <a:pt x="4916" y="1089"/>
                    <a:pt x="4871" y="984"/>
                    <a:pt x="4777" y="903"/>
                  </a:cubicBezTo>
                  <a:lnTo>
                    <a:pt x="3933" y="106"/>
                  </a:lnTo>
                  <a:cubicBezTo>
                    <a:pt x="3863" y="37"/>
                    <a:pt x="3760" y="1"/>
                    <a:pt x="3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25"/>
            <p:cNvSpPr/>
            <p:nvPr/>
          </p:nvSpPr>
          <p:spPr>
            <a:xfrm>
              <a:off x="4170913" y="2807175"/>
              <a:ext cx="54750" cy="20575"/>
            </a:xfrm>
            <a:custGeom>
              <a:avLst/>
              <a:gdLst/>
              <a:ahLst/>
              <a:cxnLst/>
              <a:rect l="l" t="t" r="r" b="b"/>
              <a:pathLst>
                <a:path w="2190" h="823" extrusionOk="0">
                  <a:moveTo>
                    <a:pt x="1" y="0"/>
                  </a:moveTo>
                  <a:lnTo>
                    <a:pt x="1" y="822"/>
                  </a:lnTo>
                  <a:lnTo>
                    <a:pt x="2189" y="822"/>
                  </a:lnTo>
                  <a:lnTo>
                    <a:pt x="2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25"/>
            <p:cNvSpPr/>
            <p:nvPr/>
          </p:nvSpPr>
          <p:spPr>
            <a:xfrm>
              <a:off x="4188013" y="2848275"/>
              <a:ext cx="20575" cy="49175"/>
            </a:xfrm>
            <a:custGeom>
              <a:avLst/>
              <a:gdLst/>
              <a:ahLst/>
              <a:cxnLst/>
              <a:rect l="l" t="t" r="r" b="b"/>
              <a:pathLst>
                <a:path w="823" h="1967" extrusionOk="0">
                  <a:moveTo>
                    <a:pt x="0" y="0"/>
                  </a:moveTo>
                  <a:lnTo>
                    <a:pt x="0" y="1966"/>
                  </a:lnTo>
                  <a:lnTo>
                    <a:pt x="822" y="1966"/>
                  </a:lnTo>
                  <a:lnTo>
                    <a:pt x="8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25"/>
            <p:cNvSpPr/>
            <p:nvPr/>
          </p:nvSpPr>
          <p:spPr>
            <a:xfrm>
              <a:off x="4058388" y="2786625"/>
              <a:ext cx="119500" cy="131100"/>
            </a:xfrm>
            <a:custGeom>
              <a:avLst/>
              <a:gdLst/>
              <a:ahLst/>
              <a:cxnLst/>
              <a:rect l="l" t="t" r="r" b="b"/>
              <a:pathLst>
                <a:path w="4780" h="5244" extrusionOk="0">
                  <a:moveTo>
                    <a:pt x="3138" y="0"/>
                  </a:moveTo>
                  <a:cubicBezTo>
                    <a:pt x="1403" y="0"/>
                    <a:pt x="0" y="1414"/>
                    <a:pt x="0" y="3149"/>
                  </a:cubicBezTo>
                  <a:lnTo>
                    <a:pt x="0" y="4838"/>
                  </a:lnTo>
                  <a:cubicBezTo>
                    <a:pt x="0" y="5057"/>
                    <a:pt x="186" y="5243"/>
                    <a:pt x="406" y="5243"/>
                  </a:cubicBezTo>
                  <a:lnTo>
                    <a:pt x="4780" y="5243"/>
                  </a:lnTo>
                  <a:cubicBezTo>
                    <a:pt x="4549" y="5243"/>
                    <a:pt x="4363" y="5057"/>
                    <a:pt x="4363" y="4838"/>
                  </a:cubicBezTo>
                  <a:lnTo>
                    <a:pt x="4363" y="2466"/>
                  </a:lnTo>
                  <a:lnTo>
                    <a:pt x="4096" y="2466"/>
                  </a:lnTo>
                  <a:cubicBezTo>
                    <a:pt x="3866" y="2466"/>
                    <a:pt x="3680" y="2280"/>
                    <a:pt x="3680" y="2050"/>
                  </a:cubicBezTo>
                  <a:lnTo>
                    <a:pt x="3680" y="417"/>
                  </a:lnTo>
                  <a:cubicBezTo>
                    <a:pt x="3680" y="186"/>
                    <a:pt x="3866" y="0"/>
                    <a:pt x="4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25"/>
            <p:cNvSpPr/>
            <p:nvPr/>
          </p:nvSpPr>
          <p:spPr>
            <a:xfrm>
              <a:off x="4218688" y="2786625"/>
              <a:ext cx="119500" cy="131100"/>
            </a:xfrm>
            <a:custGeom>
              <a:avLst/>
              <a:gdLst/>
              <a:ahLst/>
              <a:cxnLst/>
              <a:rect l="l" t="t" r="r" b="b"/>
              <a:pathLst>
                <a:path w="4780" h="5244" extrusionOk="0">
                  <a:moveTo>
                    <a:pt x="684" y="0"/>
                  </a:moveTo>
                  <a:cubicBezTo>
                    <a:pt x="914" y="0"/>
                    <a:pt x="1086" y="186"/>
                    <a:pt x="1086" y="417"/>
                  </a:cubicBezTo>
                  <a:lnTo>
                    <a:pt x="1086" y="2050"/>
                  </a:lnTo>
                  <a:cubicBezTo>
                    <a:pt x="1086" y="2280"/>
                    <a:pt x="914" y="2466"/>
                    <a:pt x="684" y="2466"/>
                  </a:cubicBezTo>
                  <a:lnTo>
                    <a:pt x="406" y="2466"/>
                  </a:lnTo>
                  <a:lnTo>
                    <a:pt x="406" y="4838"/>
                  </a:lnTo>
                  <a:cubicBezTo>
                    <a:pt x="406" y="5057"/>
                    <a:pt x="231" y="5243"/>
                    <a:pt x="1" y="5243"/>
                  </a:cubicBezTo>
                  <a:lnTo>
                    <a:pt x="4363" y="5243"/>
                  </a:lnTo>
                  <a:cubicBezTo>
                    <a:pt x="4594" y="5243"/>
                    <a:pt x="4780" y="5057"/>
                    <a:pt x="4780" y="4838"/>
                  </a:cubicBezTo>
                  <a:lnTo>
                    <a:pt x="4780" y="3149"/>
                  </a:lnTo>
                  <a:cubicBezTo>
                    <a:pt x="4780" y="1414"/>
                    <a:pt x="3366" y="0"/>
                    <a:pt x="1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7" name="Google Shape;4067;p125"/>
          <p:cNvSpPr/>
          <p:nvPr/>
        </p:nvSpPr>
        <p:spPr>
          <a:xfrm>
            <a:off x="720010" y="42094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2"/>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8" name="Google Shape;4068;p125"/>
          <p:cNvGrpSpPr/>
          <p:nvPr/>
        </p:nvGrpSpPr>
        <p:grpSpPr>
          <a:xfrm>
            <a:off x="8082000" y="1564913"/>
            <a:ext cx="396150" cy="360700"/>
            <a:chOff x="1615925" y="2456425"/>
            <a:chExt cx="396150" cy="360700"/>
          </a:xfrm>
        </p:grpSpPr>
        <p:sp>
          <p:nvSpPr>
            <p:cNvPr id="4069" name="Google Shape;4069;p125"/>
            <p:cNvSpPr/>
            <p:nvPr/>
          </p:nvSpPr>
          <p:spPr>
            <a:xfrm>
              <a:off x="1615925" y="2456425"/>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25"/>
            <p:cNvSpPr/>
            <p:nvPr/>
          </p:nvSpPr>
          <p:spPr>
            <a:xfrm>
              <a:off x="1658475" y="2554575"/>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074"/>
        <p:cNvGrpSpPr/>
        <p:nvPr/>
      </p:nvGrpSpPr>
      <p:grpSpPr>
        <a:xfrm>
          <a:off x="0" y="0"/>
          <a:ext cx="0" cy="0"/>
          <a:chOff x="0" y="0"/>
          <a:chExt cx="0" cy="0"/>
        </a:xfrm>
      </p:grpSpPr>
      <p:sp>
        <p:nvSpPr>
          <p:cNvPr id="4075" name="Google Shape;4075;p126"/>
          <p:cNvSpPr/>
          <p:nvPr/>
        </p:nvSpPr>
        <p:spPr>
          <a:xfrm>
            <a:off x="1130958" y="1675108"/>
            <a:ext cx="2368800" cy="338100"/>
          </a:xfrm>
          <a:prstGeom prst="roundRect">
            <a:avLst>
              <a:gd name="adj" fmla="val 50000"/>
            </a:avLst>
          </a:prstGeom>
          <a:solidFill>
            <a:schemeClr val="accent3"/>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26"/>
          <p:cNvSpPr/>
          <p:nvPr/>
        </p:nvSpPr>
        <p:spPr>
          <a:xfrm>
            <a:off x="1130958" y="3007283"/>
            <a:ext cx="23688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26"/>
          <p:cNvSpPr/>
          <p:nvPr/>
        </p:nvSpPr>
        <p:spPr>
          <a:xfrm>
            <a:off x="4000500" y="1424875"/>
            <a:ext cx="4423500" cy="2684700"/>
          </a:xfrm>
          <a:prstGeom prst="roundRect">
            <a:avLst>
              <a:gd name="adj" fmla="val 6155"/>
            </a:avLst>
          </a:pr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26"/>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PREDICTED GROWTH</a:t>
            </a:r>
            <a:endParaRPr/>
          </a:p>
        </p:txBody>
      </p:sp>
      <p:sp>
        <p:nvSpPr>
          <p:cNvPr id="4079" name="Google Shape;4079;p126"/>
          <p:cNvSpPr txBox="1"/>
          <p:nvPr/>
        </p:nvSpPr>
        <p:spPr>
          <a:xfrm>
            <a:off x="1187050" y="1708076"/>
            <a:ext cx="2256600" cy="2760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2000" b="1">
                <a:solidFill>
                  <a:schemeClr val="lt1"/>
                </a:solidFill>
                <a:latin typeface="Orbitron"/>
                <a:ea typeface="Orbitron"/>
                <a:cs typeface="Orbitron"/>
                <a:sym typeface="Orbitron"/>
              </a:rPr>
              <a:t>+41%</a:t>
            </a:r>
            <a:endParaRPr sz="2000" b="1">
              <a:solidFill>
                <a:schemeClr val="lt1"/>
              </a:solidFill>
              <a:latin typeface="Orbitron"/>
              <a:ea typeface="Orbitron"/>
              <a:cs typeface="Orbitron"/>
              <a:sym typeface="Orbitron"/>
            </a:endParaRPr>
          </a:p>
        </p:txBody>
      </p:sp>
      <p:sp>
        <p:nvSpPr>
          <p:cNvPr id="4080" name="Google Shape;4080;p126"/>
          <p:cNvSpPr txBox="1"/>
          <p:nvPr/>
        </p:nvSpPr>
        <p:spPr>
          <a:xfrm>
            <a:off x="1187058" y="2102650"/>
            <a:ext cx="2256600" cy="504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Expected income for 2021</a:t>
            </a:r>
            <a:endParaRPr>
              <a:solidFill>
                <a:schemeClr val="dk1"/>
              </a:solidFill>
              <a:latin typeface="Quicksand"/>
              <a:ea typeface="Quicksand"/>
              <a:cs typeface="Quicksand"/>
              <a:sym typeface="Quicksand"/>
            </a:endParaRPr>
          </a:p>
        </p:txBody>
      </p:sp>
      <p:sp>
        <p:nvSpPr>
          <p:cNvPr id="4081" name="Google Shape;4081;p126"/>
          <p:cNvSpPr txBox="1"/>
          <p:nvPr/>
        </p:nvSpPr>
        <p:spPr>
          <a:xfrm>
            <a:off x="1187050" y="3043708"/>
            <a:ext cx="2256600" cy="2760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2000" b="1">
                <a:solidFill>
                  <a:schemeClr val="lt1"/>
                </a:solidFill>
                <a:latin typeface="Orbitron"/>
                <a:ea typeface="Orbitron"/>
                <a:cs typeface="Orbitron"/>
                <a:sym typeface="Orbitron"/>
              </a:rPr>
              <a:t>+38%</a:t>
            </a:r>
            <a:endParaRPr sz="2000" b="1">
              <a:solidFill>
                <a:schemeClr val="lt1"/>
              </a:solidFill>
              <a:latin typeface="Orbitron"/>
              <a:ea typeface="Orbitron"/>
              <a:cs typeface="Orbitron"/>
              <a:sym typeface="Orbitron"/>
            </a:endParaRPr>
          </a:p>
        </p:txBody>
      </p:sp>
      <p:sp>
        <p:nvSpPr>
          <p:cNvPr id="4082" name="Google Shape;4082;p126"/>
          <p:cNvSpPr txBox="1"/>
          <p:nvPr/>
        </p:nvSpPr>
        <p:spPr>
          <a:xfrm>
            <a:off x="1187058" y="3434824"/>
            <a:ext cx="2256600" cy="504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New employees next year</a:t>
            </a:r>
            <a:endParaRPr>
              <a:solidFill>
                <a:schemeClr val="dk1"/>
              </a:solidFill>
              <a:latin typeface="Quicksand"/>
              <a:ea typeface="Quicksand"/>
              <a:cs typeface="Quicksand"/>
              <a:sym typeface="Quicksand"/>
            </a:endParaRPr>
          </a:p>
        </p:txBody>
      </p:sp>
      <p:sp>
        <p:nvSpPr>
          <p:cNvPr id="4083" name="Google Shape;4083;p126"/>
          <p:cNvSpPr txBox="1"/>
          <p:nvPr/>
        </p:nvSpPr>
        <p:spPr>
          <a:xfrm>
            <a:off x="4000500" y="4245947"/>
            <a:ext cx="4423500" cy="319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900">
                <a:solidFill>
                  <a:schemeClr val="dk1"/>
                </a:solidFill>
                <a:latin typeface="Quicksand"/>
                <a:ea typeface="Quicksand"/>
                <a:cs typeface="Quicksand"/>
                <a:sym typeface="Quicksand"/>
              </a:rPr>
              <a:t>Follow the link in the graph to modify its data and then paste the new one here. </a:t>
            </a:r>
            <a:r>
              <a:rPr lang="en" sz="900" b="1">
                <a:solidFill>
                  <a:schemeClr val="dk1"/>
                </a:solidFill>
                <a:uFill>
                  <a:noFill/>
                </a:uFill>
                <a:latin typeface="Quicksand"/>
                <a:ea typeface="Quicksand"/>
                <a:cs typeface="Quicksand"/>
                <a:sym typeface="Quicksand"/>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900">
              <a:solidFill>
                <a:schemeClr val="dk1"/>
              </a:solidFill>
              <a:latin typeface="Quicksand"/>
              <a:ea typeface="Quicksand"/>
              <a:cs typeface="Quicksand"/>
              <a:sym typeface="Quicksand"/>
            </a:endParaRPr>
          </a:p>
        </p:txBody>
      </p:sp>
      <p:grpSp>
        <p:nvGrpSpPr>
          <p:cNvPr id="4084" name="Google Shape;4084;p126"/>
          <p:cNvGrpSpPr/>
          <p:nvPr/>
        </p:nvGrpSpPr>
        <p:grpSpPr>
          <a:xfrm>
            <a:off x="750400" y="1424875"/>
            <a:ext cx="2510750" cy="2991650"/>
            <a:chOff x="2703975" y="1573000"/>
            <a:chExt cx="2510750" cy="2991650"/>
          </a:xfrm>
        </p:grpSpPr>
        <p:sp>
          <p:nvSpPr>
            <p:cNvPr id="4085" name="Google Shape;4085;p126"/>
            <p:cNvSpPr/>
            <p:nvPr/>
          </p:nvSpPr>
          <p:spPr>
            <a:xfrm>
              <a:off x="4858300" y="42090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26"/>
            <p:cNvSpPr/>
            <p:nvPr/>
          </p:nvSpPr>
          <p:spPr>
            <a:xfrm>
              <a:off x="2703975" y="15730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7" name="Google Shape;4087;p126"/>
          <p:cNvGrpSpPr/>
          <p:nvPr/>
        </p:nvGrpSpPr>
        <p:grpSpPr>
          <a:xfrm>
            <a:off x="7702929" y="1149517"/>
            <a:ext cx="588900" cy="410100"/>
            <a:chOff x="1839104" y="3646567"/>
            <a:chExt cx="588900" cy="410100"/>
          </a:xfrm>
        </p:grpSpPr>
        <p:sp>
          <p:nvSpPr>
            <p:cNvPr id="4088" name="Google Shape;4088;p126"/>
            <p:cNvSpPr/>
            <p:nvPr/>
          </p:nvSpPr>
          <p:spPr>
            <a:xfrm>
              <a:off x="1839104" y="3646567"/>
              <a:ext cx="588900" cy="410100"/>
            </a:xfrm>
            <a:prstGeom prst="wedgeRoundRectCallout">
              <a:avLst>
                <a:gd name="adj1" fmla="val -17374"/>
                <a:gd name="adj2" fmla="val 73101"/>
                <a:gd name="adj3" fmla="val 0"/>
              </a:avLst>
            </a:prstGeom>
            <a:solidFill>
              <a:schemeClr val="accent3"/>
            </a:solidFill>
            <a:ln>
              <a:noFill/>
            </a:ln>
            <a:effectLst>
              <a:outerShdw blurRad="57150" dist="47625"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9" name="Google Shape;4089;p126"/>
            <p:cNvGrpSpPr/>
            <p:nvPr/>
          </p:nvGrpSpPr>
          <p:grpSpPr>
            <a:xfrm>
              <a:off x="1980038" y="3691275"/>
              <a:ext cx="307025" cy="320700"/>
              <a:chOff x="1964125" y="3934650"/>
              <a:chExt cx="307025" cy="320700"/>
            </a:xfrm>
          </p:grpSpPr>
          <p:sp>
            <p:nvSpPr>
              <p:cNvPr id="4090" name="Google Shape;4090;p126"/>
              <p:cNvSpPr/>
              <p:nvPr/>
            </p:nvSpPr>
            <p:spPr>
              <a:xfrm>
                <a:off x="2059125" y="3934650"/>
                <a:ext cx="212025" cy="294850"/>
              </a:xfrm>
              <a:custGeom>
                <a:avLst/>
                <a:gdLst/>
                <a:ahLst/>
                <a:cxnLst/>
                <a:rect l="l" t="t" r="r" b="b"/>
                <a:pathLst>
                  <a:path w="8481" h="11794" extrusionOk="0">
                    <a:moveTo>
                      <a:pt x="3496" y="0"/>
                    </a:moveTo>
                    <a:cubicBezTo>
                      <a:pt x="3161" y="0"/>
                      <a:pt x="2888" y="274"/>
                      <a:pt x="2888" y="608"/>
                    </a:cubicBezTo>
                    <a:lnTo>
                      <a:pt x="2888" y="1733"/>
                    </a:lnTo>
                    <a:lnTo>
                      <a:pt x="91" y="5411"/>
                    </a:lnTo>
                    <a:cubicBezTo>
                      <a:pt x="31" y="5471"/>
                      <a:pt x="0" y="5563"/>
                      <a:pt x="0" y="5623"/>
                    </a:cubicBezTo>
                    <a:lnTo>
                      <a:pt x="0" y="11399"/>
                    </a:lnTo>
                    <a:cubicBezTo>
                      <a:pt x="0" y="11642"/>
                      <a:pt x="152" y="11794"/>
                      <a:pt x="395" y="11794"/>
                    </a:cubicBezTo>
                    <a:lnTo>
                      <a:pt x="6870" y="11794"/>
                    </a:lnTo>
                    <a:cubicBezTo>
                      <a:pt x="7325" y="11794"/>
                      <a:pt x="7721" y="11399"/>
                      <a:pt x="7721" y="10943"/>
                    </a:cubicBezTo>
                    <a:cubicBezTo>
                      <a:pt x="7721" y="10487"/>
                      <a:pt x="7325" y="10122"/>
                      <a:pt x="6870" y="10122"/>
                    </a:cubicBezTo>
                    <a:lnTo>
                      <a:pt x="7173" y="10122"/>
                    </a:lnTo>
                    <a:cubicBezTo>
                      <a:pt x="7690" y="10122"/>
                      <a:pt x="8085" y="9696"/>
                      <a:pt x="8085" y="9210"/>
                    </a:cubicBezTo>
                    <a:cubicBezTo>
                      <a:pt x="8085" y="8724"/>
                      <a:pt x="7690" y="8298"/>
                      <a:pt x="7173" y="8298"/>
                    </a:cubicBezTo>
                    <a:lnTo>
                      <a:pt x="7325" y="8298"/>
                    </a:lnTo>
                    <a:cubicBezTo>
                      <a:pt x="7873" y="8298"/>
                      <a:pt x="8298" y="7873"/>
                      <a:pt x="8298" y="7356"/>
                    </a:cubicBezTo>
                    <a:cubicBezTo>
                      <a:pt x="8298" y="6809"/>
                      <a:pt x="7873" y="6383"/>
                      <a:pt x="7325" y="6383"/>
                    </a:cubicBezTo>
                    <a:lnTo>
                      <a:pt x="7477" y="6383"/>
                    </a:lnTo>
                    <a:cubicBezTo>
                      <a:pt x="7541" y="6397"/>
                      <a:pt x="7604" y="6403"/>
                      <a:pt x="7663" y="6403"/>
                    </a:cubicBezTo>
                    <a:cubicBezTo>
                      <a:pt x="8144" y="6403"/>
                      <a:pt x="8481" y="5992"/>
                      <a:pt x="8481" y="5532"/>
                    </a:cubicBezTo>
                    <a:cubicBezTo>
                      <a:pt x="8481" y="4985"/>
                      <a:pt x="8025" y="4529"/>
                      <a:pt x="7477" y="4529"/>
                    </a:cubicBezTo>
                    <a:lnTo>
                      <a:pt x="3982" y="4529"/>
                    </a:lnTo>
                    <a:cubicBezTo>
                      <a:pt x="4529" y="3739"/>
                      <a:pt x="4803" y="2797"/>
                      <a:pt x="4803" y="1794"/>
                    </a:cubicBezTo>
                    <a:lnTo>
                      <a:pt x="4803" y="1307"/>
                    </a:lnTo>
                    <a:cubicBezTo>
                      <a:pt x="4803" y="578"/>
                      <a:pt x="4225" y="0"/>
                      <a:pt x="3496" y="0"/>
                    </a:cubicBezTo>
                    <a:close/>
                  </a:path>
                </a:pathLst>
              </a:custGeom>
              <a:gradFill>
                <a:gsLst>
                  <a:gs pos="0">
                    <a:schemeClr val="lt1"/>
                  </a:gs>
                  <a:gs pos="100000">
                    <a:srgbClr val="F9F8FF">
                      <a:alpha val="86666"/>
                    </a:srgbClr>
                  </a:gs>
                </a:gsLst>
                <a:lin ang="5400700" scaled="0"/>
              </a:gra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26"/>
              <p:cNvSpPr/>
              <p:nvPr/>
            </p:nvSpPr>
            <p:spPr>
              <a:xfrm>
                <a:off x="1964125" y="4064575"/>
                <a:ext cx="80575" cy="190775"/>
              </a:xfrm>
              <a:custGeom>
                <a:avLst/>
                <a:gdLst/>
                <a:ahLst/>
                <a:cxnLst/>
                <a:rect l="l" t="t" r="r" b="b"/>
                <a:pathLst>
                  <a:path w="3223" h="7631" extrusionOk="0">
                    <a:moveTo>
                      <a:pt x="487" y="1"/>
                    </a:moveTo>
                    <a:cubicBezTo>
                      <a:pt x="244" y="1"/>
                      <a:pt x="1" y="244"/>
                      <a:pt x="1" y="518"/>
                    </a:cubicBezTo>
                    <a:lnTo>
                      <a:pt x="1" y="7113"/>
                    </a:lnTo>
                    <a:cubicBezTo>
                      <a:pt x="1" y="7387"/>
                      <a:pt x="244" y="7630"/>
                      <a:pt x="487" y="7630"/>
                    </a:cubicBezTo>
                    <a:lnTo>
                      <a:pt x="2706" y="7630"/>
                    </a:lnTo>
                    <a:cubicBezTo>
                      <a:pt x="3010" y="7630"/>
                      <a:pt x="3223" y="7387"/>
                      <a:pt x="3192" y="7113"/>
                    </a:cubicBezTo>
                    <a:lnTo>
                      <a:pt x="3192" y="518"/>
                    </a:lnTo>
                    <a:cubicBezTo>
                      <a:pt x="3192" y="244"/>
                      <a:pt x="2979" y="1"/>
                      <a:pt x="2706" y="1"/>
                    </a:cubicBezTo>
                    <a:close/>
                  </a:path>
                </a:pathLst>
              </a:custGeom>
              <a:gradFill>
                <a:gsLst>
                  <a:gs pos="0">
                    <a:schemeClr val="lt1"/>
                  </a:gs>
                  <a:gs pos="100000">
                    <a:srgbClr val="F9F8FF">
                      <a:alpha val="86666"/>
                    </a:srgbClr>
                  </a:gs>
                </a:gsLst>
                <a:lin ang="5400700" scaled="0"/>
              </a:gra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2" name="Google Shape;4092;p126"/>
          <p:cNvGrpSpPr/>
          <p:nvPr/>
        </p:nvGrpSpPr>
        <p:grpSpPr>
          <a:xfrm>
            <a:off x="854450" y="3955275"/>
            <a:ext cx="396150" cy="360700"/>
            <a:chOff x="2670400" y="651950"/>
            <a:chExt cx="396150" cy="360700"/>
          </a:xfrm>
        </p:grpSpPr>
        <p:sp>
          <p:nvSpPr>
            <p:cNvPr id="4093" name="Google Shape;4093;p126"/>
            <p:cNvSpPr/>
            <p:nvPr/>
          </p:nvSpPr>
          <p:spPr>
            <a:xfrm>
              <a:off x="2670400" y="651950"/>
              <a:ext cx="396150" cy="360700"/>
            </a:xfrm>
            <a:custGeom>
              <a:avLst/>
              <a:gdLst/>
              <a:ahLst/>
              <a:cxnLst/>
              <a:rect l="l" t="t" r="r" b="b"/>
              <a:pathLst>
                <a:path w="15846" h="14428" extrusionOk="0">
                  <a:moveTo>
                    <a:pt x="7919" y="1"/>
                  </a:moveTo>
                  <a:cubicBezTo>
                    <a:pt x="6072" y="1"/>
                    <a:pt x="4221" y="709"/>
                    <a:pt x="2803" y="2127"/>
                  </a:cubicBezTo>
                  <a:cubicBezTo>
                    <a:pt x="1" y="4929"/>
                    <a:pt x="1" y="9499"/>
                    <a:pt x="2803" y="12301"/>
                  </a:cubicBezTo>
                  <a:cubicBezTo>
                    <a:pt x="4221" y="13719"/>
                    <a:pt x="6072" y="14428"/>
                    <a:pt x="7919" y="14428"/>
                  </a:cubicBezTo>
                  <a:cubicBezTo>
                    <a:pt x="9766" y="14428"/>
                    <a:pt x="11609" y="13719"/>
                    <a:pt x="13010" y="12301"/>
                  </a:cubicBezTo>
                  <a:cubicBezTo>
                    <a:pt x="15846" y="9499"/>
                    <a:pt x="15846" y="4929"/>
                    <a:pt x="13010" y="2127"/>
                  </a:cubicBezTo>
                  <a:cubicBezTo>
                    <a:pt x="11609" y="709"/>
                    <a:pt x="9766" y="1"/>
                    <a:pt x="7919" y="1"/>
                  </a:cubicBez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26"/>
            <p:cNvSpPr/>
            <p:nvPr/>
          </p:nvSpPr>
          <p:spPr>
            <a:xfrm>
              <a:off x="2712950" y="750100"/>
              <a:ext cx="311075" cy="191050"/>
            </a:xfrm>
            <a:custGeom>
              <a:avLst/>
              <a:gdLst/>
              <a:ahLst/>
              <a:cxnLst/>
              <a:rect l="l" t="t" r="r" b="b"/>
              <a:pathLst>
                <a:path w="12443" h="7642" extrusionOk="0">
                  <a:moveTo>
                    <a:pt x="3916" y="1"/>
                  </a:moveTo>
                  <a:cubicBezTo>
                    <a:pt x="3438" y="1"/>
                    <a:pt x="2905" y="200"/>
                    <a:pt x="2335" y="736"/>
                  </a:cubicBezTo>
                  <a:cubicBezTo>
                    <a:pt x="0" y="2971"/>
                    <a:pt x="6238" y="7641"/>
                    <a:pt x="6238" y="7641"/>
                  </a:cubicBezTo>
                  <a:cubicBezTo>
                    <a:pt x="6238" y="7641"/>
                    <a:pt x="12442" y="2971"/>
                    <a:pt x="10107" y="736"/>
                  </a:cubicBezTo>
                  <a:cubicBezTo>
                    <a:pt x="9546" y="200"/>
                    <a:pt x="9019" y="1"/>
                    <a:pt x="8546" y="1"/>
                  </a:cubicBezTo>
                  <a:cubicBezTo>
                    <a:pt x="7164" y="1"/>
                    <a:pt x="6238" y="1704"/>
                    <a:pt x="6238" y="1704"/>
                  </a:cubicBezTo>
                  <a:cubicBezTo>
                    <a:pt x="6238" y="1704"/>
                    <a:pt x="5312" y="1"/>
                    <a:pt x="3916" y="1"/>
                  </a:cubicBezTo>
                  <a:close/>
                </a:path>
              </a:pathLst>
            </a:custGeom>
            <a:solidFill>
              <a:srgbClr val="FFFFFF"/>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95" name="Google Shape;4095;p126" title="Gráfico">
            <a:hlinkClick r:id="rId4"/>
          </p:cNvPr>
          <p:cNvPicPr preferRelativeResize="0"/>
          <p:nvPr/>
        </p:nvPicPr>
        <p:blipFill>
          <a:blip r:embed="rId5">
            <a:alphaModFix/>
          </a:blip>
          <a:stretch>
            <a:fillRect/>
          </a:stretch>
        </p:blipFill>
        <p:spPr>
          <a:xfrm>
            <a:off x="4108425" y="1508195"/>
            <a:ext cx="4207650" cy="260174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4095"/>
                                        </p:tgtEl>
                                        <p:attrNameLst>
                                          <p:attrName>style.visibility</p:attrName>
                                        </p:attrNameLst>
                                      </p:cBhvr>
                                      <p:to>
                                        <p:strVal val="visible"/>
                                      </p:to>
                                    </p:set>
                                    <p:anim calcmode="lin" valueType="num">
                                      <p:cBhvr additive="base">
                                        <p:cTn id="7" dur="800"/>
                                        <p:tgtEl>
                                          <p:spTgt spid="4095"/>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4077"/>
                                        </p:tgtEl>
                                        <p:attrNameLst>
                                          <p:attrName>style.visibility</p:attrName>
                                        </p:attrNameLst>
                                      </p:cBhvr>
                                      <p:to>
                                        <p:strVal val="visible"/>
                                      </p:to>
                                    </p:set>
                                    <p:anim calcmode="lin" valueType="num">
                                      <p:cBhvr additive="base">
                                        <p:cTn id="10" dur="800"/>
                                        <p:tgtEl>
                                          <p:spTgt spid="4077"/>
                                        </p:tgtEl>
                                        <p:attrNameLst>
                                          <p:attrName>ppt_x</p:attrName>
                                        </p:attrNameLst>
                                      </p:cBhvr>
                                      <p:tavLst>
                                        <p:tav tm="0">
                                          <p:val>
                                            <p:strVal val="#ppt_x+1"/>
                                          </p:val>
                                        </p:tav>
                                        <p:tav tm="100000">
                                          <p:val>
                                            <p:strVal val="#ppt_x"/>
                                          </p:val>
                                        </p:tav>
                                      </p:tavLst>
                                    </p:anim>
                                  </p:childTnLst>
                                </p:cTn>
                              </p:par>
                            </p:childTnLst>
                          </p:cTn>
                        </p:par>
                        <p:par>
                          <p:cTn id="11" fill="hold">
                            <p:stCondLst>
                              <p:cond delay="800"/>
                            </p:stCondLst>
                            <p:childTnLst>
                              <p:par>
                                <p:cTn id="12" presetID="23" presetClass="entr" presetSubtype="16" fill="hold" nodeType="afterEffect">
                                  <p:stCondLst>
                                    <p:cond delay="0"/>
                                  </p:stCondLst>
                                  <p:childTnLst>
                                    <p:set>
                                      <p:cBhvr>
                                        <p:cTn id="13" dur="1" fill="hold">
                                          <p:stCondLst>
                                            <p:cond delay="0"/>
                                          </p:stCondLst>
                                        </p:cTn>
                                        <p:tgtEl>
                                          <p:spTgt spid="4079"/>
                                        </p:tgtEl>
                                        <p:attrNameLst>
                                          <p:attrName>style.visibility</p:attrName>
                                        </p:attrNameLst>
                                      </p:cBhvr>
                                      <p:to>
                                        <p:strVal val="visible"/>
                                      </p:to>
                                    </p:set>
                                    <p:anim calcmode="lin" valueType="num">
                                      <p:cBhvr additive="base">
                                        <p:cTn id="14" dur="800"/>
                                        <p:tgtEl>
                                          <p:spTgt spid="4079"/>
                                        </p:tgtEl>
                                        <p:attrNameLst>
                                          <p:attrName>ppt_w</p:attrName>
                                        </p:attrNameLst>
                                      </p:cBhvr>
                                      <p:tavLst>
                                        <p:tav tm="0">
                                          <p:val>
                                            <p:strVal val="0"/>
                                          </p:val>
                                        </p:tav>
                                        <p:tav tm="100000">
                                          <p:val>
                                            <p:strVal val="#ppt_w"/>
                                          </p:val>
                                        </p:tav>
                                      </p:tavLst>
                                    </p:anim>
                                    <p:anim calcmode="lin" valueType="num">
                                      <p:cBhvr additive="base">
                                        <p:cTn id="15" dur="800"/>
                                        <p:tgtEl>
                                          <p:spTgt spid="4079"/>
                                        </p:tgtEl>
                                        <p:attrNameLst>
                                          <p:attrName>ppt_h</p:attrName>
                                        </p:attrNameLst>
                                      </p:cBhvr>
                                      <p:tavLst>
                                        <p:tav tm="0">
                                          <p:val>
                                            <p:strVal val="0"/>
                                          </p:val>
                                        </p:tav>
                                        <p:tav tm="100000">
                                          <p:val>
                                            <p:strVal val="#ppt_h"/>
                                          </p:val>
                                        </p:tav>
                                      </p:tavLst>
                                    </p:anim>
                                  </p:childTnLst>
                                </p:cTn>
                              </p:par>
                            </p:childTnLst>
                          </p:cTn>
                        </p:par>
                        <p:par>
                          <p:cTn id="16" fill="hold">
                            <p:stCondLst>
                              <p:cond delay="1600"/>
                            </p:stCondLst>
                            <p:childTnLst>
                              <p:par>
                                <p:cTn id="17" presetID="23" presetClass="entr" presetSubtype="16" fill="hold" nodeType="afterEffect">
                                  <p:stCondLst>
                                    <p:cond delay="0"/>
                                  </p:stCondLst>
                                  <p:childTnLst>
                                    <p:set>
                                      <p:cBhvr>
                                        <p:cTn id="18" dur="1" fill="hold">
                                          <p:stCondLst>
                                            <p:cond delay="0"/>
                                          </p:stCondLst>
                                        </p:cTn>
                                        <p:tgtEl>
                                          <p:spTgt spid="4081"/>
                                        </p:tgtEl>
                                        <p:attrNameLst>
                                          <p:attrName>style.visibility</p:attrName>
                                        </p:attrNameLst>
                                      </p:cBhvr>
                                      <p:to>
                                        <p:strVal val="visible"/>
                                      </p:to>
                                    </p:set>
                                    <p:anim calcmode="lin" valueType="num">
                                      <p:cBhvr additive="base">
                                        <p:cTn id="19" dur="800"/>
                                        <p:tgtEl>
                                          <p:spTgt spid="4081"/>
                                        </p:tgtEl>
                                        <p:attrNameLst>
                                          <p:attrName>ppt_w</p:attrName>
                                        </p:attrNameLst>
                                      </p:cBhvr>
                                      <p:tavLst>
                                        <p:tav tm="0">
                                          <p:val>
                                            <p:strVal val="0"/>
                                          </p:val>
                                        </p:tav>
                                        <p:tav tm="100000">
                                          <p:val>
                                            <p:strVal val="#ppt_w"/>
                                          </p:val>
                                        </p:tav>
                                      </p:tavLst>
                                    </p:anim>
                                    <p:anim calcmode="lin" valueType="num">
                                      <p:cBhvr additive="base">
                                        <p:cTn id="20" dur="800"/>
                                        <p:tgtEl>
                                          <p:spTgt spid="408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099"/>
        <p:cNvGrpSpPr/>
        <p:nvPr/>
      </p:nvGrpSpPr>
      <p:grpSpPr>
        <a:xfrm>
          <a:off x="0" y="0"/>
          <a:ext cx="0" cy="0"/>
          <a:chOff x="0" y="0"/>
          <a:chExt cx="0" cy="0"/>
        </a:xfrm>
      </p:grpSpPr>
      <p:sp>
        <p:nvSpPr>
          <p:cNvPr id="4100" name="Google Shape;4100;p127"/>
          <p:cNvSpPr/>
          <p:nvPr/>
        </p:nvSpPr>
        <p:spPr>
          <a:xfrm>
            <a:off x="2548418" y="1424875"/>
            <a:ext cx="4051800" cy="2684700"/>
          </a:xfrm>
          <a:prstGeom prst="roundRect">
            <a:avLst>
              <a:gd name="adj" fmla="val 6155"/>
            </a:avLst>
          </a:pr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27"/>
          <p:cNvSpPr/>
          <p:nvPr/>
        </p:nvSpPr>
        <p:spPr>
          <a:xfrm>
            <a:off x="6819883" y="1635842"/>
            <a:ext cx="1599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27"/>
          <p:cNvSpPr txBox="1"/>
          <p:nvPr/>
        </p:nvSpPr>
        <p:spPr>
          <a:xfrm>
            <a:off x="6916183" y="16358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SATURN</a:t>
            </a:r>
            <a:endParaRPr sz="1800" b="1">
              <a:solidFill>
                <a:schemeClr val="lt1"/>
              </a:solidFill>
              <a:latin typeface="Orbitron"/>
              <a:ea typeface="Orbitron"/>
              <a:cs typeface="Orbitron"/>
              <a:sym typeface="Orbitron"/>
            </a:endParaRPr>
          </a:p>
        </p:txBody>
      </p:sp>
      <p:sp>
        <p:nvSpPr>
          <p:cNvPr id="4103" name="Google Shape;4103;p127"/>
          <p:cNvSpPr txBox="1"/>
          <p:nvPr/>
        </p:nvSpPr>
        <p:spPr>
          <a:xfrm>
            <a:off x="6889033" y="2051528"/>
            <a:ext cx="1460700" cy="735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Saturn is the ringed planet</a:t>
            </a:r>
            <a:endParaRPr>
              <a:solidFill>
                <a:schemeClr val="dk1"/>
              </a:solidFill>
              <a:latin typeface="Quicksand"/>
              <a:ea typeface="Quicksand"/>
              <a:cs typeface="Quicksand"/>
              <a:sym typeface="Quicksand"/>
            </a:endParaRPr>
          </a:p>
        </p:txBody>
      </p:sp>
      <p:sp>
        <p:nvSpPr>
          <p:cNvPr id="4104" name="Google Shape;4104;p127"/>
          <p:cNvSpPr/>
          <p:nvPr/>
        </p:nvSpPr>
        <p:spPr>
          <a:xfrm>
            <a:off x="720008" y="1635842"/>
            <a:ext cx="1599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27"/>
          <p:cNvSpPr txBox="1"/>
          <p:nvPr/>
        </p:nvSpPr>
        <p:spPr>
          <a:xfrm>
            <a:off x="816308" y="16358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NEPTUNE</a:t>
            </a:r>
            <a:endParaRPr sz="1800" b="1">
              <a:solidFill>
                <a:schemeClr val="lt1"/>
              </a:solidFill>
              <a:latin typeface="Orbitron"/>
              <a:ea typeface="Orbitron"/>
              <a:cs typeface="Orbitron"/>
              <a:sym typeface="Orbitron"/>
            </a:endParaRPr>
          </a:p>
        </p:txBody>
      </p:sp>
      <p:sp>
        <p:nvSpPr>
          <p:cNvPr id="4106" name="Google Shape;4106;p127"/>
          <p:cNvSpPr txBox="1"/>
          <p:nvPr/>
        </p:nvSpPr>
        <p:spPr>
          <a:xfrm>
            <a:off x="789158" y="2051528"/>
            <a:ext cx="1460700" cy="735600"/>
          </a:xfrm>
          <a:prstGeom prst="rect">
            <a:avLst/>
          </a:prstGeom>
          <a:noFill/>
          <a:ln>
            <a:noFill/>
          </a:ln>
        </p:spPr>
        <p:txBody>
          <a:bodyPr spcFirstLastPara="1" wrap="square" lIns="0" tIns="0" rIns="3127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Neptune is far away from us</a:t>
            </a:r>
            <a:endParaRPr>
              <a:solidFill>
                <a:schemeClr val="dk1"/>
              </a:solidFill>
              <a:latin typeface="Quicksand"/>
              <a:ea typeface="Quicksand"/>
              <a:cs typeface="Quicksand"/>
              <a:sym typeface="Quicksand"/>
            </a:endParaRPr>
          </a:p>
        </p:txBody>
      </p:sp>
      <p:sp>
        <p:nvSpPr>
          <p:cNvPr id="4107" name="Google Shape;4107;p127"/>
          <p:cNvSpPr/>
          <p:nvPr/>
        </p:nvSpPr>
        <p:spPr>
          <a:xfrm>
            <a:off x="6819883" y="3007442"/>
            <a:ext cx="1599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27"/>
          <p:cNvSpPr txBox="1"/>
          <p:nvPr/>
        </p:nvSpPr>
        <p:spPr>
          <a:xfrm>
            <a:off x="6916183" y="30074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JUPITER</a:t>
            </a:r>
            <a:endParaRPr sz="1800" b="1">
              <a:solidFill>
                <a:schemeClr val="lt1"/>
              </a:solidFill>
              <a:latin typeface="Orbitron"/>
              <a:ea typeface="Orbitron"/>
              <a:cs typeface="Orbitron"/>
              <a:sym typeface="Orbitron"/>
            </a:endParaRPr>
          </a:p>
        </p:txBody>
      </p:sp>
      <p:sp>
        <p:nvSpPr>
          <p:cNvPr id="4109" name="Google Shape;4109;p127"/>
          <p:cNvSpPr txBox="1"/>
          <p:nvPr/>
        </p:nvSpPr>
        <p:spPr>
          <a:xfrm>
            <a:off x="6889033" y="3423128"/>
            <a:ext cx="1460700" cy="735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Jupiter is the biggest planet</a:t>
            </a:r>
            <a:endParaRPr>
              <a:solidFill>
                <a:schemeClr val="dk1"/>
              </a:solidFill>
              <a:latin typeface="Quicksand"/>
              <a:ea typeface="Quicksand"/>
              <a:cs typeface="Quicksand"/>
              <a:sym typeface="Quicksand"/>
            </a:endParaRPr>
          </a:p>
        </p:txBody>
      </p:sp>
      <p:sp>
        <p:nvSpPr>
          <p:cNvPr id="4110" name="Google Shape;4110;p127"/>
          <p:cNvSpPr/>
          <p:nvPr/>
        </p:nvSpPr>
        <p:spPr>
          <a:xfrm>
            <a:off x="720008" y="3007442"/>
            <a:ext cx="1599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27"/>
          <p:cNvSpPr txBox="1"/>
          <p:nvPr/>
        </p:nvSpPr>
        <p:spPr>
          <a:xfrm>
            <a:off x="816308" y="3007453"/>
            <a:ext cx="14064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lt1"/>
                </a:solidFill>
                <a:latin typeface="Orbitron"/>
                <a:ea typeface="Orbitron"/>
                <a:cs typeface="Orbitron"/>
                <a:sym typeface="Orbitron"/>
              </a:rPr>
              <a:t>MERCURY</a:t>
            </a:r>
            <a:endParaRPr sz="1800" b="1">
              <a:solidFill>
                <a:schemeClr val="lt1"/>
              </a:solidFill>
              <a:latin typeface="Orbitron"/>
              <a:ea typeface="Orbitron"/>
              <a:cs typeface="Orbitron"/>
              <a:sym typeface="Orbitron"/>
            </a:endParaRPr>
          </a:p>
        </p:txBody>
      </p:sp>
      <p:sp>
        <p:nvSpPr>
          <p:cNvPr id="4112" name="Google Shape;4112;p127"/>
          <p:cNvSpPr txBox="1"/>
          <p:nvPr/>
        </p:nvSpPr>
        <p:spPr>
          <a:xfrm>
            <a:off x="789158" y="3423128"/>
            <a:ext cx="1460700" cy="735600"/>
          </a:xfrm>
          <a:prstGeom prst="rect">
            <a:avLst/>
          </a:prstGeom>
          <a:noFill/>
          <a:ln>
            <a:noFill/>
          </a:ln>
        </p:spPr>
        <p:txBody>
          <a:bodyPr spcFirstLastPara="1" wrap="square" lIns="0" tIns="0" rIns="31275" bIns="0" anchor="ctr" anchorCtr="0">
            <a:noAutofit/>
          </a:bodyPr>
          <a:lstStyle/>
          <a:p>
            <a:pPr marL="0" lvl="0" indent="0" algn="ctr" rtl="0">
              <a:spcBef>
                <a:spcPts val="0"/>
              </a:spcBef>
              <a:spcAft>
                <a:spcPts val="0"/>
              </a:spcAft>
              <a:buNone/>
            </a:pPr>
            <a:r>
              <a:rPr lang="en">
                <a:solidFill>
                  <a:schemeClr val="dk1"/>
                </a:solidFill>
                <a:latin typeface="Quicksand"/>
                <a:ea typeface="Quicksand"/>
                <a:cs typeface="Quicksand"/>
                <a:sym typeface="Quicksand"/>
              </a:rPr>
              <a:t>Mercury is the smallest planet</a:t>
            </a:r>
            <a:endParaRPr>
              <a:solidFill>
                <a:schemeClr val="dk1"/>
              </a:solidFill>
              <a:latin typeface="Quicksand"/>
              <a:ea typeface="Quicksand"/>
              <a:cs typeface="Quicksand"/>
              <a:sym typeface="Quicksand"/>
            </a:endParaRPr>
          </a:p>
        </p:txBody>
      </p:sp>
      <p:sp>
        <p:nvSpPr>
          <p:cNvPr id="4113" name="Google Shape;4113;p127"/>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INVESTMENT</a:t>
            </a:r>
            <a:endParaRPr/>
          </a:p>
        </p:txBody>
      </p:sp>
      <p:sp>
        <p:nvSpPr>
          <p:cNvPr id="4114" name="Google Shape;4114;p127"/>
          <p:cNvSpPr txBox="1"/>
          <p:nvPr/>
        </p:nvSpPr>
        <p:spPr>
          <a:xfrm>
            <a:off x="2718543" y="4187754"/>
            <a:ext cx="3732600" cy="31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latin typeface="Quicksand"/>
                <a:ea typeface="Quicksand"/>
                <a:cs typeface="Quicksand"/>
                <a:sym typeface="Quicksand"/>
              </a:rPr>
              <a:t>Follow the link in the graph to modify its data and then paste the new one here. </a:t>
            </a:r>
            <a:r>
              <a:rPr lang="en" sz="900" b="1">
                <a:solidFill>
                  <a:schemeClr val="dk1"/>
                </a:solidFill>
                <a:uFill>
                  <a:noFill/>
                </a:uFill>
                <a:latin typeface="Quicksand"/>
                <a:ea typeface="Quicksand"/>
                <a:cs typeface="Quicksand"/>
                <a:sym typeface="Quicksand"/>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900">
              <a:solidFill>
                <a:schemeClr val="dk1"/>
              </a:solidFill>
              <a:latin typeface="Quicksand"/>
              <a:ea typeface="Quicksand"/>
              <a:cs typeface="Quicksand"/>
              <a:sym typeface="Quicksand"/>
            </a:endParaRPr>
          </a:p>
        </p:txBody>
      </p:sp>
      <p:sp>
        <p:nvSpPr>
          <p:cNvPr id="4115" name="Google Shape;4115;p127"/>
          <p:cNvSpPr/>
          <p:nvPr/>
        </p:nvSpPr>
        <p:spPr>
          <a:xfrm>
            <a:off x="8135150" y="42561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16" name="Google Shape;4116;p127" title="Gráfico">
            <a:hlinkClick r:id="rId4"/>
          </p:cNvPr>
          <p:cNvPicPr preferRelativeResize="0"/>
          <p:nvPr/>
        </p:nvPicPr>
        <p:blipFill>
          <a:blip r:embed="rId5">
            <a:alphaModFix/>
          </a:blip>
          <a:stretch>
            <a:fillRect/>
          </a:stretch>
        </p:blipFill>
        <p:spPr>
          <a:xfrm>
            <a:off x="2537698" y="1588165"/>
            <a:ext cx="4051800" cy="250533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4116"/>
                                        </p:tgtEl>
                                        <p:attrNameLst>
                                          <p:attrName>style.visibility</p:attrName>
                                        </p:attrNameLst>
                                      </p:cBhvr>
                                      <p:to>
                                        <p:strVal val="visible"/>
                                      </p:to>
                                    </p:set>
                                    <p:anim calcmode="lin" valueType="num">
                                      <p:cBhvr additive="base">
                                        <p:cTn id="7" dur="800"/>
                                        <p:tgtEl>
                                          <p:spTgt spid="4116"/>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4100"/>
                                        </p:tgtEl>
                                        <p:attrNameLst>
                                          <p:attrName>style.visibility</p:attrName>
                                        </p:attrNameLst>
                                      </p:cBhvr>
                                      <p:to>
                                        <p:strVal val="visible"/>
                                      </p:to>
                                    </p:set>
                                    <p:anim calcmode="lin" valueType="num">
                                      <p:cBhvr additive="base">
                                        <p:cTn id="10" dur="800"/>
                                        <p:tgtEl>
                                          <p:spTgt spid="410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sp>
        <p:nvSpPr>
          <p:cNvPr id="1447" name="Google Shape;1447;p74"/>
          <p:cNvSpPr/>
          <p:nvPr/>
        </p:nvSpPr>
        <p:spPr>
          <a:xfrm>
            <a:off x="3600888" y="320290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4"/>
          <p:cNvSpPr/>
          <p:nvPr/>
        </p:nvSpPr>
        <p:spPr>
          <a:xfrm>
            <a:off x="905074" y="320290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4"/>
          <p:cNvSpPr/>
          <p:nvPr/>
        </p:nvSpPr>
        <p:spPr>
          <a:xfrm>
            <a:off x="6294130" y="320290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 name="Google Shape;1450;p74"/>
          <p:cNvGrpSpPr/>
          <p:nvPr/>
        </p:nvGrpSpPr>
        <p:grpSpPr>
          <a:xfrm>
            <a:off x="3600845" y="1418388"/>
            <a:ext cx="1952484" cy="1558881"/>
            <a:chOff x="486927" y="1114960"/>
            <a:chExt cx="2224800" cy="1776300"/>
          </a:xfrm>
        </p:grpSpPr>
        <p:sp>
          <p:nvSpPr>
            <p:cNvPr id="1451" name="Google Shape;1451;p74"/>
            <p:cNvSpPr/>
            <p:nvPr/>
          </p:nvSpPr>
          <p:spPr>
            <a:xfrm>
              <a:off x="486927" y="1114960"/>
              <a:ext cx="2224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4"/>
            <p:cNvSpPr/>
            <p:nvPr/>
          </p:nvSpPr>
          <p:spPr>
            <a:xfrm>
              <a:off x="486927" y="1114989"/>
              <a:ext cx="2224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74"/>
            <p:cNvGrpSpPr/>
            <p:nvPr/>
          </p:nvGrpSpPr>
          <p:grpSpPr>
            <a:xfrm rot="10800000" flipH="1">
              <a:off x="620929" y="1244995"/>
              <a:ext cx="429322" cy="93999"/>
              <a:chOff x="5578333" y="744468"/>
              <a:chExt cx="431653" cy="94500"/>
            </a:xfrm>
          </p:grpSpPr>
          <p:sp>
            <p:nvSpPr>
              <p:cNvPr id="1454" name="Google Shape;1454;p74"/>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4"/>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4"/>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7" name="Google Shape;1457;p74"/>
          <p:cNvGrpSpPr/>
          <p:nvPr/>
        </p:nvGrpSpPr>
        <p:grpSpPr>
          <a:xfrm>
            <a:off x="905031" y="1418388"/>
            <a:ext cx="1952484" cy="1558881"/>
            <a:chOff x="486927" y="1114960"/>
            <a:chExt cx="2224800" cy="1776300"/>
          </a:xfrm>
        </p:grpSpPr>
        <p:sp>
          <p:nvSpPr>
            <p:cNvPr id="1458" name="Google Shape;1458;p74"/>
            <p:cNvSpPr/>
            <p:nvPr/>
          </p:nvSpPr>
          <p:spPr>
            <a:xfrm>
              <a:off x="486927" y="1114960"/>
              <a:ext cx="2224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4"/>
            <p:cNvSpPr/>
            <p:nvPr/>
          </p:nvSpPr>
          <p:spPr>
            <a:xfrm>
              <a:off x="486927" y="1114989"/>
              <a:ext cx="2224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 name="Google Shape;1460;p74"/>
            <p:cNvGrpSpPr/>
            <p:nvPr/>
          </p:nvGrpSpPr>
          <p:grpSpPr>
            <a:xfrm rot="10800000" flipH="1">
              <a:off x="620929" y="1244995"/>
              <a:ext cx="429322" cy="93999"/>
              <a:chOff x="5578333" y="744468"/>
              <a:chExt cx="431653" cy="94500"/>
            </a:xfrm>
          </p:grpSpPr>
          <p:sp>
            <p:nvSpPr>
              <p:cNvPr id="1461" name="Google Shape;1461;p74"/>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4"/>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4"/>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4" name="Google Shape;1464;p74"/>
          <p:cNvGrpSpPr/>
          <p:nvPr/>
        </p:nvGrpSpPr>
        <p:grpSpPr>
          <a:xfrm>
            <a:off x="6294088" y="1418388"/>
            <a:ext cx="1952484" cy="1558881"/>
            <a:chOff x="486927" y="1114960"/>
            <a:chExt cx="2224800" cy="1776300"/>
          </a:xfrm>
        </p:grpSpPr>
        <p:sp>
          <p:nvSpPr>
            <p:cNvPr id="1465" name="Google Shape;1465;p74"/>
            <p:cNvSpPr/>
            <p:nvPr/>
          </p:nvSpPr>
          <p:spPr>
            <a:xfrm>
              <a:off x="486927" y="1114960"/>
              <a:ext cx="2224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4"/>
            <p:cNvSpPr/>
            <p:nvPr/>
          </p:nvSpPr>
          <p:spPr>
            <a:xfrm>
              <a:off x="486927" y="1114989"/>
              <a:ext cx="2224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 name="Google Shape;1467;p74"/>
            <p:cNvGrpSpPr/>
            <p:nvPr/>
          </p:nvGrpSpPr>
          <p:grpSpPr>
            <a:xfrm rot="10800000" flipH="1">
              <a:off x="620929" y="1244995"/>
              <a:ext cx="429322" cy="93999"/>
              <a:chOff x="5578333" y="744468"/>
              <a:chExt cx="431653" cy="94500"/>
            </a:xfrm>
          </p:grpSpPr>
          <p:sp>
            <p:nvSpPr>
              <p:cNvPr id="1468" name="Google Shape;1468;p74"/>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4"/>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4"/>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1" name="Google Shape;1471;p74"/>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1472" name="Google Shape;1472;p74"/>
          <p:cNvSpPr txBox="1">
            <a:spLocks noGrp="1"/>
          </p:cNvSpPr>
          <p:nvPr>
            <p:ph type="title" idx="2"/>
          </p:nvPr>
        </p:nvSpPr>
        <p:spPr>
          <a:xfrm>
            <a:off x="906874" y="3252600"/>
            <a:ext cx="1948800" cy="2292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JENNA DOE</a:t>
            </a:r>
            <a:endParaRPr/>
          </a:p>
        </p:txBody>
      </p:sp>
      <p:sp>
        <p:nvSpPr>
          <p:cNvPr id="1473" name="Google Shape;1473;p74"/>
          <p:cNvSpPr txBox="1">
            <a:spLocks noGrp="1"/>
          </p:cNvSpPr>
          <p:nvPr>
            <p:ph type="subTitle" idx="1"/>
          </p:nvPr>
        </p:nvSpPr>
        <p:spPr>
          <a:xfrm>
            <a:off x="906875" y="3620706"/>
            <a:ext cx="1948800" cy="94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 with your own</a:t>
            </a:r>
            <a:endParaRPr/>
          </a:p>
        </p:txBody>
      </p:sp>
      <p:sp>
        <p:nvSpPr>
          <p:cNvPr id="1474" name="Google Shape;1474;p74"/>
          <p:cNvSpPr txBox="1">
            <a:spLocks noGrp="1"/>
          </p:cNvSpPr>
          <p:nvPr>
            <p:ph type="title" idx="3"/>
          </p:nvPr>
        </p:nvSpPr>
        <p:spPr>
          <a:xfrm>
            <a:off x="3602688" y="3252593"/>
            <a:ext cx="1948800" cy="2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BONES</a:t>
            </a:r>
            <a:endParaRPr/>
          </a:p>
        </p:txBody>
      </p:sp>
      <p:sp>
        <p:nvSpPr>
          <p:cNvPr id="1475" name="Google Shape;1475;p74"/>
          <p:cNvSpPr txBox="1">
            <a:spLocks noGrp="1"/>
          </p:cNvSpPr>
          <p:nvPr>
            <p:ph type="subTitle" idx="4"/>
          </p:nvPr>
        </p:nvSpPr>
        <p:spPr>
          <a:xfrm>
            <a:off x="3602686" y="3620704"/>
            <a:ext cx="1948800" cy="94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p:txBody>
      </p:sp>
      <p:sp>
        <p:nvSpPr>
          <p:cNvPr id="1476" name="Google Shape;1476;p74"/>
          <p:cNvSpPr txBox="1">
            <a:spLocks noGrp="1"/>
          </p:cNvSpPr>
          <p:nvPr>
            <p:ph type="title" idx="5"/>
          </p:nvPr>
        </p:nvSpPr>
        <p:spPr>
          <a:xfrm>
            <a:off x="6295930" y="3252550"/>
            <a:ext cx="1948800" cy="2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SUE SMITH</a:t>
            </a:r>
            <a:endParaRPr/>
          </a:p>
        </p:txBody>
      </p:sp>
      <p:sp>
        <p:nvSpPr>
          <p:cNvPr id="1477" name="Google Shape;1477;p74"/>
          <p:cNvSpPr txBox="1">
            <a:spLocks noGrp="1"/>
          </p:cNvSpPr>
          <p:nvPr>
            <p:ph type="subTitle" idx="6"/>
          </p:nvPr>
        </p:nvSpPr>
        <p:spPr>
          <a:xfrm>
            <a:off x="6295925" y="3620706"/>
            <a:ext cx="1948800" cy="94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p:txBody>
      </p:sp>
      <p:pic>
        <p:nvPicPr>
          <p:cNvPr id="1478" name="Google Shape;1478;p74"/>
          <p:cNvPicPr preferRelativeResize="0"/>
          <p:nvPr/>
        </p:nvPicPr>
        <p:blipFill rotWithShape="1">
          <a:blip r:embed="rId3">
            <a:alphaModFix/>
          </a:blip>
          <a:srcRect l="18850" t="3486" r="6343" b="28675"/>
          <a:stretch/>
        </p:blipFill>
        <p:spPr>
          <a:xfrm>
            <a:off x="3677688" y="1783675"/>
            <a:ext cx="1798800" cy="1087500"/>
          </a:xfrm>
          <a:prstGeom prst="roundRect">
            <a:avLst>
              <a:gd name="adj" fmla="val 9494"/>
            </a:avLst>
          </a:prstGeom>
          <a:noFill/>
          <a:ln>
            <a:noFill/>
          </a:ln>
          <a:effectLst>
            <a:outerShdw blurRad="57150" dist="47625" dir="5400000" algn="bl" rotWithShape="0">
              <a:schemeClr val="dk1">
                <a:alpha val="17000"/>
              </a:schemeClr>
            </a:outerShdw>
          </a:effectLst>
        </p:spPr>
      </p:pic>
      <p:pic>
        <p:nvPicPr>
          <p:cNvPr id="1479" name="Google Shape;1479;p74"/>
          <p:cNvPicPr preferRelativeResize="0"/>
          <p:nvPr/>
        </p:nvPicPr>
        <p:blipFill rotWithShape="1">
          <a:blip r:embed="rId4">
            <a:alphaModFix/>
          </a:blip>
          <a:srcRect l="13797" t="774" r="13161" b="32986"/>
          <a:stretch/>
        </p:blipFill>
        <p:spPr>
          <a:xfrm>
            <a:off x="981863" y="1783675"/>
            <a:ext cx="1798800" cy="1087500"/>
          </a:xfrm>
          <a:prstGeom prst="roundRect">
            <a:avLst>
              <a:gd name="adj" fmla="val 9494"/>
            </a:avLst>
          </a:prstGeom>
          <a:noFill/>
          <a:ln>
            <a:noFill/>
          </a:ln>
          <a:effectLst>
            <a:outerShdw blurRad="57150" dist="47625" dir="5400000" algn="bl" rotWithShape="0">
              <a:schemeClr val="dk1">
                <a:alpha val="17000"/>
              </a:schemeClr>
            </a:outerShdw>
          </a:effectLst>
        </p:spPr>
      </p:pic>
      <p:pic>
        <p:nvPicPr>
          <p:cNvPr id="1480" name="Google Shape;1480;p74"/>
          <p:cNvPicPr preferRelativeResize="0"/>
          <p:nvPr/>
        </p:nvPicPr>
        <p:blipFill rotWithShape="1">
          <a:blip r:embed="rId5">
            <a:alphaModFix/>
          </a:blip>
          <a:srcRect l="1027" t="2791" r="38865" b="42682"/>
          <a:stretch/>
        </p:blipFill>
        <p:spPr>
          <a:xfrm>
            <a:off x="6373488" y="1783675"/>
            <a:ext cx="1798800" cy="1087500"/>
          </a:xfrm>
          <a:prstGeom prst="roundRect">
            <a:avLst>
              <a:gd name="adj" fmla="val 9494"/>
            </a:avLst>
          </a:prstGeom>
          <a:noFill/>
          <a:ln>
            <a:noFill/>
          </a:ln>
          <a:effectLst>
            <a:outerShdw blurRad="57150" dist="47625" dir="5400000" algn="bl" rotWithShape="0">
              <a:schemeClr val="dk1">
                <a:alpha val="17000"/>
              </a:scheme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479"/>
                                        </p:tgtEl>
                                        <p:attrNameLst>
                                          <p:attrName>style.visibility</p:attrName>
                                        </p:attrNameLst>
                                      </p:cBhvr>
                                      <p:to>
                                        <p:strVal val="visible"/>
                                      </p:to>
                                    </p:set>
                                    <p:anim calcmode="lin" valueType="num">
                                      <p:cBhvr additive="base">
                                        <p:cTn id="7" dur="800"/>
                                        <p:tgtEl>
                                          <p:spTgt spid="1479"/>
                                        </p:tgtEl>
                                        <p:attrNameLst>
                                          <p:attrName>ppt_w</p:attrName>
                                        </p:attrNameLst>
                                      </p:cBhvr>
                                      <p:tavLst>
                                        <p:tav tm="0">
                                          <p:val>
                                            <p:strVal val="0"/>
                                          </p:val>
                                        </p:tav>
                                        <p:tav tm="100000">
                                          <p:val>
                                            <p:strVal val="#ppt_w"/>
                                          </p:val>
                                        </p:tav>
                                      </p:tavLst>
                                    </p:anim>
                                    <p:anim calcmode="lin" valueType="num">
                                      <p:cBhvr additive="base">
                                        <p:cTn id="8" dur="800"/>
                                        <p:tgtEl>
                                          <p:spTgt spid="1479"/>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3" presetClass="entr" presetSubtype="16" fill="hold" nodeType="afterEffect">
                                  <p:stCondLst>
                                    <p:cond delay="0"/>
                                  </p:stCondLst>
                                  <p:childTnLst>
                                    <p:set>
                                      <p:cBhvr>
                                        <p:cTn id="11" dur="1" fill="hold">
                                          <p:stCondLst>
                                            <p:cond delay="0"/>
                                          </p:stCondLst>
                                        </p:cTn>
                                        <p:tgtEl>
                                          <p:spTgt spid="1478"/>
                                        </p:tgtEl>
                                        <p:attrNameLst>
                                          <p:attrName>style.visibility</p:attrName>
                                        </p:attrNameLst>
                                      </p:cBhvr>
                                      <p:to>
                                        <p:strVal val="visible"/>
                                      </p:to>
                                    </p:set>
                                    <p:anim calcmode="lin" valueType="num">
                                      <p:cBhvr additive="base">
                                        <p:cTn id="12" dur="800"/>
                                        <p:tgtEl>
                                          <p:spTgt spid="1478"/>
                                        </p:tgtEl>
                                        <p:attrNameLst>
                                          <p:attrName>ppt_w</p:attrName>
                                        </p:attrNameLst>
                                      </p:cBhvr>
                                      <p:tavLst>
                                        <p:tav tm="0">
                                          <p:val>
                                            <p:strVal val="0"/>
                                          </p:val>
                                        </p:tav>
                                        <p:tav tm="100000">
                                          <p:val>
                                            <p:strVal val="#ppt_w"/>
                                          </p:val>
                                        </p:tav>
                                      </p:tavLst>
                                    </p:anim>
                                    <p:anim calcmode="lin" valueType="num">
                                      <p:cBhvr additive="base">
                                        <p:cTn id="13" dur="800"/>
                                        <p:tgtEl>
                                          <p:spTgt spid="1478"/>
                                        </p:tgtEl>
                                        <p:attrNameLst>
                                          <p:attrName>ppt_h</p:attrName>
                                        </p:attrNameLst>
                                      </p:cBhvr>
                                      <p:tavLst>
                                        <p:tav tm="0">
                                          <p:val>
                                            <p:strVal val="0"/>
                                          </p:val>
                                        </p:tav>
                                        <p:tav tm="100000">
                                          <p:val>
                                            <p:strVal val="#ppt_h"/>
                                          </p:val>
                                        </p:tav>
                                      </p:tavLst>
                                    </p:anim>
                                  </p:childTnLst>
                                </p:cTn>
                              </p:par>
                            </p:childTnLst>
                          </p:cTn>
                        </p:par>
                        <p:par>
                          <p:cTn id="14" fill="hold">
                            <p:stCondLst>
                              <p:cond delay="1600"/>
                            </p:stCondLst>
                            <p:childTnLst>
                              <p:par>
                                <p:cTn id="15" presetID="23" presetClass="entr" presetSubtype="16" fill="hold" nodeType="afterEffect">
                                  <p:stCondLst>
                                    <p:cond delay="0"/>
                                  </p:stCondLst>
                                  <p:childTnLst>
                                    <p:set>
                                      <p:cBhvr>
                                        <p:cTn id="16" dur="1" fill="hold">
                                          <p:stCondLst>
                                            <p:cond delay="0"/>
                                          </p:stCondLst>
                                        </p:cTn>
                                        <p:tgtEl>
                                          <p:spTgt spid="1480"/>
                                        </p:tgtEl>
                                        <p:attrNameLst>
                                          <p:attrName>style.visibility</p:attrName>
                                        </p:attrNameLst>
                                      </p:cBhvr>
                                      <p:to>
                                        <p:strVal val="visible"/>
                                      </p:to>
                                    </p:set>
                                    <p:anim calcmode="lin" valueType="num">
                                      <p:cBhvr additive="base">
                                        <p:cTn id="17" dur="800"/>
                                        <p:tgtEl>
                                          <p:spTgt spid="1480"/>
                                        </p:tgtEl>
                                        <p:attrNameLst>
                                          <p:attrName>ppt_w</p:attrName>
                                        </p:attrNameLst>
                                      </p:cBhvr>
                                      <p:tavLst>
                                        <p:tav tm="0">
                                          <p:val>
                                            <p:strVal val="0"/>
                                          </p:val>
                                        </p:tav>
                                        <p:tav tm="100000">
                                          <p:val>
                                            <p:strVal val="#ppt_w"/>
                                          </p:val>
                                        </p:tav>
                                      </p:tavLst>
                                    </p:anim>
                                    <p:anim calcmode="lin" valueType="num">
                                      <p:cBhvr additive="base">
                                        <p:cTn id="18" dur="800"/>
                                        <p:tgtEl>
                                          <p:spTgt spid="1480"/>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120"/>
        <p:cNvGrpSpPr/>
        <p:nvPr/>
      </p:nvGrpSpPr>
      <p:grpSpPr>
        <a:xfrm>
          <a:off x="0" y="0"/>
          <a:ext cx="0" cy="0"/>
          <a:chOff x="0" y="0"/>
          <a:chExt cx="0" cy="0"/>
        </a:xfrm>
      </p:grpSpPr>
      <p:sp>
        <p:nvSpPr>
          <p:cNvPr id="4121" name="Google Shape;4121;p128"/>
          <p:cNvSpPr/>
          <p:nvPr/>
        </p:nvSpPr>
        <p:spPr>
          <a:xfrm>
            <a:off x="792525" y="1325600"/>
            <a:ext cx="4481400" cy="2684700"/>
          </a:xfrm>
          <a:prstGeom prst="roundRect">
            <a:avLst>
              <a:gd name="adj" fmla="val 6155"/>
            </a:avLst>
          </a:pr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22" name="Google Shape;4122;p128" title="Chart">
            <a:hlinkClick r:id="rId3"/>
          </p:cNvPr>
          <p:cNvPicPr preferRelativeResize="0"/>
          <p:nvPr/>
        </p:nvPicPr>
        <p:blipFill>
          <a:blip r:embed="rId4">
            <a:alphaModFix/>
          </a:blip>
          <a:stretch>
            <a:fillRect/>
          </a:stretch>
        </p:blipFill>
        <p:spPr>
          <a:xfrm>
            <a:off x="990612" y="1404925"/>
            <a:ext cx="4085251" cy="2528144"/>
          </a:xfrm>
          <a:prstGeom prst="rect">
            <a:avLst/>
          </a:prstGeom>
          <a:noFill/>
          <a:ln>
            <a:noFill/>
          </a:ln>
        </p:spPr>
      </p:pic>
      <p:sp>
        <p:nvSpPr>
          <p:cNvPr id="4123" name="Google Shape;4123;p128"/>
          <p:cNvSpPr txBox="1"/>
          <p:nvPr/>
        </p:nvSpPr>
        <p:spPr>
          <a:xfrm>
            <a:off x="792525" y="4187750"/>
            <a:ext cx="3978600" cy="31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chemeClr val="dk1"/>
                </a:solidFill>
                <a:latin typeface="Quicksand"/>
                <a:ea typeface="Quicksand"/>
                <a:cs typeface="Quicksand"/>
                <a:sym typeface="Quicksand"/>
              </a:rPr>
              <a:t>Follow the link in the graph to modify its data and then paste the new one here. </a:t>
            </a:r>
            <a:r>
              <a:rPr lang="en" sz="900" b="1">
                <a:solidFill>
                  <a:schemeClr val="dk1"/>
                </a:solidFill>
                <a:uFill>
                  <a:noFill/>
                </a:uFill>
                <a:latin typeface="Quicksand"/>
                <a:ea typeface="Quicksand"/>
                <a:cs typeface="Quicksand"/>
                <a:sym typeface="Quicksand"/>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900">
              <a:solidFill>
                <a:schemeClr val="dk1"/>
              </a:solidFill>
              <a:latin typeface="Quicksand"/>
              <a:ea typeface="Quicksand"/>
              <a:cs typeface="Quicksand"/>
              <a:sym typeface="Quicksand"/>
            </a:endParaRPr>
          </a:p>
        </p:txBody>
      </p:sp>
      <p:sp>
        <p:nvSpPr>
          <p:cNvPr id="4124" name="Google Shape;4124;p128"/>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INVESTMENT</a:t>
            </a:r>
            <a:endParaRPr/>
          </a:p>
        </p:txBody>
      </p:sp>
      <p:sp>
        <p:nvSpPr>
          <p:cNvPr id="4125" name="Google Shape;4125;p128"/>
          <p:cNvSpPr/>
          <p:nvPr/>
        </p:nvSpPr>
        <p:spPr>
          <a:xfrm>
            <a:off x="6388825" y="1764213"/>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26" name="Google Shape;4126;p128"/>
          <p:cNvSpPr txBox="1"/>
          <p:nvPr/>
        </p:nvSpPr>
        <p:spPr>
          <a:xfrm>
            <a:off x="6456025" y="1752375"/>
            <a:ext cx="1683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MERCURY</a:t>
            </a:r>
            <a:endParaRPr sz="1800" b="1">
              <a:solidFill>
                <a:schemeClr val="lt1"/>
              </a:solidFill>
              <a:latin typeface="Orbitron"/>
              <a:ea typeface="Orbitron"/>
              <a:cs typeface="Orbitron"/>
              <a:sym typeface="Orbitron"/>
            </a:endParaRPr>
          </a:p>
        </p:txBody>
      </p:sp>
      <p:sp>
        <p:nvSpPr>
          <p:cNvPr id="4127" name="Google Shape;4127;p128"/>
          <p:cNvSpPr/>
          <p:nvPr/>
        </p:nvSpPr>
        <p:spPr>
          <a:xfrm>
            <a:off x="5553238" y="1752363"/>
            <a:ext cx="689400" cy="689400"/>
          </a:xfrm>
          <a:prstGeom prst="ellipse">
            <a:avLst/>
          </a:prstGeom>
          <a:solidFill>
            <a:schemeClr val="accent5"/>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28" name="Google Shape;4128;p128"/>
          <p:cNvSpPr txBox="1">
            <a:spLocks noGrp="1"/>
          </p:cNvSpPr>
          <p:nvPr>
            <p:ph type="subTitle" idx="4294967295"/>
          </p:nvPr>
        </p:nvSpPr>
        <p:spPr>
          <a:xfrm>
            <a:off x="6388825" y="2121750"/>
            <a:ext cx="1923600" cy="628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It’s the closest planet to the Sun</a:t>
            </a:r>
            <a:endParaRPr/>
          </a:p>
        </p:txBody>
      </p:sp>
      <p:sp>
        <p:nvSpPr>
          <p:cNvPr id="4129" name="Google Shape;4129;p128"/>
          <p:cNvSpPr/>
          <p:nvPr/>
        </p:nvSpPr>
        <p:spPr>
          <a:xfrm>
            <a:off x="6388825" y="2971913"/>
            <a:ext cx="18180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30" name="Google Shape;4130;p128"/>
          <p:cNvSpPr txBox="1"/>
          <p:nvPr/>
        </p:nvSpPr>
        <p:spPr>
          <a:xfrm>
            <a:off x="6456025" y="2960075"/>
            <a:ext cx="1683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rbitron"/>
                <a:ea typeface="Orbitron"/>
                <a:cs typeface="Orbitron"/>
                <a:sym typeface="Orbitron"/>
              </a:rPr>
              <a:t>JUPITER</a:t>
            </a:r>
            <a:endParaRPr sz="1800" b="1">
              <a:solidFill>
                <a:schemeClr val="lt1"/>
              </a:solidFill>
              <a:latin typeface="Orbitron"/>
              <a:ea typeface="Orbitron"/>
              <a:cs typeface="Orbitron"/>
              <a:sym typeface="Orbitron"/>
            </a:endParaRPr>
          </a:p>
        </p:txBody>
      </p:sp>
      <p:sp>
        <p:nvSpPr>
          <p:cNvPr id="4131" name="Google Shape;4131;p128"/>
          <p:cNvSpPr/>
          <p:nvPr/>
        </p:nvSpPr>
        <p:spPr>
          <a:xfrm>
            <a:off x="5553238" y="2960063"/>
            <a:ext cx="689400" cy="689400"/>
          </a:xfrm>
          <a:prstGeom prst="ellipse">
            <a:avLst/>
          </a:prstGeom>
          <a:solidFill>
            <a:schemeClr val="accent3"/>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132" name="Google Shape;4132;p128"/>
          <p:cNvSpPr txBox="1">
            <a:spLocks noGrp="1"/>
          </p:cNvSpPr>
          <p:nvPr>
            <p:ph type="subTitle" idx="4294967295"/>
          </p:nvPr>
        </p:nvSpPr>
        <p:spPr>
          <a:xfrm>
            <a:off x="6388825" y="3329450"/>
            <a:ext cx="1923600" cy="628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It’s the biggest planet of them all</a:t>
            </a:r>
            <a:endParaRPr/>
          </a:p>
        </p:txBody>
      </p:sp>
      <p:grpSp>
        <p:nvGrpSpPr>
          <p:cNvPr id="4133" name="Google Shape;4133;p128"/>
          <p:cNvGrpSpPr/>
          <p:nvPr/>
        </p:nvGrpSpPr>
        <p:grpSpPr>
          <a:xfrm>
            <a:off x="5723225" y="1922413"/>
            <a:ext cx="349425" cy="349325"/>
            <a:chOff x="1758138" y="3131300"/>
            <a:chExt cx="349425" cy="349325"/>
          </a:xfrm>
        </p:grpSpPr>
        <p:sp>
          <p:nvSpPr>
            <p:cNvPr id="4134" name="Google Shape;4134;p128"/>
            <p:cNvSpPr/>
            <p:nvPr/>
          </p:nvSpPr>
          <p:spPr>
            <a:xfrm>
              <a:off x="1908863" y="3160950"/>
              <a:ext cx="47700" cy="47800"/>
            </a:xfrm>
            <a:custGeom>
              <a:avLst/>
              <a:gdLst/>
              <a:ahLst/>
              <a:cxnLst/>
              <a:rect l="l" t="t" r="r" b="b"/>
              <a:pathLst>
                <a:path w="1908" h="1912" extrusionOk="0">
                  <a:moveTo>
                    <a:pt x="961" y="1"/>
                  </a:moveTo>
                  <a:cubicBezTo>
                    <a:pt x="428" y="1"/>
                    <a:pt x="0" y="428"/>
                    <a:pt x="0" y="962"/>
                  </a:cubicBezTo>
                  <a:cubicBezTo>
                    <a:pt x="0" y="1495"/>
                    <a:pt x="428" y="1911"/>
                    <a:pt x="961" y="1911"/>
                  </a:cubicBezTo>
                  <a:cubicBezTo>
                    <a:pt x="1480" y="1911"/>
                    <a:pt x="1908" y="1495"/>
                    <a:pt x="1908" y="962"/>
                  </a:cubicBezTo>
                  <a:cubicBezTo>
                    <a:pt x="1908" y="428"/>
                    <a:pt x="1480" y="1"/>
                    <a:pt x="9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28"/>
            <p:cNvSpPr/>
            <p:nvPr/>
          </p:nvSpPr>
          <p:spPr>
            <a:xfrm>
              <a:off x="2009238" y="3131300"/>
              <a:ext cx="46600" cy="107225"/>
            </a:xfrm>
            <a:custGeom>
              <a:avLst/>
              <a:gdLst/>
              <a:ahLst/>
              <a:cxnLst/>
              <a:rect l="l" t="t" r="r" b="b"/>
              <a:pathLst>
                <a:path w="1864" h="4289" extrusionOk="0">
                  <a:moveTo>
                    <a:pt x="451" y="0"/>
                  </a:moveTo>
                  <a:cubicBezTo>
                    <a:pt x="346" y="0"/>
                    <a:pt x="242" y="41"/>
                    <a:pt x="162" y="123"/>
                  </a:cubicBezTo>
                  <a:cubicBezTo>
                    <a:pt x="1" y="284"/>
                    <a:pt x="1" y="540"/>
                    <a:pt x="162" y="701"/>
                  </a:cubicBezTo>
                  <a:cubicBezTo>
                    <a:pt x="961" y="1501"/>
                    <a:pt x="961" y="2795"/>
                    <a:pt x="162" y="3594"/>
                  </a:cubicBezTo>
                  <a:cubicBezTo>
                    <a:pt x="1" y="3756"/>
                    <a:pt x="1" y="4011"/>
                    <a:pt x="162" y="4172"/>
                  </a:cubicBezTo>
                  <a:cubicBezTo>
                    <a:pt x="242" y="4253"/>
                    <a:pt x="348" y="4289"/>
                    <a:pt x="451" y="4289"/>
                  </a:cubicBezTo>
                  <a:cubicBezTo>
                    <a:pt x="556" y="4289"/>
                    <a:pt x="659" y="4253"/>
                    <a:pt x="739" y="4172"/>
                  </a:cubicBezTo>
                  <a:cubicBezTo>
                    <a:pt x="1864" y="3050"/>
                    <a:pt x="1864" y="1234"/>
                    <a:pt x="739" y="123"/>
                  </a:cubicBezTo>
                  <a:cubicBezTo>
                    <a:pt x="659" y="41"/>
                    <a:pt x="555" y="0"/>
                    <a:pt x="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28"/>
            <p:cNvSpPr/>
            <p:nvPr/>
          </p:nvSpPr>
          <p:spPr>
            <a:xfrm>
              <a:off x="1980288" y="3160225"/>
              <a:ext cx="30725" cy="49350"/>
            </a:xfrm>
            <a:custGeom>
              <a:avLst/>
              <a:gdLst/>
              <a:ahLst/>
              <a:cxnLst/>
              <a:rect l="l" t="t" r="r" b="b"/>
              <a:pathLst>
                <a:path w="1229" h="1974" extrusionOk="0">
                  <a:moveTo>
                    <a:pt x="452" y="1"/>
                  </a:moveTo>
                  <a:cubicBezTo>
                    <a:pt x="348" y="1"/>
                    <a:pt x="244" y="41"/>
                    <a:pt x="162" y="121"/>
                  </a:cubicBezTo>
                  <a:cubicBezTo>
                    <a:pt x="1" y="285"/>
                    <a:pt x="1" y="538"/>
                    <a:pt x="162" y="702"/>
                  </a:cubicBezTo>
                  <a:cubicBezTo>
                    <a:pt x="326" y="863"/>
                    <a:pt x="326" y="1118"/>
                    <a:pt x="162" y="1279"/>
                  </a:cubicBezTo>
                  <a:cubicBezTo>
                    <a:pt x="1" y="1441"/>
                    <a:pt x="1" y="1696"/>
                    <a:pt x="162" y="1857"/>
                  </a:cubicBezTo>
                  <a:cubicBezTo>
                    <a:pt x="245" y="1940"/>
                    <a:pt x="348" y="1974"/>
                    <a:pt x="453" y="1974"/>
                  </a:cubicBezTo>
                  <a:cubicBezTo>
                    <a:pt x="556" y="1974"/>
                    <a:pt x="662" y="1940"/>
                    <a:pt x="742" y="1857"/>
                  </a:cubicBezTo>
                  <a:cubicBezTo>
                    <a:pt x="1228" y="1385"/>
                    <a:pt x="1228" y="596"/>
                    <a:pt x="742" y="121"/>
                  </a:cubicBezTo>
                  <a:cubicBezTo>
                    <a:pt x="660" y="41"/>
                    <a:pt x="556"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28"/>
            <p:cNvSpPr/>
            <p:nvPr/>
          </p:nvSpPr>
          <p:spPr>
            <a:xfrm>
              <a:off x="1809913" y="3131300"/>
              <a:ext cx="46350" cy="107225"/>
            </a:xfrm>
            <a:custGeom>
              <a:avLst/>
              <a:gdLst/>
              <a:ahLst/>
              <a:cxnLst/>
              <a:rect l="l" t="t" r="r" b="b"/>
              <a:pathLst>
                <a:path w="1854" h="4289" extrusionOk="0">
                  <a:moveTo>
                    <a:pt x="1400" y="0"/>
                  </a:moveTo>
                  <a:cubicBezTo>
                    <a:pt x="1296" y="0"/>
                    <a:pt x="1192" y="41"/>
                    <a:pt x="1112" y="123"/>
                  </a:cubicBezTo>
                  <a:cubicBezTo>
                    <a:pt x="1" y="1234"/>
                    <a:pt x="1" y="3050"/>
                    <a:pt x="1112" y="4172"/>
                  </a:cubicBezTo>
                  <a:cubicBezTo>
                    <a:pt x="1192" y="4253"/>
                    <a:pt x="1298" y="4289"/>
                    <a:pt x="1400" y="4289"/>
                  </a:cubicBezTo>
                  <a:cubicBezTo>
                    <a:pt x="1506" y="4289"/>
                    <a:pt x="1609" y="4253"/>
                    <a:pt x="1689" y="4172"/>
                  </a:cubicBezTo>
                  <a:cubicBezTo>
                    <a:pt x="1853" y="4011"/>
                    <a:pt x="1853" y="3756"/>
                    <a:pt x="1689" y="3594"/>
                  </a:cubicBezTo>
                  <a:cubicBezTo>
                    <a:pt x="892" y="2795"/>
                    <a:pt x="892" y="1501"/>
                    <a:pt x="1689" y="701"/>
                  </a:cubicBezTo>
                  <a:cubicBezTo>
                    <a:pt x="1853" y="540"/>
                    <a:pt x="1853" y="284"/>
                    <a:pt x="1689" y="123"/>
                  </a:cubicBezTo>
                  <a:cubicBezTo>
                    <a:pt x="1609" y="41"/>
                    <a:pt x="1505" y="0"/>
                    <a:pt x="1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28"/>
            <p:cNvSpPr/>
            <p:nvPr/>
          </p:nvSpPr>
          <p:spPr>
            <a:xfrm>
              <a:off x="1854763" y="3160225"/>
              <a:ext cx="30375" cy="49350"/>
            </a:xfrm>
            <a:custGeom>
              <a:avLst/>
              <a:gdLst/>
              <a:ahLst/>
              <a:cxnLst/>
              <a:rect l="l" t="t" r="r" b="b"/>
              <a:pathLst>
                <a:path w="1215" h="1974" extrusionOk="0">
                  <a:moveTo>
                    <a:pt x="764" y="1"/>
                  </a:moveTo>
                  <a:cubicBezTo>
                    <a:pt x="660" y="1"/>
                    <a:pt x="556" y="41"/>
                    <a:pt x="476" y="121"/>
                  </a:cubicBezTo>
                  <a:cubicBezTo>
                    <a:pt x="1" y="596"/>
                    <a:pt x="1" y="1385"/>
                    <a:pt x="476" y="1857"/>
                  </a:cubicBezTo>
                  <a:cubicBezTo>
                    <a:pt x="556" y="1940"/>
                    <a:pt x="659" y="1974"/>
                    <a:pt x="764" y="1974"/>
                  </a:cubicBezTo>
                  <a:cubicBezTo>
                    <a:pt x="867" y="1974"/>
                    <a:pt x="973" y="1940"/>
                    <a:pt x="1053" y="1857"/>
                  </a:cubicBezTo>
                  <a:cubicBezTo>
                    <a:pt x="1214" y="1696"/>
                    <a:pt x="1214" y="1441"/>
                    <a:pt x="1053" y="1279"/>
                  </a:cubicBezTo>
                  <a:cubicBezTo>
                    <a:pt x="892" y="1118"/>
                    <a:pt x="892" y="863"/>
                    <a:pt x="1053" y="702"/>
                  </a:cubicBezTo>
                  <a:cubicBezTo>
                    <a:pt x="1214" y="538"/>
                    <a:pt x="1214" y="285"/>
                    <a:pt x="1053" y="121"/>
                  </a:cubicBezTo>
                  <a:cubicBezTo>
                    <a:pt x="973" y="41"/>
                    <a:pt x="869" y="1"/>
                    <a:pt x="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28"/>
            <p:cNvSpPr/>
            <p:nvPr/>
          </p:nvSpPr>
          <p:spPr>
            <a:xfrm>
              <a:off x="1758138" y="3221975"/>
              <a:ext cx="349425" cy="258650"/>
            </a:xfrm>
            <a:custGeom>
              <a:avLst/>
              <a:gdLst/>
              <a:ahLst/>
              <a:cxnLst/>
              <a:rect l="l" t="t" r="r" b="b"/>
              <a:pathLst>
                <a:path w="13977" h="10346" extrusionOk="0">
                  <a:moveTo>
                    <a:pt x="7648" y="1484"/>
                  </a:moveTo>
                  <a:lnTo>
                    <a:pt x="8251" y="3055"/>
                  </a:lnTo>
                  <a:lnTo>
                    <a:pt x="6493" y="2131"/>
                  </a:lnTo>
                  <a:lnTo>
                    <a:pt x="7648" y="1484"/>
                  </a:lnTo>
                  <a:close/>
                  <a:moveTo>
                    <a:pt x="5843" y="2719"/>
                  </a:moveTo>
                  <a:lnTo>
                    <a:pt x="8134" y="3914"/>
                  </a:lnTo>
                  <a:lnTo>
                    <a:pt x="4663" y="5788"/>
                  </a:lnTo>
                  <a:lnTo>
                    <a:pt x="4663" y="5788"/>
                  </a:lnTo>
                  <a:lnTo>
                    <a:pt x="5843" y="2719"/>
                  </a:lnTo>
                  <a:close/>
                  <a:moveTo>
                    <a:pt x="8806" y="4480"/>
                  </a:moveTo>
                  <a:lnTo>
                    <a:pt x="10622" y="9165"/>
                  </a:lnTo>
                  <a:lnTo>
                    <a:pt x="4827" y="6632"/>
                  </a:lnTo>
                  <a:lnTo>
                    <a:pt x="8806" y="4480"/>
                  </a:lnTo>
                  <a:close/>
                  <a:moveTo>
                    <a:pt x="4107" y="7210"/>
                  </a:moveTo>
                  <a:lnTo>
                    <a:pt x="9395" y="9523"/>
                  </a:lnTo>
                  <a:lnTo>
                    <a:pt x="3216" y="9523"/>
                  </a:lnTo>
                  <a:lnTo>
                    <a:pt x="4107" y="7210"/>
                  </a:lnTo>
                  <a:close/>
                  <a:moveTo>
                    <a:pt x="6018" y="1"/>
                  </a:moveTo>
                  <a:lnTo>
                    <a:pt x="2338" y="9523"/>
                  </a:lnTo>
                  <a:lnTo>
                    <a:pt x="406" y="9523"/>
                  </a:lnTo>
                  <a:cubicBezTo>
                    <a:pt x="186" y="9523"/>
                    <a:pt x="0" y="9709"/>
                    <a:pt x="0" y="9940"/>
                  </a:cubicBezTo>
                  <a:cubicBezTo>
                    <a:pt x="0" y="10162"/>
                    <a:pt x="186" y="10345"/>
                    <a:pt x="406" y="10345"/>
                  </a:cubicBezTo>
                  <a:lnTo>
                    <a:pt x="13560" y="10345"/>
                  </a:lnTo>
                  <a:cubicBezTo>
                    <a:pt x="13794" y="10345"/>
                    <a:pt x="13977" y="10162"/>
                    <a:pt x="13977" y="9940"/>
                  </a:cubicBezTo>
                  <a:cubicBezTo>
                    <a:pt x="13977" y="9709"/>
                    <a:pt x="13794" y="9523"/>
                    <a:pt x="13560" y="9523"/>
                  </a:cubicBezTo>
                  <a:lnTo>
                    <a:pt x="11630" y="9523"/>
                  </a:lnTo>
                  <a:lnTo>
                    <a:pt x="7962" y="1"/>
                  </a:lnTo>
                  <a:cubicBezTo>
                    <a:pt x="7729" y="151"/>
                    <a:pt x="7465" y="245"/>
                    <a:pt x="7187" y="279"/>
                  </a:cubicBezTo>
                  <a:lnTo>
                    <a:pt x="7348" y="706"/>
                  </a:lnTo>
                  <a:lnTo>
                    <a:pt x="6423" y="1228"/>
                  </a:lnTo>
                  <a:lnTo>
                    <a:pt x="6782" y="279"/>
                  </a:lnTo>
                  <a:cubicBezTo>
                    <a:pt x="6504" y="245"/>
                    <a:pt x="6237" y="151"/>
                    <a:pt x="60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0" name="Google Shape;4140;p128"/>
          <p:cNvGrpSpPr/>
          <p:nvPr/>
        </p:nvGrpSpPr>
        <p:grpSpPr>
          <a:xfrm>
            <a:off x="5723350" y="3130025"/>
            <a:ext cx="349175" cy="349500"/>
            <a:chOff x="4019363" y="3694075"/>
            <a:chExt cx="349175" cy="349500"/>
          </a:xfrm>
        </p:grpSpPr>
        <p:sp>
          <p:nvSpPr>
            <p:cNvPr id="4141" name="Google Shape;4141;p128"/>
            <p:cNvSpPr/>
            <p:nvPr/>
          </p:nvSpPr>
          <p:spPr>
            <a:xfrm>
              <a:off x="4153013" y="3974675"/>
              <a:ext cx="16200" cy="13925"/>
            </a:xfrm>
            <a:custGeom>
              <a:avLst/>
              <a:gdLst/>
              <a:ahLst/>
              <a:cxnLst/>
              <a:rect l="l" t="t" r="r" b="b"/>
              <a:pathLst>
                <a:path w="648" h="557" extrusionOk="0">
                  <a:moveTo>
                    <a:pt x="0" y="1"/>
                  </a:moveTo>
                  <a:cubicBezTo>
                    <a:pt x="173" y="231"/>
                    <a:pt x="395" y="417"/>
                    <a:pt x="648" y="556"/>
                  </a:cubicBezTo>
                  <a:cubicBezTo>
                    <a:pt x="589" y="381"/>
                    <a:pt x="545" y="198"/>
                    <a:pt x="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28"/>
            <p:cNvSpPr/>
            <p:nvPr/>
          </p:nvSpPr>
          <p:spPr>
            <a:xfrm>
              <a:off x="4186538" y="3974675"/>
              <a:ext cx="14825" cy="19400"/>
            </a:xfrm>
            <a:custGeom>
              <a:avLst/>
              <a:gdLst/>
              <a:ahLst/>
              <a:cxnLst/>
              <a:rect l="l" t="t" r="r" b="b"/>
              <a:pathLst>
                <a:path w="593" h="776" extrusionOk="0">
                  <a:moveTo>
                    <a:pt x="1" y="1"/>
                  </a:moveTo>
                  <a:cubicBezTo>
                    <a:pt x="95" y="406"/>
                    <a:pt x="209" y="673"/>
                    <a:pt x="303" y="776"/>
                  </a:cubicBezTo>
                  <a:cubicBezTo>
                    <a:pt x="384" y="673"/>
                    <a:pt x="498" y="406"/>
                    <a:pt x="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28"/>
            <p:cNvSpPr/>
            <p:nvPr/>
          </p:nvSpPr>
          <p:spPr>
            <a:xfrm>
              <a:off x="4153013" y="3899150"/>
              <a:ext cx="16200" cy="13900"/>
            </a:xfrm>
            <a:custGeom>
              <a:avLst/>
              <a:gdLst/>
              <a:ahLst/>
              <a:cxnLst/>
              <a:rect l="l" t="t" r="r" b="b"/>
              <a:pathLst>
                <a:path w="648" h="556" extrusionOk="0">
                  <a:moveTo>
                    <a:pt x="648" y="1"/>
                  </a:moveTo>
                  <a:lnTo>
                    <a:pt x="648" y="1"/>
                  </a:lnTo>
                  <a:cubicBezTo>
                    <a:pt x="395" y="139"/>
                    <a:pt x="173" y="337"/>
                    <a:pt x="0" y="556"/>
                  </a:cubicBezTo>
                  <a:lnTo>
                    <a:pt x="509" y="556"/>
                  </a:lnTo>
                  <a:cubicBezTo>
                    <a:pt x="545" y="362"/>
                    <a:pt x="589" y="176"/>
                    <a:pt x="6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28"/>
            <p:cNvSpPr/>
            <p:nvPr/>
          </p:nvSpPr>
          <p:spPr>
            <a:xfrm>
              <a:off x="4142888" y="3933575"/>
              <a:ext cx="20575" cy="20575"/>
            </a:xfrm>
            <a:custGeom>
              <a:avLst/>
              <a:gdLst/>
              <a:ahLst/>
              <a:cxnLst/>
              <a:rect l="l" t="t" r="r" b="b"/>
              <a:pathLst>
                <a:path w="823" h="823" extrusionOk="0">
                  <a:moveTo>
                    <a:pt x="36" y="1"/>
                  </a:moveTo>
                  <a:cubicBezTo>
                    <a:pt x="11" y="140"/>
                    <a:pt x="0" y="268"/>
                    <a:pt x="0" y="418"/>
                  </a:cubicBezTo>
                  <a:cubicBezTo>
                    <a:pt x="0" y="556"/>
                    <a:pt x="11" y="695"/>
                    <a:pt x="36" y="823"/>
                  </a:cubicBezTo>
                  <a:lnTo>
                    <a:pt x="822" y="823"/>
                  </a:lnTo>
                  <a:cubicBezTo>
                    <a:pt x="822" y="684"/>
                    <a:pt x="811" y="545"/>
                    <a:pt x="811" y="418"/>
                  </a:cubicBezTo>
                  <a:cubicBezTo>
                    <a:pt x="811" y="279"/>
                    <a:pt x="822" y="140"/>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28"/>
            <p:cNvSpPr/>
            <p:nvPr/>
          </p:nvSpPr>
          <p:spPr>
            <a:xfrm>
              <a:off x="4186538" y="3893675"/>
              <a:ext cx="14825" cy="19375"/>
            </a:xfrm>
            <a:custGeom>
              <a:avLst/>
              <a:gdLst/>
              <a:ahLst/>
              <a:cxnLst/>
              <a:rect l="l" t="t" r="r" b="b"/>
              <a:pathLst>
                <a:path w="593" h="775" extrusionOk="0">
                  <a:moveTo>
                    <a:pt x="303" y="0"/>
                  </a:moveTo>
                  <a:cubicBezTo>
                    <a:pt x="209" y="106"/>
                    <a:pt x="95" y="372"/>
                    <a:pt x="1" y="775"/>
                  </a:cubicBezTo>
                  <a:lnTo>
                    <a:pt x="592" y="775"/>
                  </a:lnTo>
                  <a:cubicBezTo>
                    <a:pt x="498" y="372"/>
                    <a:pt x="384" y="106"/>
                    <a:pt x="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28"/>
            <p:cNvSpPr/>
            <p:nvPr/>
          </p:nvSpPr>
          <p:spPr>
            <a:xfrm>
              <a:off x="4218688" y="3899150"/>
              <a:ext cx="16200" cy="13900"/>
            </a:xfrm>
            <a:custGeom>
              <a:avLst/>
              <a:gdLst/>
              <a:ahLst/>
              <a:cxnLst/>
              <a:rect l="l" t="t" r="r" b="b"/>
              <a:pathLst>
                <a:path w="648" h="556" extrusionOk="0">
                  <a:moveTo>
                    <a:pt x="1" y="1"/>
                  </a:moveTo>
                  <a:cubicBezTo>
                    <a:pt x="59" y="176"/>
                    <a:pt x="103" y="362"/>
                    <a:pt x="139" y="556"/>
                  </a:cubicBezTo>
                  <a:lnTo>
                    <a:pt x="648" y="556"/>
                  </a:lnTo>
                  <a:cubicBezTo>
                    <a:pt x="475" y="337"/>
                    <a:pt x="253" y="13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28"/>
            <p:cNvSpPr/>
            <p:nvPr/>
          </p:nvSpPr>
          <p:spPr>
            <a:xfrm>
              <a:off x="4019363" y="3844225"/>
              <a:ext cx="349175" cy="199350"/>
            </a:xfrm>
            <a:custGeom>
              <a:avLst/>
              <a:gdLst/>
              <a:ahLst/>
              <a:cxnLst/>
              <a:rect l="l" t="t" r="r" b="b"/>
              <a:pathLst>
                <a:path w="13967" h="7974" extrusionOk="0">
                  <a:moveTo>
                    <a:pt x="6990" y="1123"/>
                  </a:moveTo>
                  <a:cubicBezTo>
                    <a:pt x="8562" y="1123"/>
                    <a:pt x="9848" y="2406"/>
                    <a:pt x="9848" y="3992"/>
                  </a:cubicBezTo>
                  <a:cubicBezTo>
                    <a:pt x="9848" y="5566"/>
                    <a:pt x="8562" y="6849"/>
                    <a:pt x="6990" y="6849"/>
                  </a:cubicBezTo>
                  <a:cubicBezTo>
                    <a:pt x="5405" y="6849"/>
                    <a:pt x="4119" y="5566"/>
                    <a:pt x="4119" y="3992"/>
                  </a:cubicBezTo>
                  <a:cubicBezTo>
                    <a:pt x="4119" y="2406"/>
                    <a:pt x="5405" y="1123"/>
                    <a:pt x="6990" y="1123"/>
                  </a:cubicBezTo>
                  <a:close/>
                  <a:moveTo>
                    <a:pt x="406" y="1"/>
                  </a:moveTo>
                  <a:cubicBezTo>
                    <a:pt x="187" y="1"/>
                    <a:pt x="1" y="184"/>
                    <a:pt x="1" y="418"/>
                  </a:cubicBezTo>
                  <a:cubicBezTo>
                    <a:pt x="1" y="637"/>
                    <a:pt x="187" y="823"/>
                    <a:pt x="406" y="823"/>
                  </a:cubicBezTo>
                  <a:lnTo>
                    <a:pt x="845" y="823"/>
                  </a:lnTo>
                  <a:lnTo>
                    <a:pt x="845" y="7568"/>
                  </a:lnTo>
                  <a:cubicBezTo>
                    <a:pt x="845" y="7788"/>
                    <a:pt x="1031" y="7974"/>
                    <a:pt x="1250" y="7974"/>
                  </a:cubicBezTo>
                  <a:lnTo>
                    <a:pt x="12717" y="7974"/>
                  </a:lnTo>
                  <a:cubicBezTo>
                    <a:pt x="12947" y="7974"/>
                    <a:pt x="13122" y="7788"/>
                    <a:pt x="13122" y="7568"/>
                  </a:cubicBezTo>
                  <a:lnTo>
                    <a:pt x="13122" y="823"/>
                  </a:lnTo>
                  <a:lnTo>
                    <a:pt x="13561" y="823"/>
                  </a:lnTo>
                  <a:cubicBezTo>
                    <a:pt x="13794" y="823"/>
                    <a:pt x="13966" y="637"/>
                    <a:pt x="13966" y="418"/>
                  </a:cubicBezTo>
                  <a:cubicBezTo>
                    <a:pt x="13966" y="184"/>
                    <a:pt x="13794" y="1"/>
                    <a:pt x="1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28"/>
            <p:cNvSpPr/>
            <p:nvPr/>
          </p:nvSpPr>
          <p:spPr>
            <a:xfrm>
              <a:off x="4224438" y="3933575"/>
              <a:ext cx="20875" cy="20575"/>
            </a:xfrm>
            <a:custGeom>
              <a:avLst/>
              <a:gdLst/>
              <a:ahLst/>
              <a:cxnLst/>
              <a:rect l="l" t="t" r="r" b="b"/>
              <a:pathLst>
                <a:path w="835" h="823" extrusionOk="0">
                  <a:moveTo>
                    <a:pt x="1" y="1"/>
                  </a:moveTo>
                  <a:cubicBezTo>
                    <a:pt x="1" y="140"/>
                    <a:pt x="12" y="279"/>
                    <a:pt x="12" y="418"/>
                  </a:cubicBezTo>
                  <a:cubicBezTo>
                    <a:pt x="12" y="545"/>
                    <a:pt x="1" y="684"/>
                    <a:pt x="1" y="823"/>
                  </a:cubicBezTo>
                  <a:lnTo>
                    <a:pt x="787" y="823"/>
                  </a:lnTo>
                  <a:cubicBezTo>
                    <a:pt x="812" y="695"/>
                    <a:pt x="834" y="556"/>
                    <a:pt x="834" y="418"/>
                  </a:cubicBezTo>
                  <a:cubicBezTo>
                    <a:pt x="834" y="268"/>
                    <a:pt x="812" y="140"/>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28"/>
            <p:cNvSpPr/>
            <p:nvPr/>
          </p:nvSpPr>
          <p:spPr>
            <a:xfrm>
              <a:off x="4183688" y="3933575"/>
              <a:ext cx="20525" cy="20575"/>
            </a:xfrm>
            <a:custGeom>
              <a:avLst/>
              <a:gdLst/>
              <a:ahLst/>
              <a:cxnLst/>
              <a:rect l="l" t="t" r="r" b="b"/>
              <a:pathLst>
                <a:path w="821" h="823" extrusionOk="0">
                  <a:moveTo>
                    <a:pt x="12" y="1"/>
                  </a:moveTo>
                  <a:cubicBezTo>
                    <a:pt x="12" y="129"/>
                    <a:pt x="1" y="268"/>
                    <a:pt x="1" y="418"/>
                  </a:cubicBezTo>
                  <a:cubicBezTo>
                    <a:pt x="1" y="556"/>
                    <a:pt x="12" y="695"/>
                    <a:pt x="12" y="823"/>
                  </a:cubicBezTo>
                  <a:lnTo>
                    <a:pt x="809" y="823"/>
                  </a:lnTo>
                  <a:cubicBezTo>
                    <a:pt x="820" y="695"/>
                    <a:pt x="820" y="556"/>
                    <a:pt x="820" y="418"/>
                  </a:cubicBezTo>
                  <a:cubicBezTo>
                    <a:pt x="820" y="268"/>
                    <a:pt x="820" y="129"/>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28"/>
            <p:cNvSpPr/>
            <p:nvPr/>
          </p:nvSpPr>
          <p:spPr>
            <a:xfrm>
              <a:off x="4218688" y="3974675"/>
              <a:ext cx="16200" cy="13925"/>
            </a:xfrm>
            <a:custGeom>
              <a:avLst/>
              <a:gdLst/>
              <a:ahLst/>
              <a:cxnLst/>
              <a:rect l="l" t="t" r="r" b="b"/>
              <a:pathLst>
                <a:path w="648" h="557" extrusionOk="0">
                  <a:moveTo>
                    <a:pt x="139" y="1"/>
                  </a:moveTo>
                  <a:cubicBezTo>
                    <a:pt x="103" y="198"/>
                    <a:pt x="59" y="381"/>
                    <a:pt x="1" y="556"/>
                  </a:cubicBezTo>
                  <a:cubicBezTo>
                    <a:pt x="253" y="417"/>
                    <a:pt x="475" y="231"/>
                    <a:pt x="6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28"/>
            <p:cNvSpPr/>
            <p:nvPr/>
          </p:nvSpPr>
          <p:spPr>
            <a:xfrm>
              <a:off x="4236588" y="3694075"/>
              <a:ext cx="78425" cy="78750"/>
            </a:xfrm>
            <a:custGeom>
              <a:avLst/>
              <a:gdLst/>
              <a:ahLst/>
              <a:cxnLst/>
              <a:rect l="l" t="t" r="r" b="b"/>
              <a:pathLst>
                <a:path w="3137" h="3150" extrusionOk="0">
                  <a:moveTo>
                    <a:pt x="1576" y="0"/>
                  </a:moveTo>
                  <a:cubicBezTo>
                    <a:pt x="706" y="0"/>
                    <a:pt x="1" y="706"/>
                    <a:pt x="1" y="1575"/>
                  </a:cubicBezTo>
                  <a:cubicBezTo>
                    <a:pt x="1" y="2441"/>
                    <a:pt x="706" y="3149"/>
                    <a:pt x="1576" y="3149"/>
                  </a:cubicBezTo>
                  <a:cubicBezTo>
                    <a:pt x="2442" y="3149"/>
                    <a:pt x="3136" y="2441"/>
                    <a:pt x="3136" y="1575"/>
                  </a:cubicBezTo>
                  <a:cubicBezTo>
                    <a:pt x="3136" y="706"/>
                    <a:pt x="2442" y="0"/>
                    <a:pt x="1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28"/>
            <p:cNvSpPr/>
            <p:nvPr/>
          </p:nvSpPr>
          <p:spPr>
            <a:xfrm>
              <a:off x="4072888" y="3694075"/>
              <a:ext cx="78425" cy="78750"/>
            </a:xfrm>
            <a:custGeom>
              <a:avLst/>
              <a:gdLst/>
              <a:ahLst/>
              <a:cxnLst/>
              <a:rect l="l" t="t" r="r" b="b"/>
              <a:pathLst>
                <a:path w="3137" h="3150" extrusionOk="0">
                  <a:moveTo>
                    <a:pt x="1573" y="0"/>
                  </a:moveTo>
                  <a:cubicBezTo>
                    <a:pt x="706" y="0"/>
                    <a:pt x="1" y="706"/>
                    <a:pt x="1" y="1575"/>
                  </a:cubicBezTo>
                  <a:cubicBezTo>
                    <a:pt x="1" y="2441"/>
                    <a:pt x="706" y="3149"/>
                    <a:pt x="1573" y="3149"/>
                  </a:cubicBezTo>
                  <a:cubicBezTo>
                    <a:pt x="2431" y="3149"/>
                    <a:pt x="3136" y="2441"/>
                    <a:pt x="3136" y="1575"/>
                  </a:cubicBezTo>
                  <a:cubicBezTo>
                    <a:pt x="3136" y="706"/>
                    <a:pt x="2431" y="0"/>
                    <a:pt x="1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28"/>
            <p:cNvSpPr/>
            <p:nvPr/>
          </p:nvSpPr>
          <p:spPr>
            <a:xfrm>
              <a:off x="4211113" y="3776825"/>
              <a:ext cx="129375" cy="46875"/>
            </a:xfrm>
            <a:custGeom>
              <a:avLst/>
              <a:gdLst/>
              <a:ahLst/>
              <a:cxnLst/>
              <a:rect l="l" t="t" r="r" b="b"/>
              <a:pathLst>
                <a:path w="5175" h="1875" extrusionOk="0">
                  <a:moveTo>
                    <a:pt x="962" y="1"/>
                  </a:moveTo>
                  <a:cubicBezTo>
                    <a:pt x="406" y="450"/>
                    <a:pt x="37" y="1122"/>
                    <a:pt x="1" y="1875"/>
                  </a:cubicBezTo>
                  <a:lnTo>
                    <a:pt x="5174" y="1875"/>
                  </a:lnTo>
                  <a:cubicBezTo>
                    <a:pt x="5138" y="1122"/>
                    <a:pt x="4780" y="450"/>
                    <a:pt x="4225" y="1"/>
                  </a:cubicBezTo>
                  <a:cubicBezTo>
                    <a:pt x="3797" y="406"/>
                    <a:pt x="3219" y="648"/>
                    <a:pt x="2595" y="648"/>
                  </a:cubicBezTo>
                  <a:cubicBezTo>
                    <a:pt x="1959" y="648"/>
                    <a:pt x="1378" y="406"/>
                    <a:pt x="9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28"/>
            <p:cNvSpPr/>
            <p:nvPr/>
          </p:nvSpPr>
          <p:spPr>
            <a:xfrm>
              <a:off x="4047413" y="3776825"/>
              <a:ext cx="129375" cy="46875"/>
            </a:xfrm>
            <a:custGeom>
              <a:avLst/>
              <a:gdLst/>
              <a:ahLst/>
              <a:cxnLst/>
              <a:rect l="l" t="t" r="r" b="b"/>
              <a:pathLst>
                <a:path w="5175" h="1875" extrusionOk="0">
                  <a:moveTo>
                    <a:pt x="950" y="1"/>
                  </a:moveTo>
                  <a:cubicBezTo>
                    <a:pt x="406" y="450"/>
                    <a:pt x="37" y="1122"/>
                    <a:pt x="1" y="1875"/>
                  </a:cubicBezTo>
                  <a:lnTo>
                    <a:pt x="5174" y="1875"/>
                  </a:lnTo>
                  <a:cubicBezTo>
                    <a:pt x="5138" y="1122"/>
                    <a:pt x="4769" y="450"/>
                    <a:pt x="4224" y="1"/>
                  </a:cubicBezTo>
                  <a:cubicBezTo>
                    <a:pt x="3797" y="406"/>
                    <a:pt x="3216" y="648"/>
                    <a:pt x="2592" y="648"/>
                  </a:cubicBezTo>
                  <a:cubicBezTo>
                    <a:pt x="1956" y="648"/>
                    <a:pt x="1378" y="406"/>
                    <a:pt x="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5" name="Google Shape;4155;p128"/>
          <p:cNvGrpSpPr/>
          <p:nvPr/>
        </p:nvGrpSpPr>
        <p:grpSpPr>
          <a:xfrm>
            <a:off x="7801500" y="926954"/>
            <a:ext cx="338134" cy="338134"/>
            <a:chOff x="5227225" y="2298750"/>
            <a:chExt cx="750575" cy="750575"/>
          </a:xfrm>
        </p:grpSpPr>
        <p:sp>
          <p:nvSpPr>
            <p:cNvPr id="4156" name="Google Shape;4156;p128"/>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28"/>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28"/>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9" name="Google Shape;4159;p128"/>
          <p:cNvSpPr/>
          <p:nvPr/>
        </p:nvSpPr>
        <p:spPr>
          <a:xfrm rot="10800000">
            <a:off x="6945150" y="425616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dk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0" name="Google Shape;4160;p128"/>
          <p:cNvGrpSpPr/>
          <p:nvPr/>
        </p:nvGrpSpPr>
        <p:grpSpPr>
          <a:xfrm>
            <a:off x="597200" y="3528379"/>
            <a:ext cx="338134" cy="338134"/>
            <a:chOff x="5227225" y="2298750"/>
            <a:chExt cx="750575" cy="750575"/>
          </a:xfrm>
        </p:grpSpPr>
        <p:sp>
          <p:nvSpPr>
            <p:cNvPr id="4161" name="Google Shape;4161;p128"/>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28"/>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28"/>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121"/>
                                        </p:tgtEl>
                                        <p:attrNameLst>
                                          <p:attrName>style.visibility</p:attrName>
                                        </p:attrNameLst>
                                      </p:cBhvr>
                                      <p:to>
                                        <p:strVal val="visible"/>
                                      </p:to>
                                    </p:set>
                                    <p:anim calcmode="lin" valueType="num">
                                      <p:cBhvr additive="base">
                                        <p:cTn id="7" dur="800"/>
                                        <p:tgtEl>
                                          <p:spTgt spid="412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167"/>
        <p:cNvGrpSpPr/>
        <p:nvPr/>
      </p:nvGrpSpPr>
      <p:grpSpPr>
        <a:xfrm>
          <a:off x="0" y="0"/>
          <a:ext cx="0" cy="0"/>
          <a:chOff x="0" y="0"/>
          <a:chExt cx="0" cy="0"/>
        </a:xfrm>
      </p:grpSpPr>
      <p:sp>
        <p:nvSpPr>
          <p:cNvPr id="4168" name="Google Shape;4168;p129"/>
          <p:cNvSpPr/>
          <p:nvPr/>
        </p:nvSpPr>
        <p:spPr>
          <a:xfrm>
            <a:off x="4572196" y="3682250"/>
            <a:ext cx="3852000" cy="3732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29"/>
          <p:cNvSpPr txBox="1">
            <a:spLocks noGrp="1"/>
          </p:cNvSpPr>
          <p:nvPr>
            <p:ph type="ctrTitle"/>
          </p:nvPr>
        </p:nvSpPr>
        <p:spPr>
          <a:xfrm>
            <a:off x="4572196" y="993025"/>
            <a:ext cx="38520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4170" name="Google Shape;4170;p129"/>
          <p:cNvSpPr txBox="1">
            <a:spLocks noGrp="1"/>
          </p:cNvSpPr>
          <p:nvPr>
            <p:ph type="subTitle" idx="1"/>
          </p:nvPr>
        </p:nvSpPr>
        <p:spPr>
          <a:xfrm>
            <a:off x="4850896" y="1875358"/>
            <a:ext cx="3294600" cy="119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a:t>Do you have any questions?</a:t>
            </a:r>
            <a:endParaRPr b="1"/>
          </a:p>
          <a:p>
            <a:pPr marL="0" lvl="0" indent="0" algn="ctr" rtl="0">
              <a:spcBef>
                <a:spcPts val="0"/>
              </a:spcBef>
              <a:spcAft>
                <a:spcPts val="0"/>
              </a:spcAft>
              <a:buClr>
                <a:schemeClr val="dk1"/>
              </a:buClr>
              <a:buSzPts val="1100"/>
              <a:buFont typeface="Arial"/>
              <a:buNone/>
            </a:pPr>
            <a:r>
              <a:rPr lang="en"/>
              <a:t>youremail@freepik.com </a:t>
            </a:r>
            <a:endParaRPr/>
          </a:p>
          <a:p>
            <a:pPr marL="0" lvl="0" indent="0" algn="ctr" rtl="0">
              <a:spcBef>
                <a:spcPts val="0"/>
              </a:spcBef>
              <a:spcAft>
                <a:spcPts val="0"/>
              </a:spcAft>
              <a:buClr>
                <a:schemeClr val="dk1"/>
              </a:buClr>
              <a:buSzPts val="1100"/>
              <a:buFont typeface="Arial"/>
              <a:buNone/>
            </a:pPr>
            <a:r>
              <a:rPr lang="en"/>
              <a:t>+91  620 421 838 </a:t>
            </a:r>
            <a:endParaRPr/>
          </a:p>
          <a:p>
            <a:pPr marL="0" lvl="0" indent="0" algn="ctr" rtl="0">
              <a:spcBef>
                <a:spcPts val="0"/>
              </a:spcBef>
              <a:spcAft>
                <a:spcPts val="0"/>
              </a:spcAft>
              <a:buNone/>
            </a:pPr>
            <a:r>
              <a:rPr lang="en"/>
              <a:t>yourwebsite.com</a:t>
            </a:r>
            <a:endParaRPr/>
          </a:p>
        </p:txBody>
      </p:sp>
      <p:sp>
        <p:nvSpPr>
          <p:cNvPr id="4171" name="Google Shape;4171;p129"/>
          <p:cNvSpPr txBox="1">
            <a:spLocks noGrp="1"/>
          </p:cNvSpPr>
          <p:nvPr>
            <p:ph type="subTitle" idx="2"/>
          </p:nvPr>
        </p:nvSpPr>
        <p:spPr>
          <a:xfrm>
            <a:off x="4643300" y="3705230"/>
            <a:ext cx="3709800" cy="338100"/>
          </a:xfrm>
          <a:prstGeom prst="rect">
            <a:avLst/>
          </a:prstGeom>
        </p:spPr>
        <p:txBody>
          <a:bodyPr spcFirstLastPara="1" wrap="square" lIns="91425" tIns="91425" rIns="91425" bIns="91425" anchor="ctr" anchorCtr="0">
            <a:noAutofit/>
          </a:bodyPr>
          <a:lstStyle/>
          <a:p>
            <a:pPr marL="0" lvl="0" indent="0" algn="ctr" rtl="0">
              <a:spcBef>
                <a:spcPts val="300"/>
              </a:spcBef>
              <a:spcAft>
                <a:spcPts val="1200"/>
              </a:spcAft>
              <a:buNone/>
            </a:pPr>
            <a:r>
              <a:rPr lang="en"/>
              <a:t>Please keep this slide for attribution</a:t>
            </a:r>
            <a:endParaRPr/>
          </a:p>
        </p:txBody>
      </p:sp>
      <p:grpSp>
        <p:nvGrpSpPr>
          <p:cNvPr id="4172" name="Google Shape;4172;p129"/>
          <p:cNvGrpSpPr/>
          <p:nvPr/>
        </p:nvGrpSpPr>
        <p:grpSpPr>
          <a:xfrm>
            <a:off x="6601069" y="3094306"/>
            <a:ext cx="356865" cy="356498"/>
            <a:chOff x="3763184" y="3817357"/>
            <a:chExt cx="356865" cy="356498"/>
          </a:xfrm>
        </p:grpSpPr>
        <p:sp>
          <p:nvSpPr>
            <p:cNvPr id="4173" name="Google Shape;4173;p129"/>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29"/>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29"/>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29"/>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7" name="Google Shape;4177;p129"/>
          <p:cNvGrpSpPr/>
          <p:nvPr/>
        </p:nvGrpSpPr>
        <p:grpSpPr>
          <a:xfrm>
            <a:off x="5974898" y="3094156"/>
            <a:ext cx="356865" cy="356498"/>
            <a:chOff x="3314750" y="3817357"/>
            <a:chExt cx="356865" cy="356498"/>
          </a:xfrm>
        </p:grpSpPr>
        <p:sp>
          <p:nvSpPr>
            <p:cNvPr id="4178" name="Google Shape;4178;p129"/>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2"/>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9" name="Google Shape;4179;p129"/>
            <p:cNvGrpSpPr/>
            <p:nvPr/>
          </p:nvGrpSpPr>
          <p:grpSpPr>
            <a:xfrm>
              <a:off x="3394986" y="3894612"/>
              <a:ext cx="202339" cy="202323"/>
              <a:chOff x="935197" y="1793977"/>
              <a:chExt cx="256451" cy="256430"/>
            </a:xfrm>
          </p:grpSpPr>
          <p:sp>
            <p:nvSpPr>
              <p:cNvPr id="4180" name="Google Shape;4180;p12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2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2" name="Google Shape;4182;p129"/>
          <p:cNvGrpSpPr/>
          <p:nvPr/>
        </p:nvGrpSpPr>
        <p:grpSpPr>
          <a:xfrm>
            <a:off x="5405814" y="3094156"/>
            <a:ext cx="356865" cy="356865"/>
            <a:chOff x="2866317" y="3817357"/>
            <a:chExt cx="356865" cy="356865"/>
          </a:xfrm>
        </p:grpSpPr>
        <p:sp>
          <p:nvSpPr>
            <p:cNvPr id="4183" name="Google Shape;4183;p129"/>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dk2"/>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29"/>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129"/>
          <p:cNvGrpSpPr/>
          <p:nvPr/>
        </p:nvGrpSpPr>
        <p:grpSpPr>
          <a:xfrm>
            <a:off x="7227632" y="3094319"/>
            <a:ext cx="356498" cy="356498"/>
            <a:chOff x="4211985" y="3817357"/>
            <a:chExt cx="356498" cy="356498"/>
          </a:xfrm>
        </p:grpSpPr>
        <p:sp>
          <p:nvSpPr>
            <p:cNvPr id="4186" name="Google Shape;4186;p129"/>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dk2"/>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29"/>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a:effectLst>
              <a:outerShdw blurRad="85725" dist="4762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8" name="Google Shape;4188;p129"/>
          <p:cNvGrpSpPr/>
          <p:nvPr/>
        </p:nvGrpSpPr>
        <p:grpSpPr>
          <a:xfrm>
            <a:off x="3797177" y="1525419"/>
            <a:ext cx="185624" cy="185096"/>
            <a:chOff x="5318975" y="803525"/>
            <a:chExt cx="298575" cy="297725"/>
          </a:xfrm>
        </p:grpSpPr>
        <p:sp>
          <p:nvSpPr>
            <p:cNvPr id="4189" name="Google Shape;4189;p129"/>
            <p:cNvSpPr/>
            <p:nvPr/>
          </p:nvSpPr>
          <p:spPr>
            <a:xfrm>
              <a:off x="5354000" y="837700"/>
              <a:ext cx="229350" cy="229375"/>
            </a:xfrm>
            <a:custGeom>
              <a:avLst/>
              <a:gdLst/>
              <a:ahLst/>
              <a:cxnLst/>
              <a:rect l="l" t="t" r="r" b="b"/>
              <a:pathLst>
                <a:path w="9174" h="9175" extrusionOk="0">
                  <a:moveTo>
                    <a:pt x="4570" y="2202"/>
                  </a:moveTo>
                  <a:cubicBezTo>
                    <a:pt x="5871" y="2202"/>
                    <a:pt x="6939" y="3236"/>
                    <a:pt x="6939" y="4571"/>
                  </a:cubicBezTo>
                  <a:cubicBezTo>
                    <a:pt x="6939" y="5872"/>
                    <a:pt x="5904" y="6972"/>
                    <a:pt x="4570" y="6972"/>
                  </a:cubicBezTo>
                  <a:cubicBezTo>
                    <a:pt x="3269" y="6972"/>
                    <a:pt x="2202" y="5905"/>
                    <a:pt x="2202" y="4571"/>
                  </a:cubicBezTo>
                  <a:cubicBezTo>
                    <a:pt x="2202" y="3270"/>
                    <a:pt x="3236" y="2202"/>
                    <a:pt x="4570" y="2202"/>
                  </a:cubicBezTo>
                  <a:close/>
                  <a:moveTo>
                    <a:pt x="4570" y="1"/>
                  </a:moveTo>
                  <a:cubicBezTo>
                    <a:pt x="2035" y="1"/>
                    <a:pt x="0" y="2036"/>
                    <a:pt x="0" y="4571"/>
                  </a:cubicBezTo>
                  <a:cubicBezTo>
                    <a:pt x="0" y="7106"/>
                    <a:pt x="2035" y="9174"/>
                    <a:pt x="4570" y="9174"/>
                  </a:cubicBezTo>
                  <a:cubicBezTo>
                    <a:pt x="7105" y="9174"/>
                    <a:pt x="9173" y="7106"/>
                    <a:pt x="9173" y="4571"/>
                  </a:cubicBezTo>
                  <a:cubicBezTo>
                    <a:pt x="9173" y="2036"/>
                    <a:pt x="7105" y="1"/>
                    <a:pt x="4570" y="1"/>
                  </a:cubicBez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29"/>
            <p:cNvSpPr/>
            <p:nvPr/>
          </p:nvSpPr>
          <p:spPr>
            <a:xfrm>
              <a:off x="5439900" y="803525"/>
              <a:ext cx="55875" cy="64225"/>
            </a:xfrm>
            <a:custGeom>
              <a:avLst/>
              <a:gdLst/>
              <a:ahLst/>
              <a:cxnLst/>
              <a:rect l="l" t="t" r="r" b="b"/>
              <a:pathLst>
                <a:path w="2235" h="2569" extrusionOk="0">
                  <a:moveTo>
                    <a:pt x="0" y="0"/>
                  </a:moveTo>
                  <a:lnTo>
                    <a:pt x="0" y="2569"/>
                  </a:lnTo>
                  <a:lnTo>
                    <a:pt x="2235" y="2569"/>
                  </a:lnTo>
                  <a:lnTo>
                    <a:pt x="2235" y="0"/>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29"/>
            <p:cNvSpPr/>
            <p:nvPr/>
          </p:nvSpPr>
          <p:spPr>
            <a:xfrm>
              <a:off x="5439900" y="1036175"/>
              <a:ext cx="55875" cy="65075"/>
            </a:xfrm>
            <a:custGeom>
              <a:avLst/>
              <a:gdLst/>
              <a:ahLst/>
              <a:cxnLst/>
              <a:rect l="l" t="t" r="r" b="b"/>
              <a:pathLst>
                <a:path w="2235" h="2603" extrusionOk="0">
                  <a:moveTo>
                    <a:pt x="0" y="1"/>
                  </a:moveTo>
                  <a:lnTo>
                    <a:pt x="0" y="2603"/>
                  </a:lnTo>
                  <a:lnTo>
                    <a:pt x="2235" y="2603"/>
                  </a:lnTo>
                  <a:lnTo>
                    <a:pt x="2235" y="1"/>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29"/>
            <p:cNvSpPr/>
            <p:nvPr/>
          </p:nvSpPr>
          <p:spPr>
            <a:xfrm>
              <a:off x="5318975" y="925275"/>
              <a:ext cx="65075" cy="55050"/>
            </a:xfrm>
            <a:custGeom>
              <a:avLst/>
              <a:gdLst/>
              <a:ahLst/>
              <a:cxnLst/>
              <a:rect l="l" t="t" r="r" b="b"/>
              <a:pathLst>
                <a:path w="2603" h="2202" extrusionOk="0">
                  <a:moveTo>
                    <a:pt x="0" y="0"/>
                  </a:moveTo>
                  <a:lnTo>
                    <a:pt x="0" y="2202"/>
                  </a:lnTo>
                  <a:lnTo>
                    <a:pt x="2602" y="2202"/>
                  </a:lnTo>
                  <a:lnTo>
                    <a:pt x="2602" y="0"/>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29"/>
            <p:cNvSpPr/>
            <p:nvPr/>
          </p:nvSpPr>
          <p:spPr>
            <a:xfrm>
              <a:off x="5552475" y="925275"/>
              <a:ext cx="65075" cy="55050"/>
            </a:xfrm>
            <a:custGeom>
              <a:avLst/>
              <a:gdLst/>
              <a:ahLst/>
              <a:cxnLst/>
              <a:rect l="l" t="t" r="r" b="b"/>
              <a:pathLst>
                <a:path w="2603" h="2202" extrusionOk="0">
                  <a:moveTo>
                    <a:pt x="0" y="0"/>
                  </a:moveTo>
                  <a:lnTo>
                    <a:pt x="0" y="2202"/>
                  </a:lnTo>
                  <a:lnTo>
                    <a:pt x="2602" y="2202"/>
                  </a:lnTo>
                  <a:lnTo>
                    <a:pt x="2602" y="0"/>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29"/>
            <p:cNvSpPr/>
            <p:nvPr/>
          </p:nvSpPr>
          <p:spPr>
            <a:xfrm>
              <a:off x="5343150" y="827700"/>
              <a:ext cx="85100" cy="84250"/>
            </a:xfrm>
            <a:custGeom>
              <a:avLst/>
              <a:gdLst/>
              <a:ahLst/>
              <a:cxnLst/>
              <a:rect l="l" t="t" r="r" b="b"/>
              <a:pathLst>
                <a:path w="3404" h="3370" extrusionOk="0">
                  <a:moveTo>
                    <a:pt x="1568" y="1"/>
                  </a:moveTo>
                  <a:lnTo>
                    <a:pt x="1" y="1535"/>
                  </a:lnTo>
                  <a:lnTo>
                    <a:pt x="1835" y="3370"/>
                  </a:lnTo>
                  <a:lnTo>
                    <a:pt x="3403" y="1802"/>
                  </a:lnTo>
                  <a:lnTo>
                    <a:pt x="1568" y="1"/>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29"/>
            <p:cNvSpPr/>
            <p:nvPr/>
          </p:nvSpPr>
          <p:spPr>
            <a:xfrm>
              <a:off x="5509100" y="992825"/>
              <a:ext cx="85100" cy="84250"/>
            </a:xfrm>
            <a:custGeom>
              <a:avLst/>
              <a:gdLst/>
              <a:ahLst/>
              <a:cxnLst/>
              <a:rect l="l" t="t" r="r" b="b"/>
              <a:pathLst>
                <a:path w="3404" h="3370" extrusionOk="0">
                  <a:moveTo>
                    <a:pt x="1568" y="0"/>
                  </a:moveTo>
                  <a:lnTo>
                    <a:pt x="1" y="1568"/>
                  </a:lnTo>
                  <a:lnTo>
                    <a:pt x="1835" y="3369"/>
                  </a:lnTo>
                  <a:lnTo>
                    <a:pt x="3403" y="1835"/>
                  </a:lnTo>
                  <a:lnTo>
                    <a:pt x="1568" y="0"/>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29"/>
            <p:cNvSpPr/>
            <p:nvPr/>
          </p:nvSpPr>
          <p:spPr>
            <a:xfrm>
              <a:off x="5343150" y="991975"/>
              <a:ext cx="85100" cy="85100"/>
            </a:xfrm>
            <a:custGeom>
              <a:avLst/>
              <a:gdLst/>
              <a:ahLst/>
              <a:cxnLst/>
              <a:rect l="l" t="t" r="r" b="b"/>
              <a:pathLst>
                <a:path w="3404" h="3404" extrusionOk="0">
                  <a:moveTo>
                    <a:pt x="1835" y="1"/>
                  </a:moveTo>
                  <a:lnTo>
                    <a:pt x="1" y="1836"/>
                  </a:lnTo>
                  <a:lnTo>
                    <a:pt x="1568" y="3403"/>
                  </a:lnTo>
                  <a:lnTo>
                    <a:pt x="3403" y="1569"/>
                  </a:lnTo>
                  <a:lnTo>
                    <a:pt x="1835" y="1"/>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29"/>
            <p:cNvSpPr/>
            <p:nvPr/>
          </p:nvSpPr>
          <p:spPr>
            <a:xfrm>
              <a:off x="5508275" y="826875"/>
              <a:ext cx="85075" cy="85075"/>
            </a:xfrm>
            <a:custGeom>
              <a:avLst/>
              <a:gdLst/>
              <a:ahLst/>
              <a:cxnLst/>
              <a:rect l="l" t="t" r="r" b="b"/>
              <a:pathLst>
                <a:path w="3403" h="3403" extrusionOk="0">
                  <a:moveTo>
                    <a:pt x="1835" y="0"/>
                  </a:moveTo>
                  <a:lnTo>
                    <a:pt x="0" y="1835"/>
                  </a:lnTo>
                  <a:lnTo>
                    <a:pt x="1568" y="3403"/>
                  </a:lnTo>
                  <a:lnTo>
                    <a:pt x="3403" y="1568"/>
                  </a:lnTo>
                  <a:lnTo>
                    <a:pt x="1835" y="0"/>
                  </a:lnTo>
                  <a:close/>
                </a:path>
              </a:pathLst>
            </a:custGeom>
            <a:solidFill>
              <a:schemeClr val="accent6"/>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129"/>
          <p:cNvGrpSpPr/>
          <p:nvPr/>
        </p:nvGrpSpPr>
        <p:grpSpPr>
          <a:xfrm>
            <a:off x="1642733" y="4003776"/>
            <a:ext cx="213103" cy="213103"/>
            <a:chOff x="2215075" y="3684750"/>
            <a:chExt cx="342775" cy="342775"/>
          </a:xfrm>
        </p:grpSpPr>
        <p:sp>
          <p:nvSpPr>
            <p:cNvPr id="4199" name="Google Shape;4199;p129"/>
            <p:cNvSpPr/>
            <p:nvPr/>
          </p:nvSpPr>
          <p:spPr>
            <a:xfrm>
              <a:off x="2254275" y="3723950"/>
              <a:ext cx="265225" cy="263550"/>
            </a:xfrm>
            <a:custGeom>
              <a:avLst/>
              <a:gdLst/>
              <a:ahLst/>
              <a:cxnLst/>
              <a:rect l="l" t="t" r="r" b="b"/>
              <a:pathLst>
                <a:path w="10609" h="10542" extrusionOk="0">
                  <a:moveTo>
                    <a:pt x="5305" y="2535"/>
                  </a:moveTo>
                  <a:cubicBezTo>
                    <a:pt x="6806" y="2535"/>
                    <a:pt x="8073" y="3770"/>
                    <a:pt x="8073" y="5304"/>
                  </a:cubicBezTo>
                  <a:cubicBezTo>
                    <a:pt x="8073" y="6805"/>
                    <a:pt x="6806" y="8039"/>
                    <a:pt x="5305" y="8039"/>
                  </a:cubicBezTo>
                  <a:cubicBezTo>
                    <a:pt x="3803" y="8039"/>
                    <a:pt x="2569" y="6805"/>
                    <a:pt x="2569" y="5304"/>
                  </a:cubicBezTo>
                  <a:cubicBezTo>
                    <a:pt x="2569" y="3803"/>
                    <a:pt x="3803" y="2535"/>
                    <a:pt x="5305" y="2535"/>
                  </a:cubicBezTo>
                  <a:close/>
                  <a:moveTo>
                    <a:pt x="5305" y="0"/>
                  </a:moveTo>
                  <a:cubicBezTo>
                    <a:pt x="2402" y="0"/>
                    <a:pt x="1" y="2335"/>
                    <a:pt x="1" y="5271"/>
                  </a:cubicBezTo>
                  <a:cubicBezTo>
                    <a:pt x="1" y="8173"/>
                    <a:pt x="2402" y="10541"/>
                    <a:pt x="5305" y="10541"/>
                  </a:cubicBezTo>
                  <a:cubicBezTo>
                    <a:pt x="8240" y="10541"/>
                    <a:pt x="10575" y="8173"/>
                    <a:pt x="10608" y="5271"/>
                  </a:cubicBezTo>
                  <a:cubicBezTo>
                    <a:pt x="10608" y="2369"/>
                    <a:pt x="8240" y="0"/>
                    <a:pt x="5305" y="0"/>
                  </a:cubicBez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29"/>
            <p:cNvSpPr/>
            <p:nvPr/>
          </p:nvSpPr>
          <p:spPr>
            <a:xfrm>
              <a:off x="2354350" y="3684750"/>
              <a:ext cx="63400" cy="73400"/>
            </a:xfrm>
            <a:custGeom>
              <a:avLst/>
              <a:gdLst/>
              <a:ahLst/>
              <a:cxnLst/>
              <a:rect l="l" t="t" r="r" b="b"/>
              <a:pathLst>
                <a:path w="2536" h="2936" extrusionOk="0">
                  <a:moveTo>
                    <a:pt x="1" y="0"/>
                  </a:moveTo>
                  <a:lnTo>
                    <a:pt x="1" y="2936"/>
                  </a:lnTo>
                  <a:lnTo>
                    <a:pt x="2536" y="2936"/>
                  </a:lnTo>
                  <a:lnTo>
                    <a:pt x="2536"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29"/>
            <p:cNvSpPr/>
            <p:nvPr/>
          </p:nvSpPr>
          <p:spPr>
            <a:xfrm>
              <a:off x="2354350" y="3953275"/>
              <a:ext cx="63400" cy="74250"/>
            </a:xfrm>
            <a:custGeom>
              <a:avLst/>
              <a:gdLst/>
              <a:ahLst/>
              <a:cxnLst/>
              <a:rect l="l" t="t" r="r" b="b"/>
              <a:pathLst>
                <a:path w="2536" h="2970" extrusionOk="0">
                  <a:moveTo>
                    <a:pt x="1" y="0"/>
                  </a:moveTo>
                  <a:lnTo>
                    <a:pt x="1" y="2969"/>
                  </a:lnTo>
                  <a:lnTo>
                    <a:pt x="2536" y="2969"/>
                  </a:lnTo>
                  <a:lnTo>
                    <a:pt x="2536"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29"/>
            <p:cNvSpPr/>
            <p:nvPr/>
          </p:nvSpPr>
          <p:spPr>
            <a:xfrm>
              <a:off x="2215075" y="3824025"/>
              <a:ext cx="74250" cy="63400"/>
            </a:xfrm>
            <a:custGeom>
              <a:avLst/>
              <a:gdLst/>
              <a:ahLst/>
              <a:cxnLst/>
              <a:rect l="l" t="t" r="r" b="b"/>
              <a:pathLst>
                <a:path w="2970" h="2536" extrusionOk="0">
                  <a:moveTo>
                    <a:pt x="1" y="0"/>
                  </a:moveTo>
                  <a:lnTo>
                    <a:pt x="1" y="2535"/>
                  </a:lnTo>
                  <a:lnTo>
                    <a:pt x="2970" y="2535"/>
                  </a:lnTo>
                  <a:lnTo>
                    <a:pt x="2970"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29"/>
            <p:cNvSpPr/>
            <p:nvPr/>
          </p:nvSpPr>
          <p:spPr>
            <a:xfrm>
              <a:off x="2483600" y="3824025"/>
              <a:ext cx="74250" cy="63400"/>
            </a:xfrm>
            <a:custGeom>
              <a:avLst/>
              <a:gdLst/>
              <a:ahLst/>
              <a:cxnLst/>
              <a:rect l="l" t="t" r="r" b="b"/>
              <a:pathLst>
                <a:path w="2970" h="2536" extrusionOk="0">
                  <a:moveTo>
                    <a:pt x="1" y="0"/>
                  </a:moveTo>
                  <a:lnTo>
                    <a:pt x="1" y="2535"/>
                  </a:lnTo>
                  <a:lnTo>
                    <a:pt x="2970" y="2535"/>
                  </a:lnTo>
                  <a:lnTo>
                    <a:pt x="2970"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29"/>
            <p:cNvSpPr/>
            <p:nvPr/>
          </p:nvSpPr>
          <p:spPr>
            <a:xfrm>
              <a:off x="2242600" y="3712275"/>
              <a:ext cx="97600" cy="97575"/>
            </a:xfrm>
            <a:custGeom>
              <a:avLst/>
              <a:gdLst/>
              <a:ahLst/>
              <a:cxnLst/>
              <a:rect l="l" t="t" r="r" b="b"/>
              <a:pathLst>
                <a:path w="3904" h="3903" extrusionOk="0">
                  <a:moveTo>
                    <a:pt x="1802" y="0"/>
                  </a:moveTo>
                  <a:lnTo>
                    <a:pt x="1" y="1801"/>
                  </a:lnTo>
                  <a:lnTo>
                    <a:pt x="2102" y="3903"/>
                  </a:lnTo>
                  <a:lnTo>
                    <a:pt x="3904" y="2102"/>
                  </a:lnTo>
                  <a:lnTo>
                    <a:pt x="1802"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29"/>
            <p:cNvSpPr/>
            <p:nvPr/>
          </p:nvSpPr>
          <p:spPr>
            <a:xfrm>
              <a:off x="2434400" y="3902400"/>
              <a:ext cx="96775" cy="97600"/>
            </a:xfrm>
            <a:custGeom>
              <a:avLst/>
              <a:gdLst/>
              <a:ahLst/>
              <a:cxnLst/>
              <a:rect l="l" t="t" r="r" b="b"/>
              <a:pathLst>
                <a:path w="3871" h="3904" extrusionOk="0">
                  <a:moveTo>
                    <a:pt x="1802" y="1"/>
                  </a:moveTo>
                  <a:lnTo>
                    <a:pt x="1" y="1802"/>
                  </a:lnTo>
                  <a:lnTo>
                    <a:pt x="2069" y="3903"/>
                  </a:lnTo>
                  <a:lnTo>
                    <a:pt x="3870" y="2102"/>
                  </a:lnTo>
                  <a:lnTo>
                    <a:pt x="1802" y="1"/>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29"/>
            <p:cNvSpPr/>
            <p:nvPr/>
          </p:nvSpPr>
          <p:spPr>
            <a:xfrm>
              <a:off x="2243450" y="3903225"/>
              <a:ext cx="96750" cy="96775"/>
            </a:xfrm>
            <a:custGeom>
              <a:avLst/>
              <a:gdLst/>
              <a:ahLst/>
              <a:cxnLst/>
              <a:rect l="l" t="t" r="r" b="b"/>
              <a:pathLst>
                <a:path w="3870" h="3871" extrusionOk="0">
                  <a:moveTo>
                    <a:pt x="2102" y="1"/>
                  </a:moveTo>
                  <a:lnTo>
                    <a:pt x="0" y="2069"/>
                  </a:lnTo>
                  <a:lnTo>
                    <a:pt x="1801" y="3870"/>
                  </a:lnTo>
                  <a:lnTo>
                    <a:pt x="3870" y="1769"/>
                  </a:lnTo>
                  <a:lnTo>
                    <a:pt x="2102" y="1"/>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29"/>
            <p:cNvSpPr/>
            <p:nvPr/>
          </p:nvSpPr>
          <p:spPr>
            <a:xfrm>
              <a:off x="2433575" y="3712275"/>
              <a:ext cx="96750" cy="96750"/>
            </a:xfrm>
            <a:custGeom>
              <a:avLst/>
              <a:gdLst/>
              <a:ahLst/>
              <a:cxnLst/>
              <a:rect l="l" t="t" r="r" b="b"/>
              <a:pathLst>
                <a:path w="3870" h="3870" extrusionOk="0">
                  <a:moveTo>
                    <a:pt x="2102" y="0"/>
                  </a:moveTo>
                  <a:lnTo>
                    <a:pt x="1" y="2068"/>
                  </a:lnTo>
                  <a:lnTo>
                    <a:pt x="1802" y="3870"/>
                  </a:lnTo>
                  <a:lnTo>
                    <a:pt x="3870" y="1801"/>
                  </a:lnTo>
                  <a:lnTo>
                    <a:pt x="2102" y="0"/>
                  </a:lnTo>
                  <a:close/>
                </a:path>
              </a:pathLst>
            </a:custGeom>
            <a:solidFill>
              <a:schemeClr val="dk1"/>
            </a:solidFill>
            <a:ln>
              <a:noFill/>
            </a:ln>
            <a:effectLst>
              <a:outerShdw blurRad="85725" dist="7620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4169"/>
                                        </p:tgtEl>
                                        <p:attrNameLst>
                                          <p:attrName>style.visibility</p:attrName>
                                        </p:attrNameLst>
                                      </p:cBhvr>
                                      <p:to>
                                        <p:strVal val="visible"/>
                                      </p:to>
                                    </p:set>
                                    <p:anim calcmode="lin" valueType="num">
                                      <p:cBhvr additive="base">
                                        <p:cTn id="7" dur="800"/>
                                        <p:tgtEl>
                                          <p:spTgt spid="4169"/>
                                        </p:tgtEl>
                                        <p:attrNameLst>
                                          <p:attrName>ppt_w</p:attrName>
                                        </p:attrNameLst>
                                      </p:cBhvr>
                                      <p:tavLst>
                                        <p:tav tm="0">
                                          <p:val>
                                            <p:strVal val="0"/>
                                          </p:val>
                                        </p:tav>
                                        <p:tav tm="100000">
                                          <p:val>
                                            <p:strVal val="#ppt_w"/>
                                          </p:val>
                                        </p:tav>
                                      </p:tavLst>
                                    </p:anim>
                                    <p:anim calcmode="lin" valueType="num">
                                      <p:cBhvr additive="base">
                                        <p:cTn id="8" dur="800"/>
                                        <p:tgtEl>
                                          <p:spTgt spid="4169"/>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10" presetClass="entr" presetSubtype="0" fill="hold" nodeType="afterEffect">
                                  <p:stCondLst>
                                    <p:cond delay="0"/>
                                  </p:stCondLst>
                                  <p:childTnLst>
                                    <p:set>
                                      <p:cBhvr>
                                        <p:cTn id="11" dur="1" fill="hold">
                                          <p:stCondLst>
                                            <p:cond delay="0"/>
                                          </p:stCondLst>
                                        </p:cTn>
                                        <p:tgtEl>
                                          <p:spTgt spid="4188"/>
                                        </p:tgtEl>
                                        <p:attrNameLst>
                                          <p:attrName>style.visibility</p:attrName>
                                        </p:attrNameLst>
                                      </p:cBhvr>
                                      <p:to>
                                        <p:strVal val="visible"/>
                                      </p:to>
                                    </p:set>
                                    <p:animEffect transition="in" filter="fade">
                                      <p:cBhvr>
                                        <p:cTn id="12" dur="800"/>
                                        <p:tgtEl>
                                          <p:spTgt spid="4188"/>
                                        </p:tgtEl>
                                      </p:cBhvr>
                                    </p:animEffect>
                                  </p:childTnLst>
                                </p:cTn>
                              </p:par>
                              <p:par>
                                <p:cTn id="13" presetID="8" presetClass="emph" presetSubtype="0" fill="hold" nodeType="withEffect">
                                  <p:stCondLst>
                                    <p:cond delay="0"/>
                                  </p:stCondLst>
                                  <p:childTnLst>
                                    <p:animRot by="-21600000">
                                      <p:cBhvr>
                                        <p:cTn id="14" dur="800" fill="hold"/>
                                        <p:tgtEl>
                                          <p:spTgt spid="419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4"/>
        <p:cNvGrpSpPr/>
        <p:nvPr/>
      </p:nvGrpSpPr>
      <p:grpSpPr>
        <a:xfrm>
          <a:off x="0" y="0"/>
          <a:ext cx="0" cy="0"/>
          <a:chOff x="0" y="0"/>
          <a:chExt cx="0" cy="0"/>
        </a:xfrm>
      </p:grpSpPr>
      <p:grpSp>
        <p:nvGrpSpPr>
          <p:cNvPr id="1485" name="Google Shape;1485;p75"/>
          <p:cNvGrpSpPr/>
          <p:nvPr/>
        </p:nvGrpSpPr>
        <p:grpSpPr>
          <a:xfrm>
            <a:off x="6554738" y="1279400"/>
            <a:ext cx="1684200" cy="2349600"/>
            <a:chOff x="905025" y="1265100"/>
            <a:chExt cx="1684200" cy="2349600"/>
          </a:xfrm>
        </p:grpSpPr>
        <p:sp>
          <p:nvSpPr>
            <p:cNvPr id="1486" name="Google Shape;1486;p75"/>
            <p:cNvSpPr/>
            <p:nvPr/>
          </p:nvSpPr>
          <p:spPr>
            <a:xfrm>
              <a:off x="905025" y="1265100"/>
              <a:ext cx="1684200" cy="23496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5"/>
            <p:cNvSpPr/>
            <p:nvPr/>
          </p:nvSpPr>
          <p:spPr>
            <a:xfrm>
              <a:off x="905025" y="1265100"/>
              <a:ext cx="1684200" cy="2313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 name="Google Shape;1488;p75"/>
            <p:cNvGrpSpPr/>
            <p:nvPr/>
          </p:nvGrpSpPr>
          <p:grpSpPr>
            <a:xfrm rot="10800000" flipH="1">
              <a:off x="1022849" y="1339509"/>
              <a:ext cx="376790" cy="82489"/>
              <a:chOff x="5578333" y="744468"/>
              <a:chExt cx="431653" cy="94500"/>
            </a:xfrm>
          </p:grpSpPr>
          <p:sp>
            <p:nvSpPr>
              <p:cNvPr id="1489" name="Google Shape;1489;p75"/>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5"/>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5"/>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92" name="Google Shape;1492;p75"/>
          <p:cNvPicPr preferRelativeResize="0"/>
          <p:nvPr/>
        </p:nvPicPr>
        <p:blipFill rotWithShape="1">
          <a:blip r:embed="rId3">
            <a:alphaModFix/>
          </a:blip>
          <a:srcRect l="7410" t="14154" r="7410" b="45839"/>
          <a:stretch/>
        </p:blipFill>
        <p:spPr>
          <a:xfrm>
            <a:off x="6625238" y="2420250"/>
            <a:ext cx="1543200" cy="1087500"/>
          </a:xfrm>
          <a:prstGeom prst="roundRect">
            <a:avLst>
              <a:gd name="adj" fmla="val 9494"/>
            </a:avLst>
          </a:prstGeom>
          <a:noFill/>
          <a:ln>
            <a:noFill/>
          </a:ln>
          <a:effectLst>
            <a:outerShdw blurRad="57150" dist="47625" dir="5400000" algn="bl" rotWithShape="0">
              <a:schemeClr val="dk1">
                <a:alpha val="17000"/>
              </a:schemeClr>
            </a:outerShdw>
          </a:effectLst>
        </p:spPr>
      </p:pic>
      <p:grpSp>
        <p:nvGrpSpPr>
          <p:cNvPr id="1493" name="Google Shape;1493;p75"/>
          <p:cNvGrpSpPr/>
          <p:nvPr/>
        </p:nvGrpSpPr>
        <p:grpSpPr>
          <a:xfrm>
            <a:off x="4668838" y="1279400"/>
            <a:ext cx="1684200" cy="2349600"/>
            <a:chOff x="905025" y="1265100"/>
            <a:chExt cx="1684200" cy="2349600"/>
          </a:xfrm>
        </p:grpSpPr>
        <p:sp>
          <p:nvSpPr>
            <p:cNvPr id="1494" name="Google Shape;1494;p75"/>
            <p:cNvSpPr/>
            <p:nvPr/>
          </p:nvSpPr>
          <p:spPr>
            <a:xfrm>
              <a:off x="905025" y="1265100"/>
              <a:ext cx="1684200" cy="23496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5"/>
            <p:cNvSpPr/>
            <p:nvPr/>
          </p:nvSpPr>
          <p:spPr>
            <a:xfrm>
              <a:off x="905025" y="1265100"/>
              <a:ext cx="1684200" cy="2313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 name="Google Shape;1496;p75"/>
            <p:cNvGrpSpPr/>
            <p:nvPr/>
          </p:nvGrpSpPr>
          <p:grpSpPr>
            <a:xfrm rot="10800000" flipH="1">
              <a:off x="1022849" y="1339509"/>
              <a:ext cx="376790" cy="82489"/>
              <a:chOff x="5578333" y="744468"/>
              <a:chExt cx="431653" cy="94500"/>
            </a:xfrm>
          </p:grpSpPr>
          <p:sp>
            <p:nvSpPr>
              <p:cNvPr id="1497" name="Google Shape;1497;p75"/>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5"/>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5"/>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500" name="Google Shape;1500;p75"/>
          <p:cNvPicPr preferRelativeResize="0"/>
          <p:nvPr/>
        </p:nvPicPr>
        <p:blipFill rotWithShape="1">
          <a:blip r:embed="rId4">
            <a:alphaModFix/>
          </a:blip>
          <a:srcRect b="53020"/>
          <a:stretch/>
        </p:blipFill>
        <p:spPr>
          <a:xfrm>
            <a:off x="4739338" y="2420250"/>
            <a:ext cx="1543200" cy="1087500"/>
          </a:xfrm>
          <a:prstGeom prst="roundRect">
            <a:avLst>
              <a:gd name="adj" fmla="val 9494"/>
            </a:avLst>
          </a:prstGeom>
          <a:noFill/>
          <a:ln>
            <a:noFill/>
          </a:ln>
          <a:effectLst>
            <a:outerShdw blurRad="57150" dist="47625" dir="5400000" algn="bl" rotWithShape="0">
              <a:schemeClr val="dk1">
                <a:alpha val="17000"/>
              </a:schemeClr>
            </a:outerShdw>
          </a:effectLst>
        </p:spPr>
      </p:pic>
      <p:grpSp>
        <p:nvGrpSpPr>
          <p:cNvPr id="1501" name="Google Shape;1501;p75"/>
          <p:cNvGrpSpPr/>
          <p:nvPr/>
        </p:nvGrpSpPr>
        <p:grpSpPr>
          <a:xfrm>
            <a:off x="2782925" y="1279400"/>
            <a:ext cx="1684200" cy="2349600"/>
            <a:chOff x="905025" y="1265100"/>
            <a:chExt cx="1684200" cy="2349600"/>
          </a:xfrm>
        </p:grpSpPr>
        <p:sp>
          <p:nvSpPr>
            <p:cNvPr id="1502" name="Google Shape;1502;p75"/>
            <p:cNvSpPr/>
            <p:nvPr/>
          </p:nvSpPr>
          <p:spPr>
            <a:xfrm>
              <a:off x="905025" y="1265100"/>
              <a:ext cx="1684200" cy="23496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5"/>
            <p:cNvSpPr/>
            <p:nvPr/>
          </p:nvSpPr>
          <p:spPr>
            <a:xfrm>
              <a:off x="905025" y="1265100"/>
              <a:ext cx="1684200" cy="2313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75"/>
            <p:cNvGrpSpPr/>
            <p:nvPr/>
          </p:nvGrpSpPr>
          <p:grpSpPr>
            <a:xfrm rot="10800000" flipH="1">
              <a:off x="1022849" y="1339509"/>
              <a:ext cx="376790" cy="82489"/>
              <a:chOff x="5578333" y="744468"/>
              <a:chExt cx="431653" cy="94500"/>
            </a:xfrm>
          </p:grpSpPr>
          <p:sp>
            <p:nvSpPr>
              <p:cNvPr id="1505" name="Google Shape;1505;p75"/>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5"/>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5"/>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508" name="Google Shape;1508;p75"/>
          <p:cNvPicPr preferRelativeResize="0"/>
          <p:nvPr/>
        </p:nvPicPr>
        <p:blipFill rotWithShape="1">
          <a:blip r:embed="rId5">
            <a:alphaModFix/>
          </a:blip>
          <a:srcRect l="21553" r="16706" b="34721"/>
          <a:stretch/>
        </p:blipFill>
        <p:spPr>
          <a:xfrm>
            <a:off x="2853425" y="2420250"/>
            <a:ext cx="1543200" cy="1087500"/>
          </a:xfrm>
          <a:prstGeom prst="roundRect">
            <a:avLst>
              <a:gd name="adj" fmla="val 9494"/>
            </a:avLst>
          </a:prstGeom>
          <a:noFill/>
          <a:ln>
            <a:noFill/>
          </a:ln>
          <a:effectLst>
            <a:outerShdw blurRad="57150" dist="47625" dir="5400000" algn="bl" rotWithShape="0">
              <a:schemeClr val="dk1">
                <a:alpha val="17000"/>
              </a:schemeClr>
            </a:outerShdw>
          </a:effectLst>
        </p:spPr>
      </p:pic>
      <p:grpSp>
        <p:nvGrpSpPr>
          <p:cNvPr id="1509" name="Google Shape;1509;p75"/>
          <p:cNvGrpSpPr/>
          <p:nvPr/>
        </p:nvGrpSpPr>
        <p:grpSpPr>
          <a:xfrm>
            <a:off x="905025" y="1279400"/>
            <a:ext cx="1684200" cy="2349600"/>
            <a:chOff x="905025" y="1265100"/>
            <a:chExt cx="1684200" cy="2349600"/>
          </a:xfrm>
        </p:grpSpPr>
        <p:sp>
          <p:nvSpPr>
            <p:cNvPr id="1510" name="Google Shape;1510;p75"/>
            <p:cNvSpPr/>
            <p:nvPr/>
          </p:nvSpPr>
          <p:spPr>
            <a:xfrm>
              <a:off x="905025" y="1265100"/>
              <a:ext cx="1684200" cy="23496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5"/>
            <p:cNvSpPr/>
            <p:nvPr/>
          </p:nvSpPr>
          <p:spPr>
            <a:xfrm>
              <a:off x="905025" y="1265100"/>
              <a:ext cx="1684200" cy="2313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 name="Google Shape;1512;p75"/>
            <p:cNvGrpSpPr/>
            <p:nvPr/>
          </p:nvGrpSpPr>
          <p:grpSpPr>
            <a:xfrm rot="10800000" flipH="1">
              <a:off x="1022849" y="1339509"/>
              <a:ext cx="376790" cy="82489"/>
              <a:chOff x="5578333" y="744468"/>
              <a:chExt cx="431653" cy="94500"/>
            </a:xfrm>
          </p:grpSpPr>
          <p:sp>
            <p:nvSpPr>
              <p:cNvPr id="1513" name="Google Shape;1513;p75"/>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5"/>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5"/>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16" name="Google Shape;1516;p75"/>
          <p:cNvSpPr txBox="1">
            <a:spLocks noGrp="1"/>
          </p:cNvSpPr>
          <p:nvPr>
            <p:ph type="title" idx="2"/>
          </p:nvPr>
        </p:nvSpPr>
        <p:spPr>
          <a:xfrm>
            <a:off x="905050" y="1679125"/>
            <a:ext cx="1684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1517" name="Google Shape;1517;p75"/>
          <p:cNvSpPr txBox="1">
            <a:spLocks noGrp="1"/>
          </p:cNvSpPr>
          <p:nvPr>
            <p:ph type="subTitle" idx="1"/>
          </p:nvPr>
        </p:nvSpPr>
        <p:spPr>
          <a:xfrm>
            <a:off x="969100" y="3721100"/>
            <a:ext cx="1556100" cy="77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518" name="Google Shape;1518;p75"/>
          <p:cNvSpPr txBox="1">
            <a:spLocks noGrp="1"/>
          </p:cNvSpPr>
          <p:nvPr>
            <p:ph type="title" idx="3"/>
          </p:nvPr>
        </p:nvSpPr>
        <p:spPr>
          <a:xfrm>
            <a:off x="2782938" y="1679125"/>
            <a:ext cx="1684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1519" name="Google Shape;1519;p75"/>
          <p:cNvSpPr txBox="1">
            <a:spLocks noGrp="1"/>
          </p:cNvSpPr>
          <p:nvPr>
            <p:ph type="subTitle" idx="4"/>
          </p:nvPr>
        </p:nvSpPr>
        <p:spPr>
          <a:xfrm>
            <a:off x="2846988" y="3721100"/>
            <a:ext cx="1556100" cy="77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520" name="Google Shape;1520;p75"/>
          <p:cNvSpPr txBox="1">
            <a:spLocks noGrp="1"/>
          </p:cNvSpPr>
          <p:nvPr>
            <p:ph type="title" idx="5"/>
          </p:nvPr>
        </p:nvSpPr>
        <p:spPr>
          <a:xfrm>
            <a:off x="6554750" y="1679125"/>
            <a:ext cx="1684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SUSAN BONES</a:t>
            </a:r>
            <a:endParaRPr/>
          </a:p>
        </p:txBody>
      </p:sp>
      <p:sp>
        <p:nvSpPr>
          <p:cNvPr id="1521" name="Google Shape;1521;p75"/>
          <p:cNvSpPr txBox="1">
            <a:spLocks noGrp="1"/>
          </p:cNvSpPr>
          <p:nvPr>
            <p:ph type="subTitle" idx="6"/>
          </p:nvPr>
        </p:nvSpPr>
        <p:spPr>
          <a:xfrm>
            <a:off x="6618800" y="3721100"/>
            <a:ext cx="1556100" cy="76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522" name="Google Shape;1522;p75"/>
          <p:cNvSpPr txBox="1">
            <a:spLocks noGrp="1"/>
          </p:cNvSpPr>
          <p:nvPr>
            <p:ph type="title" idx="7"/>
          </p:nvPr>
        </p:nvSpPr>
        <p:spPr>
          <a:xfrm>
            <a:off x="4660850" y="1679125"/>
            <a:ext cx="1684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1523" name="Google Shape;1523;p75"/>
          <p:cNvSpPr txBox="1">
            <a:spLocks noGrp="1"/>
          </p:cNvSpPr>
          <p:nvPr>
            <p:ph type="subTitle" idx="8"/>
          </p:nvPr>
        </p:nvSpPr>
        <p:spPr>
          <a:xfrm>
            <a:off x="4724900" y="3721100"/>
            <a:ext cx="1556100" cy="76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524" name="Google Shape;1524;p75"/>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MEET OUR TEAM</a:t>
            </a:r>
            <a:endParaRPr/>
          </a:p>
        </p:txBody>
      </p:sp>
      <p:pic>
        <p:nvPicPr>
          <p:cNvPr id="1525" name="Google Shape;1525;p75"/>
          <p:cNvPicPr preferRelativeResize="0"/>
          <p:nvPr/>
        </p:nvPicPr>
        <p:blipFill rotWithShape="1">
          <a:blip r:embed="rId6">
            <a:alphaModFix/>
          </a:blip>
          <a:srcRect l="40504" r="6699" b="44177"/>
          <a:stretch/>
        </p:blipFill>
        <p:spPr>
          <a:xfrm>
            <a:off x="975525" y="2420250"/>
            <a:ext cx="1543200" cy="1087500"/>
          </a:xfrm>
          <a:prstGeom prst="roundRect">
            <a:avLst>
              <a:gd name="adj" fmla="val 9494"/>
            </a:avLst>
          </a:prstGeom>
          <a:noFill/>
          <a:ln>
            <a:noFill/>
          </a:ln>
          <a:effectLst>
            <a:outerShdw blurRad="57150" dist="47625" dir="5400000" algn="bl" rotWithShape="0">
              <a:schemeClr val="dk1">
                <a:alpha val="17000"/>
              </a:schemeClr>
            </a:outerShdw>
          </a:effectLst>
        </p:spPr>
      </p:pic>
      <p:sp>
        <p:nvSpPr>
          <p:cNvPr id="1526" name="Google Shape;1526;p75"/>
          <p:cNvSpPr/>
          <p:nvPr/>
        </p:nvSpPr>
        <p:spPr>
          <a:xfrm rot="10800000">
            <a:off x="487212" y="1878987"/>
            <a:ext cx="303363" cy="303363"/>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5"/>
          <p:cNvSpPr/>
          <p:nvPr/>
        </p:nvSpPr>
        <p:spPr>
          <a:xfrm>
            <a:off x="8238955" y="4255875"/>
            <a:ext cx="323174" cy="323174"/>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5"/>
          <p:cNvSpPr/>
          <p:nvPr/>
        </p:nvSpPr>
        <p:spPr>
          <a:xfrm>
            <a:off x="8238948" y="922102"/>
            <a:ext cx="185056" cy="184653"/>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525"/>
                                        </p:tgtEl>
                                        <p:attrNameLst>
                                          <p:attrName>style.visibility</p:attrName>
                                        </p:attrNameLst>
                                      </p:cBhvr>
                                      <p:to>
                                        <p:strVal val="visible"/>
                                      </p:to>
                                    </p:set>
                                    <p:anim calcmode="lin" valueType="num">
                                      <p:cBhvr additive="base">
                                        <p:cTn id="7" dur="800"/>
                                        <p:tgtEl>
                                          <p:spTgt spid="1525"/>
                                        </p:tgtEl>
                                        <p:attrNameLst>
                                          <p:attrName>ppt_w</p:attrName>
                                        </p:attrNameLst>
                                      </p:cBhvr>
                                      <p:tavLst>
                                        <p:tav tm="0">
                                          <p:val>
                                            <p:strVal val="0"/>
                                          </p:val>
                                        </p:tav>
                                        <p:tav tm="100000">
                                          <p:val>
                                            <p:strVal val="#ppt_w"/>
                                          </p:val>
                                        </p:tav>
                                      </p:tavLst>
                                    </p:anim>
                                    <p:anim calcmode="lin" valueType="num">
                                      <p:cBhvr additive="base">
                                        <p:cTn id="8" dur="800"/>
                                        <p:tgtEl>
                                          <p:spTgt spid="1525"/>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3" presetClass="entr" presetSubtype="16" fill="hold" nodeType="afterEffect">
                                  <p:stCondLst>
                                    <p:cond delay="0"/>
                                  </p:stCondLst>
                                  <p:childTnLst>
                                    <p:set>
                                      <p:cBhvr>
                                        <p:cTn id="11" dur="1" fill="hold">
                                          <p:stCondLst>
                                            <p:cond delay="0"/>
                                          </p:stCondLst>
                                        </p:cTn>
                                        <p:tgtEl>
                                          <p:spTgt spid="1508"/>
                                        </p:tgtEl>
                                        <p:attrNameLst>
                                          <p:attrName>style.visibility</p:attrName>
                                        </p:attrNameLst>
                                      </p:cBhvr>
                                      <p:to>
                                        <p:strVal val="visible"/>
                                      </p:to>
                                    </p:set>
                                    <p:anim calcmode="lin" valueType="num">
                                      <p:cBhvr additive="base">
                                        <p:cTn id="12" dur="800"/>
                                        <p:tgtEl>
                                          <p:spTgt spid="1508"/>
                                        </p:tgtEl>
                                        <p:attrNameLst>
                                          <p:attrName>ppt_w</p:attrName>
                                        </p:attrNameLst>
                                      </p:cBhvr>
                                      <p:tavLst>
                                        <p:tav tm="0">
                                          <p:val>
                                            <p:strVal val="0"/>
                                          </p:val>
                                        </p:tav>
                                        <p:tav tm="100000">
                                          <p:val>
                                            <p:strVal val="#ppt_w"/>
                                          </p:val>
                                        </p:tav>
                                      </p:tavLst>
                                    </p:anim>
                                    <p:anim calcmode="lin" valueType="num">
                                      <p:cBhvr additive="base">
                                        <p:cTn id="13" dur="800"/>
                                        <p:tgtEl>
                                          <p:spTgt spid="1508"/>
                                        </p:tgtEl>
                                        <p:attrNameLst>
                                          <p:attrName>ppt_h</p:attrName>
                                        </p:attrNameLst>
                                      </p:cBhvr>
                                      <p:tavLst>
                                        <p:tav tm="0">
                                          <p:val>
                                            <p:strVal val="0"/>
                                          </p:val>
                                        </p:tav>
                                        <p:tav tm="100000">
                                          <p:val>
                                            <p:strVal val="#ppt_h"/>
                                          </p:val>
                                        </p:tav>
                                      </p:tavLst>
                                    </p:anim>
                                  </p:childTnLst>
                                </p:cTn>
                              </p:par>
                            </p:childTnLst>
                          </p:cTn>
                        </p:par>
                        <p:par>
                          <p:cTn id="14" fill="hold">
                            <p:stCondLst>
                              <p:cond delay="1600"/>
                            </p:stCondLst>
                            <p:childTnLst>
                              <p:par>
                                <p:cTn id="15" presetID="23" presetClass="entr" presetSubtype="16" fill="hold" nodeType="afterEffect">
                                  <p:stCondLst>
                                    <p:cond delay="0"/>
                                  </p:stCondLst>
                                  <p:childTnLst>
                                    <p:set>
                                      <p:cBhvr>
                                        <p:cTn id="16" dur="1" fill="hold">
                                          <p:stCondLst>
                                            <p:cond delay="0"/>
                                          </p:stCondLst>
                                        </p:cTn>
                                        <p:tgtEl>
                                          <p:spTgt spid="1500"/>
                                        </p:tgtEl>
                                        <p:attrNameLst>
                                          <p:attrName>style.visibility</p:attrName>
                                        </p:attrNameLst>
                                      </p:cBhvr>
                                      <p:to>
                                        <p:strVal val="visible"/>
                                      </p:to>
                                    </p:set>
                                    <p:anim calcmode="lin" valueType="num">
                                      <p:cBhvr additive="base">
                                        <p:cTn id="17" dur="800"/>
                                        <p:tgtEl>
                                          <p:spTgt spid="1500"/>
                                        </p:tgtEl>
                                        <p:attrNameLst>
                                          <p:attrName>ppt_w</p:attrName>
                                        </p:attrNameLst>
                                      </p:cBhvr>
                                      <p:tavLst>
                                        <p:tav tm="0">
                                          <p:val>
                                            <p:strVal val="0"/>
                                          </p:val>
                                        </p:tav>
                                        <p:tav tm="100000">
                                          <p:val>
                                            <p:strVal val="#ppt_w"/>
                                          </p:val>
                                        </p:tav>
                                      </p:tavLst>
                                    </p:anim>
                                    <p:anim calcmode="lin" valueType="num">
                                      <p:cBhvr additive="base">
                                        <p:cTn id="18" dur="800"/>
                                        <p:tgtEl>
                                          <p:spTgt spid="1500"/>
                                        </p:tgtEl>
                                        <p:attrNameLst>
                                          <p:attrName>ppt_h</p:attrName>
                                        </p:attrNameLst>
                                      </p:cBhvr>
                                      <p:tavLst>
                                        <p:tav tm="0">
                                          <p:val>
                                            <p:strVal val="0"/>
                                          </p:val>
                                        </p:tav>
                                        <p:tav tm="100000">
                                          <p:val>
                                            <p:strVal val="#ppt_h"/>
                                          </p:val>
                                        </p:tav>
                                      </p:tavLst>
                                    </p:anim>
                                  </p:childTnLst>
                                </p:cTn>
                              </p:par>
                            </p:childTnLst>
                          </p:cTn>
                        </p:par>
                        <p:par>
                          <p:cTn id="19" fill="hold">
                            <p:stCondLst>
                              <p:cond delay="2400"/>
                            </p:stCondLst>
                            <p:childTnLst>
                              <p:par>
                                <p:cTn id="20" presetID="23" presetClass="entr" presetSubtype="16" fill="hold" nodeType="afterEffect">
                                  <p:stCondLst>
                                    <p:cond delay="0"/>
                                  </p:stCondLst>
                                  <p:childTnLst>
                                    <p:set>
                                      <p:cBhvr>
                                        <p:cTn id="21" dur="1" fill="hold">
                                          <p:stCondLst>
                                            <p:cond delay="0"/>
                                          </p:stCondLst>
                                        </p:cTn>
                                        <p:tgtEl>
                                          <p:spTgt spid="1492"/>
                                        </p:tgtEl>
                                        <p:attrNameLst>
                                          <p:attrName>style.visibility</p:attrName>
                                        </p:attrNameLst>
                                      </p:cBhvr>
                                      <p:to>
                                        <p:strVal val="visible"/>
                                      </p:to>
                                    </p:set>
                                    <p:anim calcmode="lin" valueType="num">
                                      <p:cBhvr additive="base">
                                        <p:cTn id="22" dur="800"/>
                                        <p:tgtEl>
                                          <p:spTgt spid="1492"/>
                                        </p:tgtEl>
                                        <p:attrNameLst>
                                          <p:attrName>ppt_w</p:attrName>
                                        </p:attrNameLst>
                                      </p:cBhvr>
                                      <p:tavLst>
                                        <p:tav tm="0">
                                          <p:val>
                                            <p:strVal val="0"/>
                                          </p:val>
                                        </p:tav>
                                        <p:tav tm="100000">
                                          <p:val>
                                            <p:strVal val="#ppt_w"/>
                                          </p:val>
                                        </p:tav>
                                      </p:tavLst>
                                    </p:anim>
                                    <p:anim calcmode="lin" valueType="num">
                                      <p:cBhvr additive="base">
                                        <p:cTn id="23" dur="800"/>
                                        <p:tgtEl>
                                          <p:spTgt spid="1492"/>
                                        </p:tgtEl>
                                        <p:attrNameLst>
                                          <p:attrName>ppt_h</p:attrName>
                                        </p:attrNameLst>
                                      </p:cBhvr>
                                      <p:tavLst>
                                        <p:tav tm="0">
                                          <p:val>
                                            <p:strVal val="0"/>
                                          </p:val>
                                        </p:tav>
                                        <p:tav tm="100000">
                                          <p:val>
                                            <p:strVal val="#ppt_h"/>
                                          </p:val>
                                        </p:tav>
                                      </p:tavLst>
                                    </p:anim>
                                  </p:childTnLst>
                                </p:cTn>
                              </p:par>
                            </p:childTnLst>
                          </p:cTn>
                        </p:par>
                        <p:par>
                          <p:cTn id="24" fill="hold">
                            <p:stCondLst>
                              <p:cond delay="3200"/>
                            </p:stCondLst>
                            <p:childTnLst>
                              <p:par>
                                <p:cTn id="25" presetID="8" presetClass="emph" presetSubtype="0" fill="hold" nodeType="afterEffect">
                                  <p:stCondLst>
                                    <p:cond delay="0"/>
                                  </p:stCondLst>
                                  <p:childTnLst>
                                    <p:animRot by="-21600000">
                                      <p:cBhvr>
                                        <p:cTn id="26" dur="1000" fill="hold"/>
                                        <p:tgtEl>
                                          <p:spTgt spid="1527"/>
                                        </p:tgtEl>
                                        <p:attrNameLst>
                                          <p:attrName>r</p:attrName>
                                        </p:attrNameLst>
                                      </p:cBhvr>
                                    </p:animRot>
                                  </p:childTnLst>
                                </p:cTn>
                              </p:par>
                              <p:par>
                                <p:cTn id="27" presetID="8" presetClass="emph" presetSubtype="0" fill="hold" nodeType="withEffect">
                                  <p:stCondLst>
                                    <p:cond delay="0"/>
                                  </p:stCondLst>
                                  <p:childTnLst>
                                    <p:animRot by="-21600000">
                                      <p:cBhvr>
                                        <p:cTn id="28" dur="800" fill="hold"/>
                                        <p:tgtEl>
                                          <p:spTgt spid="1528"/>
                                        </p:tgtEl>
                                        <p:attrNameLst>
                                          <p:attrName>r</p:attrName>
                                        </p:attrNameLst>
                                      </p:cBhvr>
                                    </p:animRot>
                                  </p:childTnLst>
                                </p:cTn>
                              </p:par>
                              <p:par>
                                <p:cTn id="29" presetID="8" presetClass="emph" presetSubtype="0" fill="hold" nodeType="withEffect">
                                  <p:stCondLst>
                                    <p:cond delay="0"/>
                                  </p:stCondLst>
                                  <p:childTnLst>
                                    <p:animRot by="-21600000">
                                      <p:cBhvr>
                                        <p:cTn id="30" dur="800" fill="hold"/>
                                        <p:tgtEl>
                                          <p:spTgt spid="152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32"/>
        <p:cNvGrpSpPr/>
        <p:nvPr/>
      </p:nvGrpSpPr>
      <p:grpSpPr>
        <a:xfrm>
          <a:off x="0" y="0"/>
          <a:ext cx="0" cy="0"/>
          <a:chOff x="0" y="0"/>
          <a:chExt cx="0" cy="0"/>
        </a:xfrm>
      </p:grpSpPr>
      <p:sp>
        <p:nvSpPr>
          <p:cNvPr id="1533" name="Google Shape;1533;p76"/>
          <p:cNvSpPr/>
          <p:nvPr/>
        </p:nvSpPr>
        <p:spPr>
          <a:xfrm>
            <a:off x="2565875" y="3551325"/>
            <a:ext cx="4019100" cy="3732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6"/>
          <p:cNvSpPr txBox="1">
            <a:spLocks noGrp="1"/>
          </p:cNvSpPr>
          <p:nvPr>
            <p:ph type="title"/>
          </p:nvPr>
        </p:nvSpPr>
        <p:spPr>
          <a:xfrm>
            <a:off x="2866621" y="3590050"/>
            <a:ext cx="3414000" cy="29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1535" name="Google Shape;1535;p76"/>
          <p:cNvSpPr txBox="1">
            <a:spLocks noGrp="1"/>
          </p:cNvSpPr>
          <p:nvPr>
            <p:ph type="subTitle" idx="1"/>
          </p:nvPr>
        </p:nvSpPr>
        <p:spPr>
          <a:xfrm>
            <a:off x="1909325" y="1464950"/>
            <a:ext cx="5332200" cy="19896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“This is a quote, words full of wisdom that someone important said and can make the reader get inspired”</a:t>
            </a:r>
            <a:endParaRPr/>
          </a:p>
        </p:txBody>
      </p:sp>
      <p:grpSp>
        <p:nvGrpSpPr>
          <p:cNvPr id="1536" name="Google Shape;1536;p76"/>
          <p:cNvGrpSpPr/>
          <p:nvPr/>
        </p:nvGrpSpPr>
        <p:grpSpPr>
          <a:xfrm>
            <a:off x="6468174" y="3326300"/>
            <a:ext cx="577500" cy="402300"/>
            <a:chOff x="7526575" y="2029150"/>
            <a:chExt cx="577500" cy="402300"/>
          </a:xfrm>
        </p:grpSpPr>
        <p:sp>
          <p:nvSpPr>
            <p:cNvPr id="1537" name="Google Shape;1537;p76"/>
            <p:cNvSpPr/>
            <p:nvPr/>
          </p:nvSpPr>
          <p:spPr>
            <a:xfrm>
              <a:off x="7526575" y="2029150"/>
              <a:ext cx="577500" cy="402300"/>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rgbClr val="5352EE">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6"/>
            <p:cNvSpPr/>
            <p:nvPr/>
          </p:nvSpPr>
          <p:spPr>
            <a:xfrm>
              <a:off x="7702784" y="2142466"/>
              <a:ext cx="216050" cy="190761"/>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rgbClr val="5352EE">
                  <a:alpha val="3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39" name="Google Shape;1539;p76"/>
          <p:cNvGrpSpPr/>
          <p:nvPr/>
        </p:nvGrpSpPr>
        <p:grpSpPr>
          <a:xfrm>
            <a:off x="759795" y="1727733"/>
            <a:ext cx="814886" cy="531898"/>
            <a:chOff x="4842900" y="2922987"/>
            <a:chExt cx="436632" cy="284986"/>
          </a:xfrm>
        </p:grpSpPr>
        <p:sp>
          <p:nvSpPr>
            <p:cNvPr id="1540" name="Google Shape;1540;p76"/>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F3A7E0"/>
                </a:gs>
                <a:gs pos="100000">
                  <a:srgbClr val="DC3BB4"/>
                </a:gs>
              </a:gsLst>
              <a:lin ang="5400012" scaled="0"/>
            </a:gradFill>
            <a:ln>
              <a:noFill/>
            </a:ln>
            <a:effectLst>
              <a:outerShdw blurRad="57150" dist="47625"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6"/>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535"/>
                                        </p:tgtEl>
                                        <p:attrNameLst>
                                          <p:attrName>style.visibility</p:attrName>
                                        </p:attrNameLst>
                                      </p:cBhvr>
                                      <p:to>
                                        <p:strVal val="visible"/>
                                      </p:to>
                                    </p:set>
                                    <p:anim calcmode="lin" valueType="num">
                                      <p:cBhvr additive="base">
                                        <p:cTn id="7" dur="800"/>
                                        <p:tgtEl>
                                          <p:spTgt spid="1535"/>
                                        </p:tgtEl>
                                        <p:attrNameLst>
                                          <p:attrName>ppt_w</p:attrName>
                                        </p:attrNameLst>
                                      </p:cBhvr>
                                      <p:tavLst>
                                        <p:tav tm="0">
                                          <p:val>
                                            <p:strVal val="0"/>
                                          </p:val>
                                        </p:tav>
                                        <p:tav tm="100000">
                                          <p:val>
                                            <p:strVal val="#ppt_w"/>
                                          </p:val>
                                        </p:tav>
                                      </p:tavLst>
                                    </p:anim>
                                    <p:anim calcmode="lin" valueType="num">
                                      <p:cBhvr additive="base">
                                        <p:cTn id="8" dur="800"/>
                                        <p:tgtEl>
                                          <p:spTgt spid="1535"/>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 presetClass="entr" presetSubtype="1" fill="hold" nodeType="afterEffect">
                                  <p:stCondLst>
                                    <p:cond delay="0"/>
                                  </p:stCondLst>
                                  <p:childTnLst>
                                    <p:set>
                                      <p:cBhvr>
                                        <p:cTn id="11" dur="1" fill="hold">
                                          <p:stCondLst>
                                            <p:cond delay="0"/>
                                          </p:stCondLst>
                                        </p:cTn>
                                        <p:tgtEl>
                                          <p:spTgt spid="1539"/>
                                        </p:tgtEl>
                                        <p:attrNameLst>
                                          <p:attrName>style.visibility</p:attrName>
                                        </p:attrNameLst>
                                      </p:cBhvr>
                                      <p:to>
                                        <p:strVal val="visible"/>
                                      </p:to>
                                    </p:set>
                                    <p:anim calcmode="lin" valueType="num">
                                      <p:cBhvr additive="base">
                                        <p:cTn id="12" dur="800"/>
                                        <p:tgtEl>
                                          <p:spTgt spid="1539"/>
                                        </p:tgtEl>
                                        <p:attrNameLst>
                                          <p:attrName>ppt_y</p:attrName>
                                        </p:attrNameLst>
                                      </p:cBhvr>
                                      <p:tavLst>
                                        <p:tav tm="0">
                                          <p:val>
                                            <p:strVal val="#ppt_y-1"/>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536"/>
                                        </p:tgtEl>
                                        <p:attrNameLst>
                                          <p:attrName>style.visibility</p:attrName>
                                        </p:attrNameLst>
                                      </p:cBhvr>
                                      <p:to>
                                        <p:strVal val="visible"/>
                                      </p:to>
                                    </p:set>
                                    <p:anim calcmode="lin" valueType="num">
                                      <p:cBhvr additive="base">
                                        <p:cTn id="15" dur="800"/>
                                        <p:tgtEl>
                                          <p:spTgt spid="15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sp>
        <p:nvSpPr>
          <p:cNvPr id="1546" name="Google Shape;1546;p77"/>
          <p:cNvSpPr/>
          <p:nvPr/>
        </p:nvSpPr>
        <p:spPr>
          <a:xfrm>
            <a:off x="787500" y="3568000"/>
            <a:ext cx="37755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7"/>
          <p:cNvSpPr txBox="1">
            <a:spLocks noGrp="1"/>
          </p:cNvSpPr>
          <p:nvPr>
            <p:ph type="title"/>
          </p:nvPr>
        </p:nvSpPr>
        <p:spPr>
          <a:xfrm>
            <a:off x="897875" y="3590050"/>
            <a:ext cx="3414000" cy="29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1548" name="Google Shape;1548;p77"/>
          <p:cNvSpPr txBox="1">
            <a:spLocks noGrp="1"/>
          </p:cNvSpPr>
          <p:nvPr>
            <p:ph type="subTitle" idx="1"/>
          </p:nvPr>
        </p:nvSpPr>
        <p:spPr>
          <a:xfrm>
            <a:off x="897875" y="1464950"/>
            <a:ext cx="4849200" cy="19896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a:t>“This is a quote, words full of wisdom that someone important said and can make the reader get inspired.”</a:t>
            </a:r>
            <a:endParaRPr/>
          </a:p>
        </p:txBody>
      </p:sp>
      <p:grpSp>
        <p:nvGrpSpPr>
          <p:cNvPr id="1549" name="Google Shape;1549;p77"/>
          <p:cNvGrpSpPr/>
          <p:nvPr/>
        </p:nvGrpSpPr>
        <p:grpSpPr>
          <a:xfrm>
            <a:off x="6010321" y="1495587"/>
            <a:ext cx="2169892" cy="2694547"/>
            <a:chOff x="6010321" y="1495587"/>
            <a:chExt cx="2169892" cy="2694547"/>
          </a:xfrm>
        </p:grpSpPr>
        <p:grpSp>
          <p:nvGrpSpPr>
            <p:cNvPr id="1550" name="Google Shape;1550;p77"/>
            <p:cNvGrpSpPr/>
            <p:nvPr/>
          </p:nvGrpSpPr>
          <p:grpSpPr>
            <a:xfrm>
              <a:off x="6010321" y="1495587"/>
              <a:ext cx="2169892" cy="2694547"/>
              <a:chOff x="6010321" y="1495587"/>
              <a:chExt cx="2169892" cy="2694547"/>
            </a:xfrm>
          </p:grpSpPr>
          <p:sp>
            <p:nvSpPr>
              <p:cNvPr id="1551" name="Google Shape;1551;p77"/>
              <p:cNvSpPr/>
              <p:nvPr/>
            </p:nvSpPr>
            <p:spPr>
              <a:xfrm>
                <a:off x="6432405" y="1495587"/>
                <a:ext cx="1468136" cy="2694547"/>
              </a:xfrm>
              <a:custGeom>
                <a:avLst/>
                <a:gdLst/>
                <a:ahLst/>
                <a:cxnLst/>
                <a:rect l="l" t="t" r="r" b="b"/>
                <a:pathLst>
                  <a:path w="18354" h="33685" extrusionOk="0">
                    <a:moveTo>
                      <a:pt x="16346" y="1"/>
                    </a:moveTo>
                    <a:cubicBezTo>
                      <a:pt x="17454" y="1"/>
                      <a:pt x="18353" y="900"/>
                      <a:pt x="18353" y="2009"/>
                    </a:cubicBezTo>
                    <a:lnTo>
                      <a:pt x="18353" y="31680"/>
                    </a:lnTo>
                    <a:cubicBezTo>
                      <a:pt x="18353" y="32775"/>
                      <a:pt x="17454" y="33685"/>
                      <a:pt x="16346" y="33685"/>
                    </a:cubicBezTo>
                    <a:lnTo>
                      <a:pt x="2006" y="33685"/>
                    </a:lnTo>
                    <a:cubicBezTo>
                      <a:pt x="911" y="33685"/>
                      <a:pt x="1" y="32775"/>
                      <a:pt x="1" y="31680"/>
                    </a:cubicBezTo>
                    <a:lnTo>
                      <a:pt x="1" y="2009"/>
                    </a:lnTo>
                    <a:cubicBezTo>
                      <a:pt x="1" y="900"/>
                      <a:pt x="911" y="1"/>
                      <a:pt x="2006"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7"/>
              <p:cNvSpPr/>
              <p:nvPr/>
            </p:nvSpPr>
            <p:spPr>
              <a:xfrm>
                <a:off x="6492879" y="1556300"/>
                <a:ext cx="1346952" cy="2573359"/>
              </a:xfrm>
              <a:custGeom>
                <a:avLst/>
                <a:gdLst/>
                <a:ahLst/>
                <a:cxnLst/>
                <a:rect l="l" t="t" r="r" b="b"/>
                <a:pathLst>
                  <a:path w="16839" h="32170" extrusionOk="0">
                    <a:moveTo>
                      <a:pt x="16838" y="1250"/>
                    </a:moveTo>
                    <a:lnTo>
                      <a:pt x="16838" y="30921"/>
                    </a:lnTo>
                    <a:cubicBezTo>
                      <a:pt x="16838" y="31596"/>
                      <a:pt x="16278" y="32170"/>
                      <a:pt x="15590" y="32170"/>
                    </a:cubicBezTo>
                    <a:lnTo>
                      <a:pt x="1250" y="32170"/>
                    </a:lnTo>
                    <a:cubicBezTo>
                      <a:pt x="575" y="32170"/>
                      <a:pt x="1" y="31596"/>
                      <a:pt x="1" y="30921"/>
                    </a:cubicBezTo>
                    <a:lnTo>
                      <a:pt x="1" y="1250"/>
                    </a:lnTo>
                    <a:cubicBezTo>
                      <a:pt x="1" y="561"/>
                      <a:pt x="575" y="1"/>
                      <a:pt x="1250" y="1"/>
                    </a:cubicBezTo>
                    <a:lnTo>
                      <a:pt x="3070" y="1"/>
                    </a:lnTo>
                    <a:cubicBezTo>
                      <a:pt x="3305" y="1"/>
                      <a:pt x="3515" y="152"/>
                      <a:pt x="3585" y="373"/>
                    </a:cubicBezTo>
                    <a:lnTo>
                      <a:pt x="3585" y="583"/>
                    </a:lnTo>
                    <a:cubicBezTo>
                      <a:pt x="3585" y="888"/>
                      <a:pt x="3829" y="1132"/>
                      <a:pt x="4131" y="1132"/>
                    </a:cubicBezTo>
                    <a:lnTo>
                      <a:pt x="12708" y="1132"/>
                    </a:lnTo>
                    <a:cubicBezTo>
                      <a:pt x="13011" y="1132"/>
                      <a:pt x="13257" y="888"/>
                      <a:pt x="13257" y="583"/>
                    </a:cubicBezTo>
                    <a:lnTo>
                      <a:pt x="13257" y="373"/>
                    </a:lnTo>
                    <a:cubicBezTo>
                      <a:pt x="13327" y="152"/>
                      <a:pt x="13537" y="1"/>
                      <a:pt x="13781" y="1"/>
                    </a:cubicBezTo>
                    <a:lnTo>
                      <a:pt x="15590" y="1"/>
                    </a:lnTo>
                    <a:cubicBezTo>
                      <a:pt x="16278" y="1"/>
                      <a:pt x="16838" y="561"/>
                      <a:pt x="16838" y="1250"/>
                    </a:cubicBezTo>
                    <a:close/>
                  </a:path>
                </a:pathLst>
              </a:custGeom>
              <a:gradFill>
                <a:gsLst>
                  <a:gs pos="0">
                    <a:schemeClr val="lt1"/>
                  </a:gs>
                  <a:gs pos="100000">
                    <a:srgbClr val="4EB3E4">
                      <a:alpha val="57647"/>
                    </a:srgbClr>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7"/>
              <p:cNvSpPr/>
              <p:nvPr/>
            </p:nvSpPr>
            <p:spPr>
              <a:xfrm>
                <a:off x="6702135" y="4004354"/>
                <a:ext cx="10319" cy="5679"/>
              </a:xfrm>
              <a:custGeom>
                <a:avLst/>
                <a:gdLst/>
                <a:ahLst/>
                <a:cxnLst/>
                <a:rect l="l" t="t" r="r" b="b"/>
                <a:pathLst>
                  <a:path w="129" h="71" extrusionOk="0">
                    <a:moveTo>
                      <a:pt x="92" y="1"/>
                    </a:moveTo>
                    <a:lnTo>
                      <a:pt x="34" y="1"/>
                    </a:lnTo>
                    <a:cubicBezTo>
                      <a:pt x="11" y="1"/>
                      <a:pt x="0" y="12"/>
                      <a:pt x="0" y="37"/>
                    </a:cubicBezTo>
                    <a:cubicBezTo>
                      <a:pt x="0" y="48"/>
                      <a:pt x="11" y="71"/>
                      <a:pt x="34" y="71"/>
                    </a:cubicBezTo>
                    <a:lnTo>
                      <a:pt x="92" y="71"/>
                    </a:lnTo>
                    <a:cubicBezTo>
                      <a:pt x="115" y="71"/>
                      <a:pt x="129" y="48"/>
                      <a:pt x="129" y="37"/>
                    </a:cubicBezTo>
                    <a:cubicBezTo>
                      <a:pt x="129" y="12"/>
                      <a:pt x="115" y="1"/>
                      <a:pt x="92"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7"/>
              <p:cNvSpPr/>
              <p:nvPr/>
            </p:nvSpPr>
            <p:spPr>
              <a:xfrm>
                <a:off x="6654380" y="3982836"/>
                <a:ext cx="58073" cy="5679"/>
              </a:xfrm>
              <a:custGeom>
                <a:avLst/>
                <a:gdLst/>
                <a:ahLst/>
                <a:cxnLst/>
                <a:rect l="l" t="t" r="r" b="b"/>
                <a:pathLst>
                  <a:path w="726" h="71" extrusionOk="0">
                    <a:moveTo>
                      <a:pt x="689" y="1"/>
                    </a:moveTo>
                    <a:lnTo>
                      <a:pt x="37" y="1"/>
                    </a:lnTo>
                    <a:cubicBezTo>
                      <a:pt x="26" y="1"/>
                      <a:pt x="1" y="15"/>
                      <a:pt x="1" y="37"/>
                    </a:cubicBezTo>
                    <a:cubicBezTo>
                      <a:pt x="1" y="60"/>
                      <a:pt x="26" y="71"/>
                      <a:pt x="37" y="71"/>
                    </a:cubicBezTo>
                    <a:lnTo>
                      <a:pt x="689" y="71"/>
                    </a:lnTo>
                    <a:cubicBezTo>
                      <a:pt x="712" y="71"/>
                      <a:pt x="726" y="60"/>
                      <a:pt x="726" y="37"/>
                    </a:cubicBezTo>
                    <a:cubicBezTo>
                      <a:pt x="726" y="15"/>
                      <a:pt x="712" y="1"/>
                      <a:pt x="689"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7"/>
              <p:cNvSpPr/>
              <p:nvPr/>
            </p:nvSpPr>
            <p:spPr>
              <a:xfrm>
                <a:off x="6647021" y="4004354"/>
                <a:ext cx="50474" cy="5679"/>
              </a:xfrm>
              <a:custGeom>
                <a:avLst/>
                <a:gdLst/>
                <a:ahLst/>
                <a:cxnLst/>
                <a:rect l="l" t="t" r="r" b="b"/>
                <a:pathLst>
                  <a:path w="631" h="71" extrusionOk="0">
                    <a:moveTo>
                      <a:pt x="594" y="1"/>
                    </a:moveTo>
                    <a:lnTo>
                      <a:pt x="34" y="1"/>
                    </a:lnTo>
                    <a:cubicBezTo>
                      <a:pt x="23" y="1"/>
                      <a:pt x="0" y="12"/>
                      <a:pt x="0" y="37"/>
                    </a:cubicBezTo>
                    <a:cubicBezTo>
                      <a:pt x="0" y="48"/>
                      <a:pt x="23" y="71"/>
                      <a:pt x="34" y="71"/>
                    </a:cubicBezTo>
                    <a:lnTo>
                      <a:pt x="594" y="71"/>
                    </a:lnTo>
                    <a:cubicBezTo>
                      <a:pt x="619" y="71"/>
                      <a:pt x="630" y="48"/>
                      <a:pt x="630" y="37"/>
                    </a:cubicBezTo>
                    <a:cubicBezTo>
                      <a:pt x="630" y="12"/>
                      <a:pt x="619" y="1"/>
                      <a:pt x="594"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7"/>
              <p:cNvSpPr/>
              <p:nvPr/>
            </p:nvSpPr>
            <p:spPr>
              <a:xfrm>
                <a:off x="6639582" y="3982836"/>
                <a:ext cx="10159" cy="5679"/>
              </a:xfrm>
              <a:custGeom>
                <a:avLst/>
                <a:gdLst/>
                <a:ahLst/>
                <a:cxnLst/>
                <a:rect l="l" t="t" r="r" b="b"/>
                <a:pathLst>
                  <a:path w="127" h="71" extrusionOk="0">
                    <a:moveTo>
                      <a:pt x="127" y="37"/>
                    </a:moveTo>
                    <a:cubicBezTo>
                      <a:pt x="127" y="15"/>
                      <a:pt x="116" y="1"/>
                      <a:pt x="93" y="1"/>
                    </a:cubicBezTo>
                    <a:lnTo>
                      <a:pt x="34" y="1"/>
                    </a:lnTo>
                    <a:cubicBezTo>
                      <a:pt x="12" y="1"/>
                      <a:pt x="1" y="15"/>
                      <a:pt x="1" y="37"/>
                    </a:cubicBezTo>
                    <a:cubicBezTo>
                      <a:pt x="1" y="60"/>
                      <a:pt x="12" y="71"/>
                      <a:pt x="34" y="71"/>
                    </a:cubicBezTo>
                    <a:lnTo>
                      <a:pt x="93" y="71"/>
                    </a:lnTo>
                    <a:cubicBezTo>
                      <a:pt x="116" y="71"/>
                      <a:pt x="127" y="60"/>
                      <a:pt x="127" y="37"/>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7"/>
              <p:cNvSpPr/>
              <p:nvPr/>
            </p:nvSpPr>
            <p:spPr>
              <a:xfrm>
                <a:off x="6604866" y="3958679"/>
                <a:ext cx="125344" cy="113829"/>
              </a:xfrm>
              <a:custGeom>
                <a:avLst/>
                <a:gdLst/>
                <a:ahLst/>
                <a:cxnLst/>
                <a:rect l="l" t="t" r="r" b="b"/>
                <a:pathLst>
                  <a:path w="1567" h="1423" extrusionOk="0">
                    <a:moveTo>
                      <a:pt x="1518" y="48"/>
                    </a:moveTo>
                    <a:cubicBezTo>
                      <a:pt x="1485" y="23"/>
                      <a:pt x="1437" y="0"/>
                      <a:pt x="1390" y="0"/>
                    </a:cubicBezTo>
                    <a:lnTo>
                      <a:pt x="387" y="0"/>
                    </a:lnTo>
                    <a:cubicBezTo>
                      <a:pt x="340" y="0"/>
                      <a:pt x="295" y="23"/>
                      <a:pt x="258" y="48"/>
                    </a:cubicBezTo>
                    <a:cubicBezTo>
                      <a:pt x="225" y="82"/>
                      <a:pt x="211" y="129"/>
                      <a:pt x="211" y="177"/>
                    </a:cubicBezTo>
                    <a:lnTo>
                      <a:pt x="211" y="432"/>
                    </a:lnTo>
                    <a:lnTo>
                      <a:pt x="155" y="432"/>
                    </a:lnTo>
                    <a:cubicBezTo>
                      <a:pt x="118" y="432"/>
                      <a:pt x="71" y="457"/>
                      <a:pt x="48" y="479"/>
                    </a:cubicBezTo>
                    <a:cubicBezTo>
                      <a:pt x="26" y="502"/>
                      <a:pt x="1" y="538"/>
                      <a:pt x="1" y="583"/>
                    </a:cubicBezTo>
                    <a:lnTo>
                      <a:pt x="1" y="1342"/>
                    </a:lnTo>
                    <a:cubicBezTo>
                      <a:pt x="1" y="1378"/>
                      <a:pt x="15" y="1389"/>
                      <a:pt x="37" y="1400"/>
                    </a:cubicBezTo>
                    <a:cubicBezTo>
                      <a:pt x="85" y="1423"/>
                      <a:pt x="96" y="1400"/>
                      <a:pt x="118" y="1378"/>
                    </a:cubicBezTo>
                    <a:lnTo>
                      <a:pt x="118" y="1367"/>
                    </a:lnTo>
                    <a:cubicBezTo>
                      <a:pt x="130" y="1342"/>
                      <a:pt x="177" y="1283"/>
                      <a:pt x="236" y="1238"/>
                    </a:cubicBezTo>
                    <a:cubicBezTo>
                      <a:pt x="270" y="1213"/>
                      <a:pt x="306" y="1190"/>
                      <a:pt x="351" y="1190"/>
                    </a:cubicBezTo>
                    <a:lnTo>
                      <a:pt x="900" y="1190"/>
                    </a:lnTo>
                    <a:cubicBezTo>
                      <a:pt x="936" y="1190"/>
                      <a:pt x="981" y="1179"/>
                      <a:pt x="1006" y="1143"/>
                    </a:cubicBezTo>
                    <a:cubicBezTo>
                      <a:pt x="1028" y="1120"/>
                      <a:pt x="1051" y="1087"/>
                      <a:pt x="1051" y="1039"/>
                    </a:cubicBezTo>
                    <a:lnTo>
                      <a:pt x="1051" y="980"/>
                    </a:lnTo>
                    <a:lnTo>
                      <a:pt x="1121" y="980"/>
                    </a:lnTo>
                    <a:cubicBezTo>
                      <a:pt x="1191" y="980"/>
                      <a:pt x="1250" y="1003"/>
                      <a:pt x="1297" y="1039"/>
                    </a:cubicBezTo>
                    <a:cubicBezTo>
                      <a:pt x="1378" y="1109"/>
                      <a:pt x="1448" y="1202"/>
                      <a:pt x="1460" y="1227"/>
                    </a:cubicBezTo>
                    <a:lnTo>
                      <a:pt x="1460" y="1238"/>
                    </a:lnTo>
                    <a:cubicBezTo>
                      <a:pt x="1471" y="1272"/>
                      <a:pt x="1485" y="1283"/>
                      <a:pt x="1530" y="1260"/>
                    </a:cubicBezTo>
                    <a:cubicBezTo>
                      <a:pt x="1566" y="1249"/>
                      <a:pt x="1566" y="1238"/>
                      <a:pt x="1566" y="1202"/>
                    </a:cubicBezTo>
                    <a:lnTo>
                      <a:pt x="1566" y="177"/>
                    </a:lnTo>
                    <a:cubicBezTo>
                      <a:pt x="1566" y="129"/>
                      <a:pt x="1555" y="82"/>
                      <a:pt x="1518" y="48"/>
                    </a:cubicBezTo>
                    <a:close/>
                    <a:moveTo>
                      <a:pt x="936" y="1039"/>
                    </a:moveTo>
                    <a:cubicBezTo>
                      <a:pt x="936" y="1050"/>
                      <a:pt x="925" y="1062"/>
                      <a:pt x="925" y="1062"/>
                    </a:cubicBezTo>
                    <a:cubicBezTo>
                      <a:pt x="911" y="1073"/>
                      <a:pt x="911" y="1073"/>
                      <a:pt x="900" y="1073"/>
                    </a:cubicBezTo>
                    <a:lnTo>
                      <a:pt x="351" y="1073"/>
                    </a:lnTo>
                    <a:cubicBezTo>
                      <a:pt x="281" y="1073"/>
                      <a:pt x="225" y="1109"/>
                      <a:pt x="166" y="1143"/>
                    </a:cubicBezTo>
                    <a:cubicBezTo>
                      <a:pt x="155" y="1157"/>
                      <a:pt x="130" y="1168"/>
                      <a:pt x="118" y="1179"/>
                    </a:cubicBezTo>
                    <a:lnTo>
                      <a:pt x="118" y="583"/>
                    </a:lnTo>
                    <a:cubicBezTo>
                      <a:pt x="118" y="572"/>
                      <a:pt x="130" y="560"/>
                      <a:pt x="130" y="560"/>
                    </a:cubicBezTo>
                    <a:cubicBezTo>
                      <a:pt x="141" y="549"/>
                      <a:pt x="141" y="549"/>
                      <a:pt x="155" y="549"/>
                    </a:cubicBezTo>
                    <a:lnTo>
                      <a:pt x="211" y="549"/>
                    </a:lnTo>
                    <a:lnTo>
                      <a:pt x="211" y="807"/>
                    </a:lnTo>
                    <a:cubicBezTo>
                      <a:pt x="211" y="852"/>
                      <a:pt x="225" y="899"/>
                      <a:pt x="258" y="922"/>
                    </a:cubicBezTo>
                    <a:cubicBezTo>
                      <a:pt x="295" y="958"/>
                      <a:pt x="340" y="980"/>
                      <a:pt x="387" y="980"/>
                    </a:cubicBezTo>
                    <a:lnTo>
                      <a:pt x="936" y="980"/>
                    </a:lnTo>
                    <a:close/>
                    <a:moveTo>
                      <a:pt x="1460" y="1039"/>
                    </a:moveTo>
                    <a:cubicBezTo>
                      <a:pt x="1426" y="1003"/>
                      <a:pt x="1401" y="969"/>
                      <a:pt x="1356" y="947"/>
                    </a:cubicBezTo>
                    <a:cubicBezTo>
                      <a:pt x="1297" y="899"/>
                      <a:pt x="1216" y="863"/>
                      <a:pt x="1121" y="863"/>
                    </a:cubicBezTo>
                    <a:lnTo>
                      <a:pt x="995" y="863"/>
                    </a:lnTo>
                    <a:lnTo>
                      <a:pt x="387" y="863"/>
                    </a:lnTo>
                    <a:cubicBezTo>
                      <a:pt x="365" y="863"/>
                      <a:pt x="351" y="852"/>
                      <a:pt x="340" y="840"/>
                    </a:cubicBezTo>
                    <a:cubicBezTo>
                      <a:pt x="328" y="829"/>
                      <a:pt x="328" y="818"/>
                      <a:pt x="328" y="807"/>
                    </a:cubicBezTo>
                    <a:lnTo>
                      <a:pt x="328" y="490"/>
                    </a:lnTo>
                    <a:lnTo>
                      <a:pt x="328" y="177"/>
                    </a:lnTo>
                    <a:cubicBezTo>
                      <a:pt x="328" y="163"/>
                      <a:pt x="328" y="140"/>
                      <a:pt x="340" y="129"/>
                    </a:cubicBezTo>
                    <a:cubicBezTo>
                      <a:pt x="351" y="118"/>
                      <a:pt x="365" y="118"/>
                      <a:pt x="387" y="118"/>
                    </a:cubicBezTo>
                    <a:lnTo>
                      <a:pt x="1390" y="118"/>
                    </a:lnTo>
                    <a:cubicBezTo>
                      <a:pt x="1415" y="118"/>
                      <a:pt x="1426" y="118"/>
                      <a:pt x="1437" y="129"/>
                    </a:cubicBezTo>
                    <a:cubicBezTo>
                      <a:pt x="1448" y="140"/>
                      <a:pt x="1460" y="163"/>
                      <a:pt x="1460" y="177"/>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7"/>
              <p:cNvSpPr/>
              <p:nvPr/>
            </p:nvSpPr>
            <p:spPr>
              <a:xfrm>
                <a:off x="6960586" y="3987555"/>
                <a:ext cx="91429" cy="84072"/>
              </a:xfrm>
              <a:custGeom>
                <a:avLst/>
                <a:gdLst/>
                <a:ahLst/>
                <a:cxnLst/>
                <a:rect l="l" t="t" r="r" b="b"/>
                <a:pathLst>
                  <a:path w="1143" h="1051" extrusionOk="0">
                    <a:moveTo>
                      <a:pt x="981" y="177"/>
                    </a:moveTo>
                    <a:cubicBezTo>
                      <a:pt x="874" y="71"/>
                      <a:pt x="723" y="1"/>
                      <a:pt x="572" y="1"/>
                    </a:cubicBezTo>
                    <a:cubicBezTo>
                      <a:pt x="409" y="1"/>
                      <a:pt x="269" y="71"/>
                      <a:pt x="163" y="177"/>
                    </a:cubicBezTo>
                    <a:cubicBezTo>
                      <a:pt x="59" y="281"/>
                      <a:pt x="1" y="421"/>
                      <a:pt x="1" y="572"/>
                    </a:cubicBezTo>
                    <a:lnTo>
                      <a:pt x="1" y="608"/>
                    </a:lnTo>
                    <a:lnTo>
                      <a:pt x="1" y="619"/>
                    </a:lnTo>
                    <a:lnTo>
                      <a:pt x="1" y="619"/>
                    </a:lnTo>
                    <a:lnTo>
                      <a:pt x="1" y="911"/>
                    </a:lnTo>
                    <a:cubicBezTo>
                      <a:pt x="1" y="947"/>
                      <a:pt x="12" y="981"/>
                      <a:pt x="34" y="1006"/>
                    </a:cubicBezTo>
                    <a:lnTo>
                      <a:pt x="34" y="1006"/>
                    </a:lnTo>
                    <a:cubicBezTo>
                      <a:pt x="59" y="1028"/>
                      <a:pt x="93" y="1051"/>
                      <a:pt x="129" y="1051"/>
                    </a:cubicBezTo>
                    <a:lnTo>
                      <a:pt x="1003" y="1051"/>
                    </a:lnTo>
                    <a:cubicBezTo>
                      <a:pt x="1039" y="1051"/>
                      <a:pt x="1073" y="1028"/>
                      <a:pt x="1109" y="1006"/>
                    </a:cubicBezTo>
                    <a:lnTo>
                      <a:pt x="1109" y="1006"/>
                    </a:lnTo>
                    <a:cubicBezTo>
                      <a:pt x="1132" y="981"/>
                      <a:pt x="1143" y="947"/>
                      <a:pt x="1143" y="911"/>
                    </a:cubicBezTo>
                    <a:lnTo>
                      <a:pt x="1143" y="619"/>
                    </a:lnTo>
                    <a:lnTo>
                      <a:pt x="1143" y="619"/>
                    </a:lnTo>
                    <a:lnTo>
                      <a:pt x="1143" y="608"/>
                    </a:lnTo>
                    <a:lnTo>
                      <a:pt x="1143" y="572"/>
                    </a:lnTo>
                    <a:cubicBezTo>
                      <a:pt x="1143" y="421"/>
                      <a:pt x="1084" y="281"/>
                      <a:pt x="981" y="177"/>
                    </a:cubicBezTo>
                    <a:close/>
                    <a:moveTo>
                      <a:pt x="1028" y="608"/>
                    </a:moveTo>
                    <a:lnTo>
                      <a:pt x="1028" y="619"/>
                    </a:lnTo>
                    <a:lnTo>
                      <a:pt x="1028" y="619"/>
                    </a:lnTo>
                    <a:lnTo>
                      <a:pt x="1028" y="911"/>
                    </a:lnTo>
                    <a:lnTo>
                      <a:pt x="1028" y="922"/>
                    </a:lnTo>
                    <a:cubicBezTo>
                      <a:pt x="1014" y="936"/>
                      <a:pt x="1014" y="936"/>
                      <a:pt x="1003" y="936"/>
                    </a:cubicBezTo>
                    <a:lnTo>
                      <a:pt x="129" y="936"/>
                    </a:lnTo>
                    <a:cubicBezTo>
                      <a:pt x="129" y="936"/>
                      <a:pt x="118" y="936"/>
                      <a:pt x="118" y="922"/>
                    </a:cubicBezTo>
                    <a:lnTo>
                      <a:pt x="118" y="922"/>
                    </a:lnTo>
                    <a:lnTo>
                      <a:pt x="104" y="911"/>
                    </a:lnTo>
                    <a:lnTo>
                      <a:pt x="104" y="619"/>
                    </a:lnTo>
                    <a:lnTo>
                      <a:pt x="104" y="619"/>
                    </a:lnTo>
                    <a:lnTo>
                      <a:pt x="104" y="608"/>
                    </a:lnTo>
                    <a:lnTo>
                      <a:pt x="104" y="572"/>
                    </a:lnTo>
                    <a:cubicBezTo>
                      <a:pt x="104" y="457"/>
                      <a:pt x="163" y="339"/>
                      <a:pt x="244" y="247"/>
                    </a:cubicBezTo>
                    <a:cubicBezTo>
                      <a:pt x="328" y="166"/>
                      <a:pt x="443" y="118"/>
                      <a:pt x="572" y="118"/>
                    </a:cubicBezTo>
                    <a:cubicBezTo>
                      <a:pt x="701" y="118"/>
                      <a:pt x="804" y="166"/>
                      <a:pt x="899" y="247"/>
                    </a:cubicBezTo>
                    <a:lnTo>
                      <a:pt x="899" y="258"/>
                    </a:lnTo>
                    <a:cubicBezTo>
                      <a:pt x="981" y="339"/>
                      <a:pt x="1028" y="457"/>
                      <a:pt x="1028" y="572"/>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7"/>
              <p:cNvSpPr/>
              <p:nvPr/>
            </p:nvSpPr>
            <p:spPr>
              <a:xfrm>
                <a:off x="6972664" y="3918603"/>
                <a:ext cx="66392" cy="66314"/>
              </a:xfrm>
              <a:custGeom>
                <a:avLst/>
                <a:gdLst/>
                <a:ahLst/>
                <a:cxnLst/>
                <a:rect l="l" t="t" r="r" b="b"/>
                <a:pathLst>
                  <a:path w="830" h="829" extrusionOk="0">
                    <a:moveTo>
                      <a:pt x="130" y="700"/>
                    </a:moveTo>
                    <a:cubicBezTo>
                      <a:pt x="200" y="781"/>
                      <a:pt x="303" y="829"/>
                      <a:pt x="421" y="829"/>
                    </a:cubicBezTo>
                    <a:cubicBezTo>
                      <a:pt x="527" y="829"/>
                      <a:pt x="631" y="781"/>
                      <a:pt x="712" y="700"/>
                    </a:cubicBezTo>
                    <a:lnTo>
                      <a:pt x="712" y="700"/>
                    </a:lnTo>
                    <a:cubicBezTo>
                      <a:pt x="782" y="630"/>
                      <a:pt x="830" y="524"/>
                      <a:pt x="830" y="409"/>
                    </a:cubicBezTo>
                    <a:cubicBezTo>
                      <a:pt x="830" y="291"/>
                      <a:pt x="782" y="188"/>
                      <a:pt x="712" y="118"/>
                    </a:cubicBezTo>
                    <a:cubicBezTo>
                      <a:pt x="631" y="48"/>
                      <a:pt x="538" y="0"/>
                      <a:pt x="421" y="0"/>
                    </a:cubicBezTo>
                    <a:cubicBezTo>
                      <a:pt x="303" y="0"/>
                      <a:pt x="200" y="48"/>
                      <a:pt x="130" y="118"/>
                    </a:cubicBezTo>
                    <a:cubicBezTo>
                      <a:pt x="48" y="199"/>
                      <a:pt x="1" y="291"/>
                      <a:pt x="1" y="409"/>
                    </a:cubicBezTo>
                    <a:cubicBezTo>
                      <a:pt x="1" y="524"/>
                      <a:pt x="48" y="630"/>
                      <a:pt x="130" y="700"/>
                    </a:cubicBezTo>
                    <a:close/>
                    <a:moveTo>
                      <a:pt x="211" y="199"/>
                    </a:moveTo>
                    <a:cubicBezTo>
                      <a:pt x="258" y="140"/>
                      <a:pt x="340" y="104"/>
                      <a:pt x="421" y="104"/>
                    </a:cubicBezTo>
                    <a:cubicBezTo>
                      <a:pt x="502" y="104"/>
                      <a:pt x="572" y="140"/>
                      <a:pt x="631" y="199"/>
                    </a:cubicBezTo>
                    <a:cubicBezTo>
                      <a:pt x="690" y="258"/>
                      <a:pt x="712" y="328"/>
                      <a:pt x="712" y="409"/>
                    </a:cubicBezTo>
                    <a:cubicBezTo>
                      <a:pt x="712" y="490"/>
                      <a:pt x="690" y="571"/>
                      <a:pt x="631" y="619"/>
                    </a:cubicBezTo>
                    <a:lnTo>
                      <a:pt x="631" y="630"/>
                    </a:lnTo>
                    <a:cubicBezTo>
                      <a:pt x="572" y="678"/>
                      <a:pt x="502" y="711"/>
                      <a:pt x="421" y="711"/>
                    </a:cubicBezTo>
                    <a:cubicBezTo>
                      <a:pt x="340" y="711"/>
                      <a:pt x="258" y="678"/>
                      <a:pt x="211" y="619"/>
                    </a:cubicBezTo>
                    <a:lnTo>
                      <a:pt x="211" y="619"/>
                    </a:lnTo>
                    <a:cubicBezTo>
                      <a:pt x="152" y="571"/>
                      <a:pt x="118" y="490"/>
                      <a:pt x="118" y="409"/>
                    </a:cubicBezTo>
                    <a:cubicBezTo>
                      <a:pt x="118" y="328"/>
                      <a:pt x="152" y="258"/>
                      <a:pt x="211" y="199"/>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7"/>
              <p:cNvSpPr/>
              <p:nvPr/>
            </p:nvSpPr>
            <p:spPr>
              <a:xfrm>
                <a:off x="7319905" y="3983956"/>
                <a:ext cx="48634" cy="48475"/>
              </a:xfrm>
              <a:custGeom>
                <a:avLst/>
                <a:gdLst/>
                <a:ahLst/>
                <a:cxnLst/>
                <a:rect l="l" t="t" r="r" b="b"/>
                <a:pathLst>
                  <a:path w="608" h="606" extrusionOk="0">
                    <a:moveTo>
                      <a:pt x="303" y="1"/>
                    </a:moveTo>
                    <a:cubicBezTo>
                      <a:pt x="221" y="1"/>
                      <a:pt x="151" y="34"/>
                      <a:pt x="92" y="93"/>
                    </a:cubicBezTo>
                    <a:lnTo>
                      <a:pt x="92" y="93"/>
                    </a:lnTo>
                    <a:cubicBezTo>
                      <a:pt x="36" y="152"/>
                      <a:pt x="0" y="222"/>
                      <a:pt x="0" y="303"/>
                    </a:cubicBezTo>
                    <a:cubicBezTo>
                      <a:pt x="0" y="384"/>
                      <a:pt x="36" y="466"/>
                      <a:pt x="92" y="524"/>
                    </a:cubicBezTo>
                    <a:lnTo>
                      <a:pt x="92" y="524"/>
                    </a:lnTo>
                    <a:cubicBezTo>
                      <a:pt x="151" y="572"/>
                      <a:pt x="221" y="606"/>
                      <a:pt x="303" y="606"/>
                    </a:cubicBezTo>
                    <a:cubicBezTo>
                      <a:pt x="398" y="606"/>
                      <a:pt x="468" y="572"/>
                      <a:pt x="527" y="524"/>
                    </a:cubicBezTo>
                    <a:cubicBezTo>
                      <a:pt x="571" y="466"/>
                      <a:pt x="608" y="396"/>
                      <a:pt x="608" y="303"/>
                    </a:cubicBezTo>
                    <a:cubicBezTo>
                      <a:pt x="608" y="222"/>
                      <a:pt x="571" y="152"/>
                      <a:pt x="527" y="93"/>
                    </a:cubicBezTo>
                    <a:cubicBezTo>
                      <a:pt x="468" y="34"/>
                      <a:pt x="398" y="1"/>
                      <a:pt x="303" y="1"/>
                    </a:cubicBezTo>
                    <a:close/>
                    <a:moveTo>
                      <a:pt x="443" y="443"/>
                    </a:moveTo>
                    <a:cubicBezTo>
                      <a:pt x="409" y="477"/>
                      <a:pt x="361" y="502"/>
                      <a:pt x="303" y="502"/>
                    </a:cubicBezTo>
                    <a:cubicBezTo>
                      <a:pt x="258" y="502"/>
                      <a:pt x="210" y="477"/>
                      <a:pt x="177" y="443"/>
                    </a:cubicBezTo>
                    <a:lnTo>
                      <a:pt x="177" y="443"/>
                    </a:lnTo>
                    <a:cubicBezTo>
                      <a:pt x="140" y="407"/>
                      <a:pt x="118" y="362"/>
                      <a:pt x="118" y="303"/>
                    </a:cubicBezTo>
                    <a:cubicBezTo>
                      <a:pt x="118" y="256"/>
                      <a:pt x="140" y="211"/>
                      <a:pt x="177" y="174"/>
                    </a:cubicBezTo>
                    <a:lnTo>
                      <a:pt x="177" y="174"/>
                    </a:lnTo>
                    <a:cubicBezTo>
                      <a:pt x="210" y="141"/>
                      <a:pt x="258" y="116"/>
                      <a:pt x="303" y="116"/>
                    </a:cubicBezTo>
                    <a:cubicBezTo>
                      <a:pt x="361" y="116"/>
                      <a:pt x="409" y="141"/>
                      <a:pt x="443" y="174"/>
                    </a:cubicBezTo>
                    <a:cubicBezTo>
                      <a:pt x="479" y="211"/>
                      <a:pt x="501" y="256"/>
                      <a:pt x="501" y="303"/>
                    </a:cubicBezTo>
                    <a:cubicBezTo>
                      <a:pt x="501" y="362"/>
                      <a:pt x="479" y="407"/>
                      <a:pt x="443" y="443"/>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7"/>
              <p:cNvSpPr/>
              <p:nvPr/>
            </p:nvSpPr>
            <p:spPr>
              <a:xfrm>
                <a:off x="7284469" y="3945640"/>
                <a:ext cx="120385" cy="125988"/>
              </a:xfrm>
              <a:custGeom>
                <a:avLst/>
                <a:gdLst/>
                <a:ahLst/>
                <a:cxnLst/>
                <a:rect l="l" t="t" r="r" b="b"/>
                <a:pathLst>
                  <a:path w="1505" h="1575" extrusionOk="0">
                    <a:moveTo>
                      <a:pt x="1493" y="550"/>
                    </a:moveTo>
                    <a:cubicBezTo>
                      <a:pt x="1504" y="525"/>
                      <a:pt x="1493" y="502"/>
                      <a:pt x="1482" y="491"/>
                    </a:cubicBezTo>
                    <a:lnTo>
                      <a:pt x="1376" y="303"/>
                    </a:lnTo>
                    <a:cubicBezTo>
                      <a:pt x="1364" y="281"/>
                      <a:pt x="1342" y="270"/>
                      <a:pt x="1331" y="256"/>
                    </a:cubicBezTo>
                    <a:cubicBezTo>
                      <a:pt x="1306" y="256"/>
                      <a:pt x="1283" y="256"/>
                      <a:pt x="1261" y="270"/>
                    </a:cubicBezTo>
                    <a:lnTo>
                      <a:pt x="1261" y="270"/>
                    </a:lnTo>
                    <a:lnTo>
                      <a:pt x="1143" y="340"/>
                    </a:lnTo>
                    <a:cubicBezTo>
                      <a:pt x="1110" y="315"/>
                      <a:pt x="1084" y="292"/>
                      <a:pt x="1051" y="270"/>
                    </a:cubicBezTo>
                    <a:cubicBezTo>
                      <a:pt x="1014" y="245"/>
                      <a:pt x="981" y="233"/>
                      <a:pt x="944" y="222"/>
                    </a:cubicBezTo>
                    <a:lnTo>
                      <a:pt x="944" y="82"/>
                    </a:lnTo>
                    <a:cubicBezTo>
                      <a:pt x="944" y="71"/>
                      <a:pt x="933" y="46"/>
                      <a:pt x="922" y="34"/>
                    </a:cubicBezTo>
                    <a:lnTo>
                      <a:pt x="922" y="23"/>
                    </a:lnTo>
                    <a:cubicBezTo>
                      <a:pt x="900" y="12"/>
                      <a:pt x="886" y="1"/>
                      <a:pt x="863" y="1"/>
                    </a:cubicBezTo>
                    <a:lnTo>
                      <a:pt x="642" y="1"/>
                    </a:lnTo>
                    <a:cubicBezTo>
                      <a:pt x="620" y="1"/>
                      <a:pt x="594" y="12"/>
                      <a:pt x="583" y="23"/>
                    </a:cubicBezTo>
                    <a:cubicBezTo>
                      <a:pt x="561" y="34"/>
                      <a:pt x="561" y="60"/>
                      <a:pt x="561" y="82"/>
                    </a:cubicBezTo>
                    <a:lnTo>
                      <a:pt x="561" y="222"/>
                    </a:lnTo>
                    <a:cubicBezTo>
                      <a:pt x="524" y="233"/>
                      <a:pt x="491" y="245"/>
                      <a:pt x="454" y="270"/>
                    </a:cubicBezTo>
                    <a:cubicBezTo>
                      <a:pt x="421" y="292"/>
                      <a:pt x="384" y="315"/>
                      <a:pt x="362" y="340"/>
                    </a:cubicBezTo>
                    <a:lnTo>
                      <a:pt x="244" y="270"/>
                    </a:lnTo>
                    <a:cubicBezTo>
                      <a:pt x="222" y="256"/>
                      <a:pt x="199" y="256"/>
                      <a:pt x="174" y="256"/>
                    </a:cubicBezTo>
                    <a:cubicBezTo>
                      <a:pt x="152" y="270"/>
                      <a:pt x="141" y="281"/>
                      <a:pt x="129" y="303"/>
                    </a:cubicBezTo>
                    <a:lnTo>
                      <a:pt x="12" y="491"/>
                    </a:lnTo>
                    <a:cubicBezTo>
                      <a:pt x="1" y="502"/>
                      <a:pt x="1" y="525"/>
                      <a:pt x="12" y="550"/>
                    </a:cubicBezTo>
                    <a:cubicBezTo>
                      <a:pt x="12" y="572"/>
                      <a:pt x="23" y="595"/>
                      <a:pt x="45" y="606"/>
                    </a:cubicBezTo>
                    <a:lnTo>
                      <a:pt x="163" y="676"/>
                    </a:lnTo>
                    <a:lnTo>
                      <a:pt x="163" y="712"/>
                    </a:lnTo>
                    <a:cubicBezTo>
                      <a:pt x="152" y="735"/>
                      <a:pt x="152" y="760"/>
                      <a:pt x="152" y="782"/>
                    </a:cubicBezTo>
                    <a:cubicBezTo>
                      <a:pt x="152" y="816"/>
                      <a:pt x="152" y="841"/>
                      <a:pt x="163" y="863"/>
                    </a:cubicBezTo>
                    <a:lnTo>
                      <a:pt x="163" y="900"/>
                    </a:lnTo>
                    <a:lnTo>
                      <a:pt x="45" y="970"/>
                    </a:lnTo>
                    <a:cubicBezTo>
                      <a:pt x="23" y="981"/>
                      <a:pt x="12" y="1003"/>
                      <a:pt x="12" y="1015"/>
                    </a:cubicBezTo>
                    <a:cubicBezTo>
                      <a:pt x="1" y="1040"/>
                      <a:pt x="1" y="1062"/>
                      <a:pt x="12" y="1085"/>
                    </a:cubicBezTo>
                    <a:lnTo>
                      <a:pt x="129" y="1272"/>
                    </a:lnTo>
                    <a:cubicBezTo>
                      <a:pt x="141" y="1295"/>
                      <a:pt x="152" y="1306"/>
                      <a:pt x="174" y="1306"/>
                    </a:cubicBezTo>
                    <a:cubicBezTo>
                      <a:pt x="199" y="1320"/>
                      <a:pt x="222" y="1320"/>
                      <a:pt x="233" y="1306"/>
                    </a:cubicBezTo>
                    <a:lnTo>
                      <a:pt x="244" y="1306"/>
                    </a:lnTo>
                    <a:lnTo>
                      <a:pt x="362" y="1236"/>
                    </a:lnTo>
                    <a:cubicBezTo>
                      <a:pt x="384" y="1261"/>
                      <a:pt x="421" y="1283"/>
                      <a:pt x="454" y="1306"/>
                    </a:cubicBezTo>
                    <a:cubicBezTo>
                      <a:pt x="491" y="1320"/>
                      <a:pt x="524" y="1342"/>
                      <a:pt x="561" y="1353"/>
                    </a:cubicBezTo>
                    <a:lnTo>
                      <a:pt x="561" y="1482"/>
                    </a:lnTo>
                    <a:cubicBezTo>
                      <a:pt x="561" y="1505"/>
                      <a:pt x="561" y="1530"/>
                      <a:pt x="572" y="1541"/>
                    </a:cubicBezTo>
                    <a:lnTo>
                      <a:pt x="583" y="1552"/>
                    </a:lnTo>
                    <a:cubicBezTo>
                      <a:pt x="594" y="1563"/>
                      <a:pt x="620" y="1575"/>
                      <a:pt x="642" y="1575"/>
                    </a:cubicBezTo>
                    <a:lnTo>
                      <a:pt x="863" y="1575"/>
                    </a:lnTo>
                    <a:cubicBezTo>
                      <a:pt x="886" y="1575"/>
                      <a:pt x="900" y="1563"/>
                      <a:pt x="922" y="1552"/>
                    </a:cubicBezTo>
                    <a:cubicBezTo>
                      <a:pt x="933" y="1530"/>
                      <a:pt x="944" y="1505"/>
                      <a:pt x="944" y="1482"/>
                    </a:cubicBezTo>
                    <a:lnTo>
                      <a:pt x="944" y="1353"/>
                    </a:lnTo>
                    <a:cubicBezTo>
                      <a:pt x="981" y="1342"/>
                      <a:pt x="1014" y="1320"/>
                      <a:pt x="1051" y="1306"/>
                    </a:cubicBezTo>
                    <a:cubicBezTo>
                      <a:pt x="1084" y="1283"/>
                      <a:pt x="1110" y="1261"/>
                      <a:pt x="1143" y="1236"/>
                    </a:cubicBezTo>
                    <a:lnTo>
                      <a:pt x="1261" y="1306"/>
                    </a:lnTo>
                    <a:cubicBezTo>
                      <a:pt x="1283" y="1320"/>
                      <a:pt x="1306" y="1320"/>
                      <a:pt x="1331" y="1306"/>
                    </a:cubicBezTo>
                    <a:cubicBezTo>
                      <a:pt x="1342" y="1306"/>
                      <a:pt x="1364" y="1295"/>
                      <a:pt x="1376" y="1272"/>
                    </a:cubicBezTo>
                    <a:lnTo>
                      <a:pt x="1482" y="1085"/>
                    </a:lnTo>
                    <a:cubicBezTo>
                      <a:pt x="1493" y="1062"/>
                      <a:pt x="1504" y="1040"/>
                      <a:pt x="1493" y="1015"/>
                    </a:cubicBezTo>
                    <a:cubicBezTo>
                      <a:pt x="1493" y="1003"/>
                      <a:pt x="1471" y="981"/>
                      <a:pt x="1460" y="970"/>
                    </a:cubicBezTo>
                    <a:lnTo>
                      <a:pt x="1342" y="900"/>
                    </a:lnTo>
                    <a:lnTo>
                      <a:pt x="1342" y="863"/>
                    </a:lnTo>
                    <a:lnTo>
                      <a:pt x="1342" y="782"/>
                    </a:lnTo>
                    <a:lnTo>
                      <a:pt x="1342" y="712"/>
                    </a:lnTo>
                    <a:lnTo>
                      <a:pt x="1342" y="676"/>
                    </a:lnTo>
                    <a:lnTo>
                      <a:pt x="1460" y="606"/>
                    </a:lnTo>
                    <a:cubicBezTo>
                      <a:pt x="1471" y="595"/>
                      <a:pt x="1493" y="572"/>
                      <a:pt x="1493" y="550"/>
                    </a:cubicBezTo>
                    <a:close/>
                    <a:moveTo>
                      <a:pt x="1250" y="595"/>
                    </a:moveTo>
                    <a:cubicBezTo>
                      <a:pt x="1224" y="606"/>
                      <a:pt x="1213" y="631"/>
                      <a:pt x="1213" y="653"/>
                    </a:cubicBezTo>
                    <a:lnTo>
                      <a:pt x="1213" y="653"/>
                    </a:lnTo>
                    <a:cubicBezTo>
                      <a:pt x="1224" y="676"/>
                      <a:pt x="1224" y="701"/>
                      <a:pt x="1224" y="723"/>
                    </a:cubicBezTo>
                    <a:cubicBezTo>
                      <a:pt x="1236" y="746"/>
                      <a:pt x="1236" y="760"/>
                      <a:pt x="1236" y="782"/>
                    </a:cubicBezTo>
                    <a:cubicBezTo>
                      <a:pt x="1236" y="805"/>
                      <a:pt x="1236" y="830"/>
                      <a:pt x="1224" y="852"/>
                    </a:cubicBezTo>
                    <a:cubicBezTo>
                      <a:pt x="1224" y="875"/>
                      <a:pt x="1224" y="886"/>
                      <a:pt x="1213" y="911"/>
                    </a:cubicBezTo>
                    <a:cubicBezTo>
                      <a:pt x="1213" y="945"/>
                      <a:pt x="1224" y="970"/>
                      <a:pt x="1250" y="981"/>
                    </a:cubicBezTo>
                    <a:lnTo>
                      <a:pt x="1376" y="1051"/>
                    </a:lnTo>
                    <a:lnTo>
                      <a:pt x="1294" y="1191"/>
                    </a:lnTo>
                    <a:lnTo>
                      <a:pt x="1166" y="1121"/>
                    </a:lnTo>
                    <a:cubicBezTo>
                      <a:pt x="1143" y="1110"/>
                      <a:pt x="1110" y="1110"/>
                      <a:pt x="1096" y="1132"/>
                    </a:cubicBezTo>
                    <a:cubicBezTo>
                      <a:pt x="1062" y="1155"/>
                      <a:pt x="1026" y="1180"/>
                      <a:pt x="992" y="1202"/>
                    </a:cubicBezTo>
                    <a:cubicBezTo>
                      <a:pt x="956" y="1225"/>
                      <a:pt x="911" y="1236"/>
                      <a:pt x="874" y="1250"/>
                    </a:cubicBezTo>
                    <a:cubicBezTo>
                      <a:pt x="852" y="1261"/>
                      <a:pt x="830" y="1283"/>
                      <a:pt x="830" y="1306"/>
                    </a:cubicBezTo>
                    <a:lnTo>
                      <a:pt x="830" y="1460"/>
                    </a:lnTo>
                    <a:lnTo>
                      <a:pt x="664" y="1460"/>
                    </a:lnTo>
                    <a:lnTo>
                      <a:pt x="664" y="1306"/>
                    </a:lnTo>
                    <a:cubicBezTo>
                      <a:pt x="664" y="1283"/>
                      <a:pt x="653" y="1261"/>
                      <a:pt x="620" y="1250"/>
                    </a:cubicBezTo>
                    <a:cubicBezTo>
                      <a:pt x="583" y="1236"/>
                      <a:pt x="549" y="1225"/>
                      <a:pt x="513" y="1202"/>
                    </a:cubicBezTo>
                    <a:cubicBezTo>
                      <a:pt x="465" y="1180"/>
                      <a:pt x="443" y="1155"/>
                      <a:pt x="409" y="1121"/>
                    </a:cubicBezTo>
                    <a:cubicBezTo>
                      <a:pt x="384" y="1110"/>
                      <a:pt x="362" y="1110"/>
                      <a:pt x="339" y="1121"/>
                    </a:cubicBezTo>
                    <a:lnTo>
                      <a:pt x="211" y="1191"/>
                    </a:lnTo>
                    <a:lnTo>
                      <a:pt x="129" y="1051"/>
                    </a:lnTo>
                    <a:lnTo>
                      <a:pt x="255" y="981"/>
                    </a:lnTo>
                    <a:cubicBezTo>
                      <a:pt x="281" y="970"/>
                      <a:pt x="292" y="933"/>
                      <a:pt x="281" y="911"/>
                    </a:cubicBezTo>
                    <a:lnTo>
                      <a:pt x="281" y="911"/>
                    </a:lnTo>
                    <a:cubicBezTo>
                      <a:pt x="281" y="886"/>
                      <a:pt x="281" y="875"/>
                      <a:pt x="269" y="852"/>
                    </a:cubicBezTo>
                    <a:lnTo>
                      <a:pt x="269" y="782"/>
                    </a:lnTo>
                    <a:lnTo>
                      <a:pt x="269" y="723"/>
                    </a:lnTo>
                    <a:cubicBezTo>
                      <a:pt x="281" y="701"/>
                      <a:pt x="281" y="676"/>
                      <a:pt x="281" y="653"/>
                    </a:cubicBezTo>
                    <a:cubicBezTo>
                      <a:pt x="292" y="631"/>
                      <a:pt x="281" y="606"/>
                      <a:pt x="255" y="595"/>
                    </a:cubicBezTo>
                    <a:lnTo>
                      <a:pt x="129" y="513"/>
                    </a:lnTo>
                    <a:lnTo>
                      <a:pt x="211" y="373"/>
                    </a:lnTo>
                    <a:lnTo>
                      <a:pt x="339" y="455"/>
                    </a:lnTo>
                    <a:cubicBezTo>
                      <a:pt x="362" y="466"/>
                      <a:pt x="395" y="466"/>
                      <a:pt x="409" y="443"/>
                    </a:cubicBezTo>
                    <a:cubicBezTo>
                      <a:pt x="443" y="421"/>
                      <a:pt x="479" y="385"/>
                      <a:pt x="513" y="362"/>
                    </a:cubicBezTo>
                    <a:cubicBezTo>
                      <a:pt x="549" y="351"/>
                      <a:pt x="583" y="326"/>
                      <a:pt x="631" y="315"/>
                    </a:cubicBezTo>
                    <a:cubicBezTo>
                      <a:pt x="653" y="315"/>
                      <a:pt x="664" y="292"/>
                      <a:pt x="664" y="270"/>
                    </a:cubicBezTo>
                    <a:lnTo>
                      <a:pt x="664" y="116"/>
                    </a:lnTo>
                    <a:lnTo>
                      <a:pt x="830" y="116"/>
                    </a:lnTo>
                    <a:lnTo>
                      <a:pt x="830" y="270"/>
                    </a:lnTo>
                    <a:cubicBezTo>
                      <a:pt x="830" y="292"/>
                      <a:pt x="852" y="315"/>
                      <a:pt x="874" y="315"/>
                    </a:cubicBezTo>
                    <a:cubicBezTo>
                      <a:pt x="922" y="326"/>
                      <a:pt x="956" y="351"/>
                      <a:pt x="992" y="362"/>
                    </a:cubicBezTo>
                    <a:cubicBezTo>
                      <a:pt x="1026" y="385"/>
                      <a:pt x="1062" y="421"/>
                      <a:pt x="1096" y="443"/>
                    </a:cubicBezTo>
                    <a:cubicBezTo>
                      <a:pt x="1110" y="466"/>
                      <a:pt x="1143" y="466"/>
                      <a:pt x="1166" y="455"/>
                    </a:cubicBezTo>
                    <a:lnTo>
                      <a:pt x="1294" y="373"/>
                    </a:lnTo>
                    <a:lnTo>
                      <a:pt x="1376" y="513"/>
                    </a:ln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7"/>
              <p:cNvSpPr/>
              <p:nvPr/>
            </p:nvSpPr>
            <p:spPr>
              <a:xfrm>
                <a:off x="7637309" y="3981076"/>
                <a:ext cx="90549" cy="90552"/>
              </a:xfrm>
              <a:custGeom>
                <a:avLst/>
                <a:gdLst/>
                <a:ahLst/>
                <a:cxnLst/>
                <a:rect l="l" t="t" r="r" b="b"/>
                <a:pathLst>
                  <a:path w="1132" h="1132" extrusionOk="0">
                    <a:moveTo>
                      <a:pt x="980" y="152"/>
                    </a:moveTo>
                    <a:lnTo>
                      <a:pt x="980" y="152"/>
                    </a:lnTo>
                    <a:cubicBezTo>
                      <a:pt x="885" y="48"/>
                      <a:pt x="759" y="0"/>
                      <a:pt x="630" y="0"/>
                    </a:cubicBezTo>
                    <a:cubicBezTo>
                      <a:pt x="501" y="0"/>
                      <a:pt x="372" y="48"/>
                      <a:pt x="269" y="152"/>
                    </a:cubicBezTo>
                    <a:cubicBezTo>
                      <a:pt x="174" y="247"/>
                      <a:pt x="129" y="373"/>
                      <a:pt x="129" y="502"/>
                    </a:cubicBezTo>
                    <a:cubicBezTo>
                      <a:pt x="129" y="619"/>
                      <a:pt x="162" y="737"/>
                      <a:pt x="232" y="818"/>
                    </a:cubicBezTo>
                    <a:lnTo>
                      <a:pt x="22" y="1028"/>
                    </a:lnTo>
                    <a:cubicBezTo>
                      <a:pt x="0" y="1050"/>
                      <a:pt x="0" y="1087"/>
                      <a:pt x="22" y="1109"/>
                    </a:cubicBezTo>
                    <a:cubicBezTo>
                      <a:pt x="45" y="1132"/>
                      <a:pt x="81" y="1132"/>
                      <a:pt x="104" y="1109"/>
                    </a:cubicBezTo>
                    <a:lnTo>
                      <a:pt x="314" y="899"/>
                    </a:lnTo>
                    <a:cubicBezTo>
                      <a:pt x="409" y="980"/>
                      <a:pt x="512" y="1017"/>
                      <a:pt x="630" y="1017"/>
                    </a:cubicBezTo>
                    <a:cubicBezTo>
                      <a:pt x="759" y="1017"/>
                      <a:pt x="885" y="969"/>
                      <a:pt x="980" y="863"/>
                    </a:cubicBezTo>
                    <a:lnTo>
                      <a:pt x="980" y="863"/>
                    </a:lnTo>
                    <a:cubicBezTo>
                      <a:pt x="1084" y="770"/>
                      <a:pt x="1131" y="642"/>
                      <a:pt x="1131" y="502"/>
                    </a:cubicBezTo>
                    <a:cubicBezTo>
                      <a:pt x="1131" y="373"/>
                      <a:pt x="1084" y="247"/>
                      <a:pt x="980" y="152"/>
                    </a:cubicBezTo>
                    <a:close/>
                    <a:moveTo>
                      <a:pt x="910" y="782"/>
                    </a:moveTo>
                    <a:lnTo>
                      <a:pt x="899" y="782"/>
                    </a:lnTo>
                    <a:cubicBezTo>
                      <a:pt x="829" y="863"/>
                      <a:pt x="722" y="899"/>
                      <a:pt x="630" y="899"/>
                    </a:cubicBezTo>
                    <a:cubicBezTo>
                      <a:pt x="524" y="899"/>
                      <a:pt x="431" y="863"/>
                      <a:pt x="350" y="782"/>
                    </a:cubicBezTo>
                    <a:lnTo>
                      <a:pt x="350" y="782"/>
                    </a:lnTo>
                    <a:lnTo>
                      <a:pt x="350" y="782"/>
                    </a:lnTo>
                    <a:cubicBezTo>
                      <a:pt x="280" y="700"/>
                      <a:pt x="232" y="608"/>
                      <a:pt x="232" y="502"/>
                    </a:cubicBezTo>
                    <a:cubicBezTo>
                      <a:pt x="232" y="409"/>
                      <a:pt x="280" y="303"/>
                      <a:pt x="350" y="233"/>
                    </a:cubicBezTo>
                    <a:cubicBezTo>
                      <a:pt x="431" y="152"/>
                      <a:pt x="524" y="118"/>
                      <a:pt x="630" y="118"/>
                    </a:cubicBezTo>
                    <a:cubicBezTo>
                      <a:pt x="722" y="118"/>
                      <a:pt x="829" y="152"/>
                      <a:pt x="910" y="233"/>
                    </a:cubicBezTo>
                    <a:cubicBezTo>
                      <a:pt x="980" y="303"/>
                      <a:pt x="1014" y="409"/>
                      <a:pt x="1014" y="502"/>
                    </a:cubicBezTo>
                    <a:cubicBezTo>
                      <a:pt x="1014" y="608"/>
                      <a:pt x="980" y="712"/>
                      <a:pt x="910" y="782"/>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7"/>
              <p:cNvSpPr/>
              <p:nvPr/>
            </p:nvSpPr>
            <p:spPr>
              <a:xfrm>
                <a:off x="6703015" y="3937161"/>
                <a:ext cx="48634" cy="47756"/>
              </a:xfrm>
              <a:custGeom>
                <a:avLst/>
                <a:gdLst/>
                <a:ahLst/>
                <a:cxnLst/>
                <a:rect l="l" t="t" r="r" b="b"/>
                <a:pathLst>
                  <a:path w="608" h="597" extrusionOk="0">
                    <a:moveTo>
                      <a:pt x="303" y="597"/>
                    </a:moveTo>
                    <a:cubicBezTo>
                      <a:pt x="468" y="597"/>
                      <a:pt x="608" y="468"/>
                      <a:pt x="608" y="306"/>
                    </a:cubicBezTo>
                    <a:cubicBezTo>
                      <a:pt x="608" y="129"/>
                      <a:pt x="468" y="0"/>
                      <a:pt x="303" y="0"/>
                    </a:cubicBezTo>
                    <a:cubicBezTo>
                      <a:pt x="140" y="0"/>
                      <a:pt x="0" y="129"/>
                      <a:pt x="0" y="306"/>
                    </a:cubicBezTo>
                    <a:cubicBezTo>
                      <a:pt x="0" y="468"/>
                      <a:pt x="140" y="597"/>
                      <a:pt x="303" y="597"/>
                    </a:cubicBezTo>
                    <a:close/>
                  </a:path>
                </a:pathLst>
              </a:custGeom>
              <a:solidFill>
                <a:schemeClr val="accent6"/>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7"/>
              <p:cNvSpPr/>
              <p:nvPr/>
            </p:nvSpPr>
            <p:spPr>
              <a:xfrm>
                <a:off x="7656747" y="1599335"/>
                <a:ext cx="97268" cy="65274"/>
              </a:xfrm>
              <a:custGeom>
                <a:avLst/>
                <a:gdLst/>
                <a:ahLst/>
                <a:cxnLst/>
                <a:rect l="l" t="t" r="r" b="b"/>
                <a:pathLst>
                  <a:path w="1216" h="816" extrusionOk="0">
                    <a:moveTo>
                      <a:pt x="1157" y="93"/>
                    </a:moveTo>
                    <a:cubicBezTo>
                      <a:pt x="1191" y="93"/>
                      <a:pt x="1216" y="70"/>
                      <a:pt x="1216" y="45"/>
                    </a:cubicBezTo>
                    <a:cubicBezTo>
                      <a:pt x="1216" y="23"/>
                      <a:pt x="1191" y="0"/>
                      <a:pt x="1157" y="0"/>
                    </a:cubicBezTo>
                    <a:lnTo>
                      <a:pt x="59" y="0"/>
                    </a:lnTo>
                    <a:cubicBezTo>
                      <a:pt x="26" y="0"/>
                      <a:pt x="1" y="23"/>
                      <a:pt x="1" y="45"/>
                    </a:cubicBezTo>
                    <a:cubicBezTo>
                      <a:pt x="1" y="70"/>
                      <a:pt x="26" y="93"/>
                      <a:pt x="59" y="93"/>
                    </a:cubicBezTo>
                    <a:close/>
                    <a:moveTo>
                      <a:pt x="1157" y="815"/>
                    </a:moveTo>
                    <a:cubicBezTo>
                      <a:pt x="1191" y="815"/>
                      <a:pt x="1216" y="804"/>
                      <a:pt x="1216" y="770"/>
                    </a:cubicBezTo>
                    <a:cubicBezTo>
                      <a:pt x="1216" y="745"/>
                      <a:pt x="1191" y="723"/>
                      <a:pt x="1157" y="723"/>
                    </a:cubicBezTo>
                    <a:lnTo>
                      <a:pt x="59" y="723"/>
                    </a:lnTo>
                    <a:cubicBezTo>
                      <a:pt x="26" y="723"/>
                      <a:pt x="1" y="745"/>
                      <a:pt x="1" y="770"/>
                    </a:cubicBezTo>
                    <a:cubicBezTo>
                      <a:pt x="1" y="804"/>
                      <a:pt x="26" y="815"/>
                      <a:pt x="59" y="815"/>
                    </a:cubicBezTo>
                    <a:close/>
                    <a:moveTo>
                      <a:pt x="1157" y="454"/>
                    </a:moveTo>
                    <a:cubicBezTo>
                      <a:pt x="1191" y="454"/>
                      <a:pt x="1216" y="432"/>
                      <a:pt x="1216" y="409"/>
                    </a:cubicBezTo>
                    <a:cubicBezTo>
                      <a:pt x="1216" y="384"/>
                      <a:pt x="1191" y="362"/>
                      <a:pt x="1157" y="362"/>
                    </a:cubicBezTo>
                    <a:lnTo>
                      <a:pt x="59" y="362"/>
                    </a:lnTo>
                    <a:cubicBezTo>
                      <a:pt x="26" y="362"/>
                      <a:pt x="1" y="384"/>
                      <a:pt x="1" y="409"/>
                    </a:cubicBezTo>
                    <a:cubicBezTo>
                      <a:pt x="1" y="432"/>
                      <a:pt x="26" y="454"/>
                      <a:pt x="59" y="454"/>
                    </a:cubicBezTo>
                    <a:close/>
                  </a:path>
                </a:pathLst>
              </a:custGeom>
              <a:solidFill>
                <a:schemeClr val="dk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7"/>
              <p:cNvSpPr/>
              <p:nvPr/>
            </p:nvSpPr>
            <p:spPr>
              <a:xfrm>
                <a:off x="6579829" y="1602935"/>
                <a:ext cx="121425" cy="58075"/>
              </a:xfrm>
              <a:custGeom>
                <a:avLst/>
                <a:gdLst/>
                <a:ahLst/>
                <a:cxnLst/>
                <a:rect l="l" t="t" r="r" b="b"/>
                <a:pathLst>
                  <a:path w="1518" h="726" extrusionOk="0">
                    <a:moveTo>
                      <a:pt x="34" y="48"/>
                    </a:moveTo>
                    <a:lnTo>
                      <a:pt x="34" y="48"/>
                    </a:lnTo>
                    <a:close/>
                    <a:moveTo>
                      <a:pt x="1364" y="107"/>
                    </a:moveTo>
                    <a:lnTo>
                      <a:pt x="723" y="107"/>
                    </a:lnTo>
                    <a:lnTo>
                      <a:pt x="723" y="619"/>
                    </a:lnTo>
                    <a:lnTo>
                      <a:pt x="1364" y="619"/>
                    </a:lnTo>
                    <a:cubicBezTo>
                      <a:pt x="1389" y="619"/>
                      <a:pt x="1400" y="619"/>
                      <a:pt x="1400" y="608"/>
                    </a:cubicBezTo>
                    <a:cubicBezTo>
                      <a:pt x="1411" y="597"/>
                      <a:pt x="1423" y="585"/>
                      <a:pt x="1423" y="574"/>
                    </a:cubicBezTo>
                    <a:lnTo>
                      <a:pt x="1423" y="154"/>
                    </a:lnTo>
                    <a:cubicBezTo>
                      <a:pt x="1423" y="140"/>
                      <a:pt x="1411" y="129"/>
                      <a:pt x="1400" y="118"/>
                    </a:cubicBezTo>
                    <a:cubicBezTo>
                      <a:pt x="1400" y="107"/>
                      <a:pt x="1389" y="107"/>
                      <a:pt x="1364" y="107"/>
                    </a:cubicBezTo>
                    <a:close/>
                    <a:moveTo>
                      <a:pt x="151" y="0"/>
                    </a:moveTo>
                    <a:lnTo>
                      <a:pt x="1364" y="0"/>
                    </a:lnTo>
                    <a:cubicBezTo>
                      <a:pt x="1411" y="0"/>
                      <a:pt x="1448" y="25"/>
                      <a:pt x="1481" y="48"/>
                    </a:cubicBezTo>
                    <a:cubicBezTo>
                      <a:pt x="1504" y="70"/>
                      <a:pt x="1518" y="118"/>
                      <a:pt x="1518" y="154"/>
                    </a:cubicBezTo>
                    <a:lnTo>
                      <a:pt x="1518" y="574"/>
                    </a:lnTo>
                    <a:cubicBezTo>
                      <a:pt x="1518" y="619"/>
                      <a:pt x="1504" y="655"/>
                      <a:pt x="1481" y="678"/>
                    </a:cubicBezTo>
                    <a:cubicBezTo>
                      <a:pt x="1448" y="714"/>
                      <a:pt x="1411" y="725"/>
                      <a:pt x="1364" y="725"/>
                    </a:cubicBezTo>
                    <a:lnTo>
                      <a:pt x="151" y="725"/>
                    </a:lnTo>
                    <a:cubicBezTo>
                      <a:pt x="104" y="725"/>
                      <a:pt x="70" y="714"/>
                      <a:pt x="48" y="678"/>
                    </a:cubicBezTo>
                    <a:lnTo>
                      <a:pt x="34" y="678"/>
                    </a:lnTo>
                    <a:cubicBezTo>
                      <a:pt x="11" y="655"/>
                      <a:pt x="0" y="619"/>
                      <a:pt x="0" y="574"/>
                    </a:cubicBezTo>
                    <a:lnTo>
                      <a:pt x="0" y="154"/>
                    </a:lnTo>
                    <a:cubicBezTo>
                      <a:pt x="0" y="118"/>
                      <a:pt x="11" y="70"/>
                      <a:pt x="34" y="48"/>
                    </a:cubicBezTo>
                    <a:cubicBezTo>
                      <a:pt x="70" y="25"/>
                      <a:pt x="104" y="0"/>
                      <a:pt x="151" y="0"/>
                    </a:cubicBezTo>
                    <a:close/>
                  </a:path>
                </a:pathLst>
              </a:custGeom>
              <a:solidFill>
                <a:schemeClr val="dk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7"/>
              <p:cNvSpPr/>
              <p:nvPr/>
            </p:nvSpPr>
            <p:spPr>
              <a:xfrm>
                <a:off x="6010321" y="1830750"/>
                <a:ext cx="1646434" cy="1982454"/>
              </a:xfrm>
              <a:custGeom>
                <a:avLst/>
                <a:gdLst/>
                <a:ahLst/>
                <a:cxnLst/>
                <a:rect l="l" t="t" r="r" b="b"/>
                <a:pathLst>
                  <a:path w="20583" h="24783" extrusionOk="0">
                    <a:moveTo>
                      <a:pt x="19428" y="0"/>
                    </a:moveTo>
                    <a:lnTo>
                      <a:pt x="1157" y="0"/>
                    </a:lnTo>
                    <a:cubicBezTo>
                      <a:pt x="513" y="0"/>
                      <a:pt x="0" y="527"/>
                      <a:pt x="0" y="1157"/>
                    </a:cubicBezTo>
                    <a:lnTo>
                      <a:pt x="0" y="23640"/>
                    </a:lnTo>
                    <a:cubicBezTo>
                      <a:pt x="0" y="24270"/>
                      <a:pt x="513" y="24782"/>
                      <a:pt x="1157" y="24782"/>
                    </a:cubicBezTo>
                    <a:lnTo>
                      <a:pt x="19428" y="24782"/>
                    </a:lnTo>
                    <a:cubicBezTo>
                      <a:pt x="20058" y="24782"/>
                      <a:pt x="20582" y="24270"/>
                      <a:pt x="20582" y="23640"/>
                    </a:cubicBezTo>
                    <a:lnTo>
                      <a:pt x="20582" y="1157"/>
                    </a:lnTo>
                    <a:cubicBezTo>
                      <a:pt x="20582" y="527"/>
                      <a:pt x="20058" y="0"/>
                      <a:pt x="19428" y="0"/>
                    </a:cubicBezTo>
                    <a:close/>
                  </a:path>
                </a:pathLst>
              </a:custGeom>
              <a:gradFill>
                <a:gsLst>
                  <a:gs pos="0">
                    <a:schemeClr val="lt1"/>
                  </a:gs>
                  <a:gs pos="100000">
                    <a:schemeClr val="lt2"/>
                  </a:gs>
                </a:gsLst>
                <a:lin ang="5400700" scaled="0"/>
              </a:gra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7"/>
              <p:cNvSpPr/>
              <p:nvPr/>
            </p:nvSpPr>
            <p:spPr>
              <a:xfrm>
                <a:off x="6010321" y="1830750"/>
                <a:ext cx="1646434" cy="348127"/>
              </a:xfrm>
              <a:custGeom>
                <a:avLst/>
                <a:gdLst/>
                <a:ahLst/>
                <a:cxnLst/>
                <a:rect l="l" t="t" r="r" b="b"/>
                <a:pathLst>
                  <a:path w="20583" h="4352" extrusionOk="0">
                    <a:moveTo>
                      <a:pt x="19428" y="0"/>
                    </a:moveTo>
                    <a:lnTo>
                      <a:pt x="1157" y="0"/>
                    </a:lnTo>
                    <a:cubicBezTo>
                      <a:pt x="513" y="0"/>
                      <a:pt x="0" y="527"/>
                      <a:pt x="0" y="1157"/>
                    </a:cubicBezTo>
                    <a:lnTo>
                      <a:pt x="0" y="4352"/>
                    </a:lnTo>
                    <a:lnTo>
                      <a:pt x="20582" y="4352"/>
                    </a:lnTo>
                    <a:lnTo>
                      <a:pt x="20582" y="1157"/>
                    </a:lnTo>
                    <a:cubicBezTo>
                      <a:pt x="20582" y="527"/>
                      <a:pt x="20058" y="0"/>
                      <a:pt x="19428" y="0"/>
                    </a:cubicBezTo>
                    <a:close/>
                  </a:path>
                </a:pathLst>
              </a:custGeom>
              <a:solidFill>
                <a:schemeClr val="accent2"/>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7"/>
              <p:cNvSpPr/>
              <p:nvPr/>
            </p:nvSpPr>
            <p:spPr>
              <a:xfrm>
                <a:off x="7234903" y="3473291"/>
                <a:ext cx="248209" cy="248457"/>
              </a:xfrm>
              <a:custGeom>
                <a:avLst/>
                <a:gdLst/>
                <a:ahLst/>
                <a:cxnLst/>
                <a:rect l="l" t="t" r="r" b="b"/>
                <a:pathLst>
                  <a:path w="3103" h="3106" extrusionOk="0">
                    <a:moveTo>
                      <a:pt x="1552" y="3106"/>
                    </a:moveTo>
                    <a:cubicBezTo>
                      <a:pt x="2403" y="3106"/>
                      <a:pt x="3103" y="2406"/>
                      <a:pt x="3103" y="1554"/>
                    </a:cubicBezTo>
                    <a:cubicBezTo>
                      <a:pt x="3103" y="700"/>
                      <a:pt x="2403" y="0"/>
                      <a:pt x="1552" y="0"/>
                    </a:cubicBezTo>
                    <a:cubicBezTo>
                      <a:pt x="689" y="0"/>
                      <a:pt x="0" y="700"/>
                      <a:pt x="0" y="1554"/>
                    </a:cubicBezTo>
                    <a:cubicBezTo>
                      <a:pt x="0" y="2406"/>
                      <a:pt x="689" y="3106"/>
                      <a:pt x="1552" y="3106"/>
                    </a:cubicBezTo>
                    <a:close/>
                  </a:path>
                </a:pathLst>
              </a:custGeom>
              <a:solidFill>
                <a:schemeClr val="accen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7"/>
              <p:cNvSpPr/>
              <p:nvPr/>
            </p:nvSpPr>
            <p:spPr>
              <a:xfrm>
                <a:off x="7291776" y="3511607"/>
                <a:ext cx="133583" cy="195182"/>
              </a:xfrm>
              <a:custGeom>
                <a:avLst/>
                <a:gdLst/>
                <a:ahLst/>
                <a:cxnLst/>
                <a:rect l="l" t="t" r="r" b="b"/>
                <a:pathLst>
                  <a:path w="1670" h="2440" extrusionOk="0">
                    <a:moveTo>
                      <a:pt x="841" y="0"/>
                    </a:moveTo>
                    <a:cubicBezTo>
                      <a:pt x="1003" y="0"/>
                      <a:pt x="1154" y="59"/>
                      <a:pt x="1261" y="176"/>
                    </a:cubicBezTo>
                    <a:cubicBezTo>
                      <a:pt x="1378" y="280"/>
                      <a:pt x="1434" y="431"/>
                      <a:pt x="1434" y="596"/>
                    </a:cubicBezTo>
                    <a:cubicBezTo>
                      <a:pt x="1434" y="770"/>
                      <a:pt x="1378" y="921"/>
                      <a:pt x="1261" y="1028"/>
                    </a:cubicBezTo>
                    <a:lnTo>
                      <a:pt x="1261" y="1028"/>
                    </a:lnTo>
                    <a:cubicBezTo>
                      <a:pt x="1143" y="1131"/>
                      <a:pt x="1003" y="1201"/>
                      <a:pt x="841" y="1201"/>
                    </a:cubicBezTo>
                    <a:cubicBezTo>
                      <a:pt x="664" y="1201"/>
                      <a:pt x="513" y="1131"/>
                      <a:pt x="409" y="1028"/>
                    </a:cubicBezTo>
                    <a:lnTo>
                      <a:pt x="409" y="1028"/>
                    </a:lnTo>
                    <a:cubicBezTo>
                      <a:pt x="303" y="921"/>
                      <a:pt x="233" y="770"/>
                      <a:pt x="233" y="596"/>
                    </a:cubicBezTo>
                    <a:cubicBezTo>
                      <a:pt x="233" y="431"/>
                      <a:pt x="303" y="280"/>
                      <a:pt x="409" y="176"/>
                    </a:cubicBezTo>
                    <a:cubicBezTo>
                      <a:pt x="513" y="59"/>
                      <a:pt x="664" y="0"/>
                      <a:pt x="841" y="0"/>
                    </a:cubicBezTo>
                    <a:close/>
                    <a:moveTo>
                      <a:pt x="1" y="2159"/>
                    </a:moveTo>
                    <a:cubicBezTo>
                      <a:pt x="233" y="2335"/>
                      <a:pt x="524" y="2439"/>
                      <a:pt x="841" y="2439"/>
                    </a:cubicBezTo>
                    <a:cubicBezTo>
                      <a:pt x="1154" y="2439"/>
                      <a:pt x="1448" y="2335"/>
                      <a:pt x="1669" y="2159"/>
                    </a:cubicBezTo>
                    <a:lnTo>
                      <a:pt x="1669" y="2159"/>
                    </a:lnTo>
                    <a:lnTo>
                      <a:pt x="1669" y="2159"/>
                    </a:lnTo>
                    <a:lnTo>
                      <a:pt x="1669" y="2100"/>
                    </a:lnTo>
                    <a:cubicBezTo>
                      <a:pt x="1669" y="1879"/>
                      <a:pt x="1574" y="1669"/>
                      <a:pt x="1434" y="1518"/>
                    </a:cubicBezTo>
                    <a:lnTo>
                      <a:pt x="1423" y="1507"/>
                    </a:lnTo>
                    <a:cubicBezTo>
                      <a:pt x="1272" y="1355"/>
                      <a:pt x="1062" y="1260"/>
                      <a:pt x="841" y="1260"/>
                    </a:cubicBezTo>
                    <a:cubicBezTo>
                      <a:pt x="608" y="1260"/>
                      <a:pt x="398" y="1355"/>
                      <a:pt x="244" y="1507"/>
                    </a:cubicBezTo>
                    <a:cubicBezTo>
                      <a:pt x="93" y="1658"/>
                      <a:pt x="1" y="1868"/>
                      <a:pt x="1" y="2100"/>
                    </a:cubicBezTo>
                    <a:lnTo>
                      <a:pt x="1" y="2159"/>
                    </a:ln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7"/>
              <p:cNvSpPr/>
              <p:nvPr/>
            </p:nvSpPr>
            <p:spPr>
              <a:xfrm>
                <a:off x="6183901" y="3481770"/>
                <a:ext cx="976278" cy="27197"/>
              </a:xfrm>
              <a:custGeom>
                <a:avLst/>
                <a:gdLst/>
                <a:ahLst/>
                <a:cxnLst/>
                <a:rect l="l" t="t" r="r" b="b"/>
                <a:pathLst>
                  <a:path w="12205" h="340" extrusionOk="0">
                    <a:moveTo>
                      <a:pt x="12100" y="1"/>
                    </a:moveTo>
                    <a:lnTo>
                      <a:pt x="107" y="1"/>
                    </a:lnTo>
                    <a:cubicBezTo>
                      <a:pt x="48" y="1"/>
                      <a:pt x="1" y="48"/>
                      <a:pt x="1" y="104"/>
                    </a:cubicBezTo>
                    <a:lnTo>
                      <a:pt x="1" y="233"/>
                    </a:lnTo>
                    <a:cubicBezTo>
                      <a:pt x="1" y="292"/>
                      <a:pt x="48" y="339"/>
                      <a:pt x="107" y="339"/>
                    </a:cubicBezTo>
                    <a:lnTo>
                      <a:pt x="12100" y="339"/>
                    </a:lnTo>
                    <a:cubicBezTo>
                      <a:pt x="12159" y="339"/>
                      <a:pt x="12204" y="292"/>
                      <a:pt x="12204" y="233"/>
                    </a:cubicBezTo>
                    <a:lnTo>
                      <a:pt x="12204" y="104"/>
                    </a:lnTo>
                    <a:cubicBezTo>
                      <a:pt x="12204" y="48"/>
                      <a:pt x="12159" y="1"/>
                      <a:pt x="12100"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7"/>
              <p:cNvSpPr/>
              <p:nvPr/>
            </p:nvSpPr>
            <p:spPr>
              <a:xfrm>
                <a:off x="6514264" y="3572241"/>
                <a:ext cx="645919" cy="27197"/>
              </a:xfrm>
              <a:custGeom>
                <a:avLst/>
                <a:gdLst/>
                <a:ahLst/>
                <a:cxnLst/>
                <a:rect l="l" t="t" r="r" b="b"/>
                <a:pathLst>
                  <a:path w="8075" h="340" extrusionOk="0">
                    <a:moveTo>
                      <a:pt x="7970" y="1"/>
                    </a:moveTo>
                    <a:lnTo>
                      <a:pt x="107" y="1"/>
                    </a:lnTo>
                    <a:cubicBezTo>
                      <a:pt x="49" y="1"/>
                      <a:pt x="1" y="48"/>
                      <a:pt x="1" y="107"/>
                    </a:cubicBezTo>
                    <a:lnTo>
                      <a:pt x="1" y="233"/>
                    </a:lnTo>
                    <a:cubicBezTo>
                      <a:pt x="1" y="292"/>
                      <a:pt x="49" y="340"/>
                      <a:pt x="107" y="340"/>
                    </a:cubicBezTo>
                    <a:lnTo>
                      <a:pt x="7970" y="340"/>
                    </a:lnTo>
                    <a:cubicBezTo>
                      <a:pt x="8029" y="340"/>
                      <a:pt x="8074" y="292"/>
                      <a:pt x="8074" y="233"/>
                    </a:cubicBezTo>
                    <a:lnTo>
                      <a:pt x="8074" y="107"/>
                    </a:lnTo>
                    <a:cubicBezTo>
                      <a:pt x="8074" y="48"/>
                      <a:pt x="8029" y="1"/>
                      <a:pt x="7970"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7"/>
              <p:cNvSpPr/>
              <p:nvPr/>
            </p:nvSpPr>
            <p:spPr>
              <a:xfrm>
                <a:off x="6356602" y="3572241"/>
                <a:ext cx="96148" cy="27197"/>
              </a:xfrm>
              <a:custGeom>
                <a:avLst/>
                <a:gdLst/>
                <a:ahLst/>
                <a:cxnLst/>
                <a:rect l="l" t="t" r="r" b="b"/>
                <a:pathLst>
                  <a:path w="1202" h="340" extrusionOk="0">
                    <a:moveTo>
                      <a:pt x="1098" y="1"/>
                    </a:moveTo>
                    <a:lnTo>
                      <a:pt x="118" y="1"/>
                    </a:lnTo>
                    <a:cubicBezTo>
                      <a:pt x="48" y="1"/>
                      <a:pt x="1" y="48"/>
                      <a:pt x="1" y="107"/>
                    </a:cubicBezTo>
                    <a:lnTo>
                      <a:pt x="1" y="233"/>
                    </a:lnTo>
                    <a:cubicBezTo>
                      <a:pt x="1" y="292"/>
                      <a:pt x="48" y="340"/>
                      <a:pt x="118" y="340"/>
                    </a:cubicBezTo>
                    <a:lnTo>
                      <a:pt x="1098" y="340"/>
                    </a:lnTo>
                    <a:cubicBezTo>
                      <a:pt x="1154" y="340"/>
                      <a:pt x="1202" y="292"/>
                      <a:pt x="1202" y="233"/>
                    </a:cubicBezTo>
                    <a:lnTo>
                      <a:pt x="1202" y="107"/>
                    </a:lnTo>
                    <a:cubicBezTo>
                      <a:pt x="1202" y="48"/>
                      <a:pt x="1154" y="1"/>
                      <a:pt x="1098"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7"/>
              <p:cNvSpPr/>
              <p:nvPr/>
            </p:nvSpPr>
            <p:spPr>
              <a:xfrm>
                <a:off x="6658968" y="3667430"/>
                <a:ext cx="343477" cy="27197"/>
              </a:xfrm>
              <a:custGeom>
                <a:avLst/>
                <a:gdLst/>
                <a:ahLst/>
                <a:cxnLst/>
                <a:rect l="l" t="t" r="r" b="b"/>
                <a:pathLst>
                  <a:path w="4294" h="340" extrusionOk="0">
                    <a:moveTo>
                      <a:pt x="105" y="1"/>
                    </a:moveTo>
                    <a:lnTo>
                      <a:pt x="4190" y="1"/>
                    </a:lnTo>
                    <a:cubicBezTo>
                      <a:pt x="4249" y="1"/>
                      <a:pt x="4294" y="49"/>
                      <a:pt x="4294" y="107"/>
                    </a:cubicBezTo>
                    <a:lnTo>
                      <a:pt x="4294" y="233"/>
                    </a:lnTo>
                    <a:cubicBezTo>
                      <a:pt x="4294" y="292"/>
                      <a:pt x="4249" y="340"/>
                      <a:pt x="4190" y="340"/>
                    </a:cubicBezTo>
                    <a:lnTo>
                      <a:pt x="105" y="340"/>
                    </a:lnTo>
                    <a:cubicBezTo>
                      <a:pt x="49" y="340"/>
                      <a:pt x="1" y="292"/>
                      <a:pt x="1" y="233"/>
                    </a:cubicBezTo>
                    <a:lnTo>
                      <a:pt x="1" y="107"/>
                    </a:lnTo>
                    <a:cubicBezTo>
                      <a:pt x="1" y="49"/>
                      <a:pt x="49" y="1"/>
                      <a:pt x="105"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7"/>
              <p:cNvSpPr/>
              <p:nvPr/>
            </p:nvSpPr>
            <p:spPr>
              <a:xfrm>
                <a:off x="7063962" y="3667430"/>
                <a:ext cx="96228" cy="27197"/>
              </a:xfrm>
              <a:custGeom>
                <a:avLst/>
                <a:gdLst/>
                <a:ahLst/>
                <a:cxnLst/>
                <a:rect l="l" t="t" r="r" b="b"/>
                <a:pathLst>
                  <a:path w="1203" h="340" extrusionOk="0">
                    <a:moveTo>
                      <a:pt x="118" y="1"/>
                    </a:moveTo>
                    <a:lnTo>
                      <a:pt x="1098" y="1"/>
                    </a:lnTo>
                    <a:cubicBezTo>
                      <a:pt x="1157" y="1"/>
                      <a:pt x="1202" y="49"/>
                      <a:pt x="1202" y="107"/>
                    </a:cubicBezTo>
                    <a:lnTo>
                      <a:pt x="1202" y="233"/>
                    </a:lnTo>
                    <a:cubicBezTo>
                      <a:pt x="1202" y="292"/>
                      <a:pt x="1157" y="340"/>
                      <a:pt x="1098" y="340"/>
                    </a:cubicBezTo>
                    <a:lnTo>
                      <a:pt x="118" y="340"/>
                    </a:lnTo>
                    <a:cubicBezTo>
                      <a:pt x="60" y="340"/>
                      <a:pt x="1" y="292"/>
                      <a:pt x="1" y="233"/>
                    </a:cubicBezTo>
                    <a:lnTo>
                      <a:pt x="1" y="107"/>
                    </a:lnTo>
                    <a:cubicBezTo>
                      <a:pt x="1" y="49"/>
                      <a:pt x="60" y="1"/>
                      <a:pt x="118"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7"/>
              <p:cNvSpPr/>
              <p:nvPr/>
            </p:nvSpPr>
            <p:spPr>
              <a:xfrm>
                <a:off x="6498426" y="1868986"/>
                <a:ext cx="24477" cy="272694"/>
              </a:xfrm>
              <a:custGeom>
                <a:avLst/>
                <a:gdLst/>
                <a:ahLst/>
                <a:cxnLst/>
                <a:rect l="l" t="t" r="r" b="b"/>
                <a:pathLst>
                  <a:path w="306" h="3409" extrusionOk="0">
                    <a:moveTo>
                      <a:pt x="151" y="1"/>
                    </a:moveTo>
                    <a:lnTo>
                      <a:pt x="151" y="1"/>
                    </a:lnTo>
                    <a:cubicBezTo>
                      <a:pt x="70" y="1"/>
                      <a:pt x="0" y="71"/>
                      <a:pt x="0" y="152"/>
                    </a:cubicBezTo>
                    <a:lnTo>
                      <a:pt x="0" y="3244"/>
                    </a:lnTo>
                    <a:cubicBezTo>
                      <a:pt x="0" y="3339"/>
                      <a:pt x="70" y="3409"/>
                      <a:pt x="151" y="3409"/>
                    </a:cubicBezTo>
                    <a:cubicBezTo>
                      <a:pt x="247" y="3409"/>
                      <a:pt x="305" y="3339"/>
                      <a:pt x="305" y="3244"/>
                    </a:cubicBezTo>
                    <a:lnTo>
                      <a:pt x="305" y="152"/>
                    </a:lnTo>
                    <a:cubicBezTo>
                      <a:pt x="305" y="71"/>
                      <a:pt x="247" y="1"/>
                      <a:pt x="151" y="1"/>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7"/>
              <p:cNvSpPr/>
              <p:nvPr/>
            </p:nvSpPr>
            <p:spPr>
              <a:xfrm>
                <a:off x="6099911" y="1961296"/>
                <a:ext cx="127104" cy="87032"/>
              </a:xfrm>
              <a:custGeom>
                <a:avLst/>
                <a:gdLst/>
                <a:ahLst/>
                <a:cxnLst/>
                <a:rect l="l" t="t" r="r" b="b"/>
                <a:pathLst>
                  <a:path w="1589" h="1088" extrusionOk="0">
                    <a:moveTo>
                      <a:pt x="1529" y="129"/>
                    </a:moveTo>
                    <a:cubicBezTo>
                      <a:pt x="1563" y="129"/>
                      <a:pt x="1588" y="107"/>
                      <a:pt x="1588" y="71"/>
                    </a:cubicBezTo>
                    <a:cubicBezTo>
                      <a:pt x="1588" y="37"/>
                      <a:pt x="1563" y="1"/>
                      <a:pt x="1529" y="1"/>
                    </a:cubicBezTo>
                    <a:lnTo>
                      <a:pt x="71" y="1"/>
                    </a:lnTo>
                    <a:cubicBezTo>
                      <a:pt x="37" y="1"/>
                      <a:pt x="1" y="37"/>
                      <a:pt x="1" y="71"/>
                    </a:cubicBezTo>
                    <a:cubicBezTo>
                      <a:pt x="1" y="107"/>
                      <a:pt x="37" y="129"/>
                      <a:pt x="71" y="129"/>
                    </a:cubicBezTo>
                    <a:close/>
                    <a:moveTo>
                      <a:pt x="1529" y="1087"/>
                    </a:moveTo>
                    <a:cubicBezTo>
                      <a:pt x="1563" y="1087"/>
                      <a:pt x="1588" y="1065"/>
                      <a:pt x="1588" y="1028"/>
                    </a:cubicBezTo>
                    <a:cubicBezTo>
                      <a:pt x="1588" y="995"/>
                      <a:pt x="1563" y="958"/>
                      <a:pt x="1529" y="958"/>
                    </a:cubicBezTo>
                    <a:lnTo>
                      <a:pt x="71" y="958"/>
                    </a:lnTo>
                    <a:cubicBezTo>
                      <a:pt x="37" y="958"/>
                      <a:pt x="1" y="995"/>
                      <a:pt x="1" y="1028"/>
                    </a:cubicBezTo>
                    <a:cubicBezTo>
                      <a:pt x="1" y="1065"/>
                      <a:pt x="37" y="1087"/>
                      <a:pt x="71" y="1087"/>
                    </a:cubicBezTo>
                    <a:close/>
                    <a:moveTo>
                      <a:pt x="1529" y="608"/>
                    </a:moveTo>
                    <a:cubicBezTo>
                      <a:pt x="1563" y="608"/>
                      <a:pt x="1588" y="586"/>
                      <a:pt x="1588" y="549"/>
                    </a:cubicBezTo>
                    <a:cubicBezTo>
                      <a:pt x="1588" y="516"/>
                      <a:pt x="1563" y="479"/>
                      <a:pt x="1529" y="479"/>
                    </a:cubicBezTo>
                    <a:lnTo>
                      <a:pt x="71" y="479"/>
                    </a:lnTo>
                    <a:cubicBezTo>
                      <a:pt x="37" y="479"/>
                      <a:pt x="1" y="516"/>
                      <a:pt x="1" y="549"/>
                    </a:cubicBezTo>
                    <a:cubicBezTo>
                      <a:pt x="1" y="586"/>
                      <a:pt x="37" y="608"/>
                      <a:pt x="71" y="608"/>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7"/>
              <p:cNvSpPr/>
              <p:nvPr/>
            </p:nvSpPr>
            <p:spPr>
              <a:xfrm>
                <a:off x="6285570" y="1931539"/>
                <a:ext cx="163420" cy="162465"/>
              </a:xfrm>
              <a:custGeom>
                <a:avLst/>
                <a:gdLst/>
                <a:ahLst/>
                <a:cxnLst/>
                <a:rect l="l" t="t" r="r" b="b"/>
                <a:pathLst>
                  <a:path w="2043" h="2031" extrusionOk="0">
                    <a:moveTo>
                      <a:pt x="1566" y="0"/>
                    </a:moveTo>
                    <a:lnTo>
                      <a:pt x="480" y="0"/>
                    </a:lnTo>
                    <a:cubicBezTo>
                      <a:pt x="222" y="0"/>
                      <a:pt x="1" y="210"/>
                      <a:pt x="1" y="468"/>
                    </a:cubicBezTo>
                    <a:lnTo>
                      <a:pt x="1" y="1563"/>
                    </a:lnTo>
                    <a:cubicBezTo>
                      <a:pt x="1" y="1820"/>
                      <a:pt x="222" y="2030"/>
                      <a:pt x="480" y="2030"/>
                    </a:cubicBezTo>
                    <a:lnTo>
                      <a:pt x="1566" y="2030"/>
                    </a:lnTo>
                    <a:cubicBezTo>
                      <a:pt x="1832" y="2030"/>
                      <a:pt x="2042" y="1820"/>
                      <a:pt x="2042" y="1563"/>
                    </a:cubicBezTo>
                    <a:lnTo>
                      <a:pt x="2042" y="468"/>
                    </a:lnTo>
                    <a:cubicBezTo>
                      <a:pt x="2042" y="210"/>
                      <a:pt x="1832" y="0"/>
                      <a:pt x="1566" y="0"/>
                    </a:cubicBezTo>
                    <a:close/>
                    <a:moveTo>
                      <a:pt x="1029" y="1563"/>
                    </a:moveTo>
                    <a:cubicBezTo>
                      <a:pt x="712" y="1563"/>
                      <a:pt x="469" y="1319"/>
                      <a:pt x="469" y="1017"/>
                    </a:cubicBezTo>
                    <a:cubicBezTo>
                      <a:pt x="469" y="711"/>
                      <a:pt x="712" y="468"/>
                      <a:pt x="1029" y="468"/>
                    </a:cubicBezTo>
                    <a:cubicBezTo>
                      <a:pt x="1331" y="468"/>
                      <a:pt x="1577" y="711"/>
                      <a:pt x="1577" y="1017"/>
                    </a:cubicBezTo>
                    <a:cubicBezTo>
                      <a:pt x="1577" y="1319"/>
                      <a:pt x="1331" y="1563"/>
                      <a:pt x="1029" y="1563"/>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7"/>
              <p:cNvSpPr/>
              <p:nvPr/>
            </p:nvSpPr>
            <p:spPr>
              <a:xfrm>
                <a:off x="6586176" y="1961296"/>
                <a:ext cx="980997" cy="87032"/>
              </a:xfrm>
              <a:custGeom>
                <a:avLst/>
                <a:gdLst/>
                <a:ahLst/>
                <a:cxnLst/>
                <a:rect l="l" t="t" r="r" b="b"/>
                <a:pathLst>
                  <a:path w="12264" h="1088" extrusionOk="0">
                    <a:moveTo>
                      <a:pt x="12193" y="129"/>
                    </a:moveTo>
                    <a:cubicBezTo>
                      <a:pt x="12229" y="129"/>
                      <a:pt x="12263" y="107"/>
                      <a:pt x="12263" y="71"/>
                    </a:cubicBezTo>
                    <a:cubicBezTo>
                      <a:pt x="12263" y="37"/>
                      <a:pt x="12229" y="1"/>
                      <a:pt x="12193" y="1"/>
                    </a:cubicBezTo>
                    <a:lnTo>
                      <a:pt x="71" y="1"/>
                    </a:lnTo>
                    <a:cubicBezTo>
                      <a:pt x="34" y="1"/>
                      <a:pt x="1" y="37"/>
                      <a:pt x="1" y="71"/>
                    </a:cubicBezTo>
                    <a:cubicBezTo>
                      <a:pt x="1" y="107"/>
                      <a:pt x="34" y="129"/>
                      <a:pt x="71" y="129"/>
                    </a:cubicBezTo>
                    <a:close/>
                    <a:moveTo>
                      <a:pt x="12193" y="1087"/>
                    </a:moveTo>
                    <a:cubicBezTo>
                      <a:pt x="12229" y="1087"/>
                      <a:pt x="12263" y="1065"/>
                      <a:pt x="12263" y="1028"/>
                    </a:cubicBezTo>
                    <a:cubicBezTo>
                      <a:pt x="12263" y="995"/>
                      <a:pt x="12229" y="958"/>
                      <a:pt x="12193" y="958"/>
                    </a:cubicBezTo>
                    <a:lnTo>
                      <a:pt x="71" y="958"/>
                    </a:lnTo>
                    <a:cubicBezTo>
                      <a:pt x="34" y="958"/>
                      <a:pt x="1" y="995"/>
                      <a:pt x="1" y="1028"/>
                    </a:cubicBezTo>
                    <a:cubicBezTo>
                      <a:pt x="1" y="1065"/>
                      <a:pt x="34" y="1087"/>
                      <a:pt x="71" y="1087"/>
                    </a:cubicBezTo>
                    <a:close/>
                    <a:moveTo>
                      <a:pt x="12193" y="608"/>
                    </a:moveTo>
                    <a:cubicBezTo>
                      <a:pt x="12229" y="608"/>
                      <a:pt x="12263" y="586"/>
                      <a:pt x="12263" y="549"/>
                    </a:cubicBezTo>
                    <a:cubicBezTo>
                      <a:pt x="12263" y="516"/>
                      <a:pt x="12229" y="479"/>
                      <a:pt x="12193" y="479"/>
                    </a:cubicBezTo>
                    <a:lnTo>
                      <a:pt x="71" y="479"/>
                    </a:lnTo>
                    <a:cubicBezTo>
                      <a:pt x="34" y="479"/>
                      <a:pt x="1" y="516"/>
                      <a:pt x="1" y="549"/>
                    </a:cubicBezTo>
                    <a:cubicBezTo>
                      <a:pt x="1" y="586"/>
                      <a:pt x="34" y="608"/>
                      <a:pt x="71" y="608"/>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79" name="Google Shape;1579;p77"/>
              <p:cNvPicPr preferRelativeResize="0"/>
              <p:nvPr/>
            </p:nvPicPr>
            <p:blipFill rotWithShape="1">
              <a:blip r:embed="rId3">
                <a:alphaModFix/>
              </a:blip>
              <a:srcRect l="18671" t="8711" r="7028" b="8719"/>
              <a:stretch/>
            </p:blipFill>
            <p:spPr>
              <a:xfrm>
                <a:off x="6103125" y="2282350"/>
                <a:ext cx="1468200" cy="1087500"/>
              </a:xfrm>
              <a:prstGeom prst="roundRect">
                <a:avLst>
                  <a:gd name="adj" fmla="val 9494"/>
                </a:avLst>
              </a:prstGeom>
              <a:noFill/>
              <a:ln>
                <a:noFill/>
              </a:ln>
              <a:effectLst>
                <a:outerShdw blurRad="57150" dist="47625" dir="5400000" algn="bl" rotWithShape="0">
                  <a:schemeClr val="dk1">
                    <a:alpha val="17000"/>
                  </a:schemeClr>
                </a:outerShdw>
              </a:effectLst>
            </p:spPr>
          </p:pic>
          <p:sp>
            <p:nvSpPr>
              <p:cNvPr id="1580" name="Google Shape;1580;p77"/>
              <p:cNvSpPr/>
              <p:nvPr/>
            </p:nvSpPr>
            <p:spPr>
              <a:xfrm flipH="1">
                <a:off x="7483100" y="2114343"/>
                <a:ext cx="697113" cy="585145"/>
              </a:xfrm>
              <a:custGeom>
                <a:avLst/>
                <a:gdLst/>
                <a:ahLst/>
                <a:cxnLst/>
                <a:rect l="l" t="t" r="r" b="b"/>
                <a:pathLst>
                  <a:path w="8715" h="7315" extrusionOk="0">
                    <a:moveTo>
                      <a:pt x="900" y="0"/>
                    </a:moveTo>
                    <a:lnTo>
                      <a:pt x="7819" y="0"/>
                    </a:lnTo>
                    <a:cubicBezTo>
                      <a:pt x="8309" y="0"/>
                      <a:pt x="8715" y="398"/>
                      <a:pt x="8715" y="888"/>
                    </a:cubicBezTo>
                    <a:lnTo>
                      <a:pt x="8715" y="4584"/>
                    </a:lnTo>
                    <a:lnTo>
                      <a:pt x="8715" y="4853"/>
                    </a:lnTo>
                    <a:lnTo>
                      <a:pt x="8715" y="7200"/>
                    </a:lnTo>
                    <a:cubicBezTo>
                      <a:pt x="8715" y="7244"/>
                      <a:pt x="8693" y="7281"/>
                      <a:pt x="8645" y="7292"/>
                    </a:cubicBezTo>
                    <a:cubicBezTo>
                      <a:pt x="8611" y="7314"/>
                      <a:pt x="8575" y="7303"/>
                      <a:pt x="8541" y="7281"/>
                    </a:cubicBezTo>
                    <a:lnTo>
                      <a:pt x="7012" y="5752"/>
                    </a:lnTo>
                    <a:lnTo>
                      <a:pt x="900" y="5752"/>
                    </a:lnTo>
                    <a:cubicBezTo>
                      <a:pt x="409" y="5752"/>
                      <a:pt x="1" y="5343"/>
                      <a:pt x="1" y="4853"/>
                    </a:cubicBezTo>
                    <a:lnTo>
                      <a:pt x="1" y="888"/>
                    </a:lnTo>
                    <a:cubicBezTo>
                      <a:pt x="1" y="398"/>
                      <a:pt x="409" y="0"/>
                      <a:pt x="900" y="0"/>
                    </a:cubicBezTo>
                    <a:close/>
                  </a:path>
                </a:pathLst>
              </a:custGeom>
              <a:solidFill>
                <a:schemeClr val="accent3"/>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7"/>
              <p:cNvSpPr/>
              <p:nvPr/>
            </p:nvSpPr>
            <p:spPr>
              <a:xfrm>
                <a:off x="7677318" y="2175937"/>
                <a:ext cx="294843" cy="281814"/>
              </a:xfrm>
              <a:custGeom>
                <a:avLst/>
                <a:gdLst/>
                <a:ahLst/>
                <a:cxnLst/>
                <a:rect l="l" t="t" r="r" b="b"/>
                <a:pathLst>
                  <a:path w="3686" h="3523" extrusionOk="0">
                    <a:moveTo>
                      <a:pt x="1305" y="1283"/>
                    </a:moveTo>
                    <a:cubicBezTo>
                      <a:pt x="1132" y="1448"/>
                      <a:pt x="1025" y="1703"/>
                      <a:pt x="992" y="1924"/>
                    </a:cubicBezTo>
                    <a:lnTo>
                      <a:pt x="992" y="1938"/>
                    </a:lnTo>
                    <a:lnTo>
                      <a:pt x="992" y="3114"/>
                    </a:lnTo>
                    <a:cubicBezTo>
                      <a:pt x="992" y="3139"/>
                      <a:pt x="1003" y="3162"/>
                      <a:pt x="1014" y="3173"/>
                    </a:cubicBezTo>
                    <a:cubicBezTo>
                      <a:pt x="1095" y="3254"/>
                      <a:pt x="1202" y="3338"/>
                      <a:pt x="1305" y="3408"/>
                    </a:cubicBezTo>
                    <a:cubicBezTo>
                      <a:pt x="1423" y="3478"/>
                      <a:pt x="1541" y="3523"/>
                      <a:pt x="1655" y="3523"/>
                    </a:cubicBezTo>
                    <a:lnTo>
                      <a:pt x="2227" y="3523"/>
                    </a:lnTo>
                    <a:lnTo>
                      <a:pt x="2857" y="3523"/>
                    </a:lnTo>
                    <a:cubicBezTo>
                      <a:pt x="3081" y="3523"/>
                      <a:pt x="3254" y="3372"/>
                      <a:pt x="3302" y="3162"/>
                    </a:cubicBezTo>
                    <a:cubicBezTo>
                      <a:pt x="3302" y="3139"/>
                      <a:pt x="3313" y="3128"/>
                      <a:pt x="3336" y="3114"/>
                    </a:cubicBezTo>
                    <a:cubicBezTo>
                      <a:pt x="3487" y="3044"/>
                      <a:pt x="3501" y="2834"/>
                      <a:pt x="3476" y="2683"/>
                    </a:cubicBezTo>
                    <a:lnTo>
                      <a:pt x="3476" y="2672"/>
                    </a:lnTo>
                    <a:cubicBezTo>
                      <a:pt x="3476" y="2649"/>
                      <a:pt x="3487" y="2624"/>
                      <a:pt x="3501" y="2613"/>
                    </a:cubicBezTo>
                    <a:cubicBezTo>
                      <a:pt x="3686" y="2473"/>
                      <a:pt x="3652" y="2204"/>
                      <a:pt x="3571" y="2030"/>
                    </a:cubicBezTo>
                    <a:lnTo>
                      <a:pt x="3571" y="2019"/>
                    </a:lnTo>
                    <a:cubicBezTo>
                      <a:pt x="3557" y="2008"/>
                      <a:pt x="3557" y="1983"/>
                      <a:pt x="3557" y="1972"/>
                    </a:cubicBezTo>
                    <a:cubicBezTo>
                      <a:pt x="3582" y="1913"/>
                      <a:pt x="3593" y="1843"/>
                      <a:pt x="3593" y="1784"/>
                    </a:cubicBezTo>
                    <a:cubicBezTo>
                      <a:pt x="3593" y="1703"/>
                      <a:pt x="3571" y="1633"/>
                      <a:pt x="3523" y="1574"/>
                    </a:cubicBezTo>
                    <a:cubicBezTo>
                      <a:pt x="3476" y="1529"/>
                      <a:pt x="3417" y="1504"/>
                      <a:pt x="3361" y="1482"/>
                    </a:cubicBezTo>
                    <a:cubicBezTo>
                      <a:pt x="3313" y="1470"/>
                      <a:pt x="3254" y="1470"/>
                      <a:pt x="3196" y="1470"/>
                    </a:cubicBezTo>
                    <a:lnTo>
                      <a:pt x="2543" y="1470"/>
                    </a:lnTo>
                    <a:cubicBezTo>
                      <a:pt x="2425" y="1470"/>
                      <a:pt x="2344" y="1434"/>
                      <a:pt x="2297" y="1330"/>
                    </a:cubicBezTo>
                    <a:cubicBezTo>
                      <a:pt x="2241" y="1190"/>
                      <a:pt x="2297" y="944"/>
                      <a:pt x="2344" y="818"/>
                    </a:cubicBezTo>
                    <a:cubicBezTo>
                      <a:pt x="2367" y="723"/>
                      <a:pt x="2392" y="630"/>
                      <a:pt x="2392" y="549"/>
                    </a:cubicBezTo>
                    <a:cubicBezTo>
                      <a:pt x="2392" y="409"/>
                      <a:pt x="2355" y="280"/>
                      <a:pt x="2285" y="163"/>
                    </a:cubicBezTo>
                    <a:cubicBezTo>
                      <a:pt x="2274" y="140"/>
                      <a:pt x="2252" y="104"/>
                      <a:pt x="2227" y="70"/>
                    </a:cubicBezTo>
                    <a:cubicBezTo>
                      <a:pt x="2204" y="48"/>
                      <a:pt x="2171" y="11"/>
                      <a:pt x="2145" y="0"/>
                    </a:cubicBezTo>
                    <a:lnTo>
                      <a:pt x="2112" y="0"/>
                    </a:lnTo>
                    <a:lnTo>
                      <a:pt x="2005" y="0"/>
                    </a:lnTo>
                    <a:cubicBezTo>
                      <a:pt x="1961" y="0"/>
                      <a:pt x="1913" y="34"/>
                      <a:pt x="1913" y="81"/>
                    </a:cubicBezTo>
                    <a:cubicBezTo>
                      <a:pt x="1913" y="280"/>
                      <a:pt x="1902" y="479"/>
                      <a:pt x="1843" y="664"/>
                    </a:cubicBezTo>
                    <a:cubicBezTo>
                      <a:pt x="1784" y="899"/>
                      <a:pt x="1655" y="1073"/>
                      <a:pt x="1445" y="1190"/>
                    </a:cubicBezTo>
                    <a:cubicBezTo>
                      <a:pt x="1387" y="1213"/>
                      <a:pt x="1353" y="1249"/>
                      <a:pt x="1305" y="1283"/>
                    </a:cubicBezTo>
                    <a:close/>
                    <a:moveTo>
                      <a:pt x="793" y="3290"/>
                    </a:moveTo>
                    <a:lnTo>
                      <a:pt x="793" y="1552"/>
                    </a:lnTo>
                    <a:cubicBezTo>
                      <a:pt x="793" y="1529"/>
                      <a:pt x="793" y="1504"/>
                      <a:pt x="782" y="1482"/>
                    </a:cubicBezTo>
                    <a:cubicBezTo>
                      <a:pt x="771" y="1482"/>
                      <a:pt x="771" y="1470"/>
                      <a:pt x="757" y="1470"/>
                    </a:cubicBezTo>
                    <a:cubicBezTo>
                      <a:pt x="734" y="1448"/>
                      <a:pt x="712" y="1423"/>
                      <a:pt x="675" y="1423"/>
                    </a:cubicBezTo>
                    <a:lnTo>
                      <a:pt x="126" y="1423"/>
                    </a:lnTo>
                    <a:cubicBezTo>
                      <a:pt x="93" y="1423"/>
                      <a:pt x="70" y="1434"/>
                      <a:pt x="45" y="1459"/>
                    </a:cubicBezTo>
                    <a:lnTo>
                      <a:pt x="34" y="1459"/>
                    </a:lnTo>
                    <a:lnTo>
                      <a:pt x="34" y="1470"/>
                    </a:lnTo>
                    <a:cubicBezTo>
                      <a:pt x="12" y="1493"/>
                      <a:pt x="0" y="1518"/>
                      <a:pt x="0" y="1552"/>
                    </a:cubicBezTo>
                    <a:lnTo>
                      <a:pt x="0" y="3290"/>
                    </a:lnTo>
                    <a:cubicBezTo>
                      <a:pt x="0" y="3324"/>
                      <a:pt x="12" y="3349"/>
                      <a:pt x="34" y="3372"/>
                    </a:cubicBezTo>
                    <a:cubicBezTo>
                      <a:pt x="56" y="3394"/>
                      <a:pt x="93" y="3408"/>
                      <a:pt x="126" y="3408"/>
                    </a:cubicBezTo>
                    <a:lnTo>
                      <a:pt x="675" y="3408"/>
                    </a:lnTo>
                    <a:cubicBezTo>
                      <a:pt x="701" y="3408"/>
                      <a:pt x="734" y="3408"/>
                      <a:pt x="757" y="3383"/>
                    </a:cubicBezTo>
                    <a:lnTo>
                      <a:pt x="757" y="3372"/>
                    </a:lnTo>
                    <a:lnTo>
                      <a:pt x="757" y="3372"/>
                    </a:lnTo>
                    <a:cubicBezTo>
                      <a:pt x="771" y="3372"/>
                      <a:pt x="771" y="3360"/>
                      <a:pt x="782" y="3349"/>
                    </a:cubicBezTo>
                    <a:cubicBezTo>
                      <a:pt x="793" y="3338"/>
                      <a:pt x="793" y="3313"/>
                      <a:pt x="793" y="3290"/>
                    </a:cubicBezTo>
                    <a:close/>
                  </a:path>
                </a:pathLst>
              </a:custGeom>
              <a:solidFill>
                <a:schemeClr val="lt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2" name="Google Shape;1582;p77"/>
            <p:cNvSpPr/>
            <p:nvPr/>
          </p:nvSpPr>
          <p:spPr>
            <a:xfrm>
              <a:off x="7017459" y="1562779"/>
              <a:ext cx="297803" cy="24558"/>
            </a:xfrm>
            <a:custGeom>
              <a:avLst/>
              <a:gdLst/>
              <a:ahLst/>
              <a:cxnLst/>
              <a:rect l="l" t="t" r="r" b="b"/>
              <a:pathLst>
                <a:path w="3723" h="307" extrusionOk="0">
                  <a:moveTo>
                    <a:pt x="2941" y="306"/>
                  </a:moveTo>
                  <a:cubicBezTo>
                    <a:pt x="3022" y="306"/>
                    <a:pt x="3092" y="236"/>
                    <a:pt x="3092" y="152"/>
                  </a:cubicBezTo>
                  <a:cubicBezTo>
                    <a:pt x="3092" y="71"/>
                    <a:pt x="3022" y="1"/>
                    <a:pt x="2941" y="1"/>
                  </a:cubicBezTo>
                  <a:lnTo>
                    <a:pt x="152" y="1"/>
                  </a:lnTo>
                  <a:cubicBezTo>
                    <a:pt x="71" y="1"/>
                    <a:pt x="1" y="71"/>
                    <a:pt x="1" y="152"/>
                  </a:cubicBezTo>
                  <a:cubicBezTo>
                    <a:pt x="1" y="236"/>
                    <a:pt x="71" y="306"/>
                    <a:pt x="152" y="306"/>
                  </a:cubicBezTo>
                  <a:close/>
                  <a:moveTo>
                    <a:pt x="3442" y="1"/>
                  </a:moveTo>
                  <a:cubicBezTo>
                    <a:pt x="3361" y="1"/>
                    <a:pt x="3291" y="71"/>
                    <a:pt x="3291" y="152"/>
                  </a:cubicBezTo>
                  <a:cubicBezTo>
                    <a:pt x="3291" y="236"/>
                    <a:pt x="3361" y="306"/>
                    <a:pt x="3442" y="306"/>
                  </a:cubicBezTo>
                  <a:lnTo>
                    <a:pt x="3571" y="306"/>
                  </a:lnTo>
                  <a:cubicBezTo>
                    <a:pt x="3652" y="306"/>
                    <a:pt x="3722" y="236"/>
                    <a:pt x="3722" y="152"/>
                  </a:cubicBezTo>
                  <a:cubicBezTo>
                    <a:pt x="3722" y="71"/>
                    <a:pt x="3652" y="1"/>
                    <a:pt x="3571" y="1"/>
                  </a:cubicBezTo>
                  <a:close/>
                </a:path>
              </a:pathLst>
            </a:custGeom>
            <a:solidFill>
              <a:schemeClr val="dk1"/>
            </a:solidFill>
            <a:ln>
              <a:noFill/>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 name="Google Shape;1583;p77"/>
          <p:cNvSpPr/>
          <p:nvPr/>
        </p:nvSpPr>
        <p:spPr>
          <a:xfrm>
            <a:off x="5304738" y="3658883"/>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5"/>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4" name="Google Shape;1584;p77"/>
          <p:cNvGrpSpPr/>
          <p:nvPr/>
        </p:nvGrpSpPr>
        <p:grpSpPr>
          <a:xfrm>
            <a:off x="8180225" y="1405979"/>
            <a:ext cx="338134" cy="338134"/>
            <a:chOff x="5227225" y="2298750"/>
            <a:chExt cx="750575" cy="750575"/>
          </a:xfrm>
        </p:grpSpPr>
        <p:sp>
          <p:nvSpPr>
            <p:cNvPr id="1585" name="Google Shape;1585;p77"/>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7"/>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7"/>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548"/>
                                        </p:tgtEl>
                                        <p:attrNameLst>
                                          <p:attrName>style.visibility</p:attrName>
                                        </p:attrNameLst>
                                      </p:cBhvr>
                                      <p:to>
                                        <p:strVal val="visible"/>
                                      </p:to>
                                    </p:set>
                                    <p:anim calcmode="lin" valueType="num">
                                      <p:cBhvr additive="base">
                                        <p:cTn id="7" dur="800"/>
                                        <p:tgtEl>
                                          <p:spTgt spid="1548"/>
                                        </p:tgtEl>
                                        <p:attrNameLst>
                                          <p:attrName>ppt_w</p:attrName>
                                        </p:attrNameLst>
                                      </p:cBhvr>
                                      <p:tavLst>
                                        <p:tav tm="0">
                                          <p:val>
                                            <p:strVal val="0"/>
                                          </p:val>
                                        </p:tav>
                                        <p:tav tm="100000">
                                          <p:val>
                                            <p:strVal val="#ppt_w"/>
                                          </p:val>
                                        </p:tav>
                                      </p:tavLst>
                                    </p:anim>
                                    <p:anim calcmode="lin" valueType="num">
                                      <p:cBhvr additive="base">
                                        <p:cTn id="8" dur="800"/>
                                        <p:tgtEl>
                                          <p:spTgt spid="1548"/>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 presetClass="entr" presetSubtype="2" fill="hold" nodeType="afterEffect">
                                  <p:stCondLst>
                                    <p:cond delay="0"/>
                                  </p:stCondLst>
                                  <p:childTnLst>
                                    <p:set>
                                      <p:cBhvr>
                                        <p:cTn id="11" dur="1" fill="hold">
                                          <p:stCondLst>
                                            <p:cond delay="0"/>
                                          </p:stCondLst>
                                        </p:cTn>
                                        <p:tgtEl>
                                          <p:spTgt spid="1549"/>
                                        </p:tgtEl>
                                        <p:attrNameLst>
                                          <p:attrName>style.visibility</p:attrName>
                                        </p:attrNameLst>
                                      </p:cBhvr>
                                      <p:to>
                                        <p:strVal val="visible"/>
                                      </p:to>
                                    </p:set>
                                    <p:anim calcmode="lin" valueType="num">
                                      <p:cBhvr additive="base">
                                        <p:cTn id="12" dur="800"/>
                                        <p:tgtEl>
                                          <p:spTgt spid="154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 Online News App by Slidesgo">
  <a:themeElements>
    <a:clrScheme name="Simple Light">
      <a:dk1>
        <a:srgbClr val="17336B"/>
      </a:dk1>
      <a:lt1>
        <a:srgbClr val="F9F8FF"/>
      </a:lt1>
      <a:dk2>
        <a:srgbClr val="66BEE9"/>
      </a:dk2>
      <a:lt2>
        <a:srgbClr val="4EB3E4"/>
      </a:lt2>
      <a:accent1>
        <a:srgbClr val="FFD65F"/>
      </a:accent1>
      <a:accent2>
        <a:srgbClr val="FDA0B4"/>
      </a:accent2>
      <a:accent3>
        <a:srgbClr val="E951C2"/>
      </a:accent3>
      <a:accent4>
        <a:srgbClr val="60D8F4"/>
      </a:accent4>
      <a:accent5>
        <a:srgbClr val="81EEEB"/>
      </a:accent5>
      <a:accent6>
        <a:srgbClr val="DF5F69"/>
      </a:accent6>
      <a:hlink>
        <a:srgbClr val="0D285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2126</Words>
  <Application>Microsoft Office PowerPoint</Application>
  <PresentationFormat>Экран (16:9)</PresentationFormat>
  <Paragraphs>440</Paragraphs>
  <Slides>61</Slides>
  <Notes>61</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61</vt:i4>
      </vt:variant>
    </vt:vector>
  </HeadingPairs>
  <TitlesOfParts>
    <vt:vector size="68" baseType="lpstr">
      <vt:lpstr>DM Serif Text</vt:lpstr>
      <vt:lpstr>Orbitron</vt:lpstr>
      <vt:lpstr>Quicksand</vt:lpstr>
      <vt:lpstr>Fira Sans Extra Condensed</vt:lpstr>
      <vt:lpstr>Denk One</vt:lpstr>
      <vt:lpstr>Arial</vt:lpstr>
      <vt:lpstr> Online News App by Slidesgo</vt:lpstr>
      <vt:lpstr>ONLINE NEWS APP</vt:lpstr>
      <vt:lpstr>CONTENTS OF THIS TEMPLATE</vt:lpstr>
      <vt:lpstr>02</vt:lpstr>
      <vt:lpstr>ONLINE NEWS APP</vt:lpstr>
      <vt:lpstr>OUR COMPANY</vt:lpstr>
      <vt:lpstr>OUR TEAM</vt:lpstr>
      <vt:lpstr>JOHN JAMES</vt:lpstr>
      <vt:lpstr>—SOMEONE FAMOUS</vt:lpstr>
      <vt:lpstr>—SOMEONE FAMOUS</vt:lpstr>
      <vt:lpstr>PROBLEM VS. SOLUTION</vt:lpstr>
      <vt:lpstr>TWO COLUMNS</vt:lpstr>
      <vt:lpstr>OUR DIFFERENTIAL VALUE</vt:lpstr>
      <vt:lpstr>A PICTURE IS WORTH A THOUSAND WORDS</vt:lpstr>
      <vt:lpstr>A PICTURE IS WORTH A THOUSAND WORDS</vt:lpstr>
      <vt:lpstr>PROBLEM</vt:lpstr>
      <vt:lpstr>THEM VS. US</vt:lpstr>
      <vt:lpstr>SOLUTION</vt:lpstr>
      <vt:lpstr>A PICTURE ALWAYS REINFORCES THE CONCEPT</vt:lpstr>
      <vt:lpstr>OUR PRODUCTS</vt:lpstr>
      <vt:lpstr>OUR PHILOSOPHY</vt:lpstr>
      <vt:lpstr>APP LOGO</vt:lpstr>
      <vt:lpstr>SWOT ANALYSIS</vt:lpstr>
      <vt:lpstr>SWOT ANALYSIS</vt:lpstr>
      <vt:lpstr>PRODUCT OVERVIEW</vt:lpstr>
      <vt:lpstr>AWESOME WORDS</vt:lpstr>
      <vt:lpstr>INVEST IN US</vt:lpstr>
      <vt:lpstr>OUR PLANS</vt:lpstr>
      <vt:lpstr>PRODUCT DEMO</vt:lpstr>
      <vt:lpstr>APP SCREENSHOTS</vt:lpstr>
      <vt:lpstr>4,498,300</vt:lpstr>
      <vt:lpstr>18,620</vt:lpstr>
      <vt:lpstr>MARKET &amp; COMPETITION</vt:lpstr>
      <vt:lpstr>TRACTION</vt:lpstr>
      <vt:lpstr>12,543</vt:lpstr>
      <vt:lpstr>10,588</vt:lpstr>
      <vt:lpstr>CASE STUDY</vt:lpstr>
      <vt:lpstr>REVIEWS</vt:lpstr>
      <vt:lpstr>AWARDS</vt:lpstr>
      <vt:lpstr>MAP OF PRINCIPAL MARKETS</vt:lpstr>
      <vt:lpstr>80%</vt:lpstr>
      <vt:lpstr>MARKET SIZE</vt:lpstr>
      <vt:lpstr>MARS</vt:lpstr>
      <vt:lpstr>MARKET GROWTH</vt:lpstr>
      <vt:lpstr>TARGET</vt:lpstr>
      <vt:lpstr>TARGET</vt:lpstr>
      <vt:lpstr>CALENDAR</vt:lpstr>
      <vt:lpstr>COMPETITORS</vt:lpstr>
      <vt:lpstr>CHARACTERISTICS</vt:lpstr>
      <vt:lpstr>WHY SHOULD YOU USE OUR APP?</vt:lpstr>
      <vt:lpstr>BUSINESS PILLARS</vt:lpstr>
      <vt:lpstr>OUR GOALS</vt:lpstr>
      <vt:lpstr>PRODUCT DEMO</vt:lpstr>
      <vt:lpstr>PRODUCT DEMO</vt:lpstr>
      <vt:lpstr>SCREEN DESCRIPTION</vt:lpstr>
      <vt:lpstr>BUSINESS MODEL</vt:lpstr>
      <vt:lpstr>TIMELINE</vt:lpstr>
      <vt:lpstr>TIMELINE</vt:lpstr>
      <vt:lpstr>PREDICTED GROWTH</vt:lpstr>
      <vt:lpstr>INVESTMENT</vt:lpstr>
      <vt:lpstr>INVESTMENT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NEWS APP</dc:title>
  <cp:lastModifiedBy>я</cp:lastModifiedBy>
  <cp:revision>1</cp:revision>
  <dcterms:modified xsi:type="dcterms:W3CDTF">2026-02-17T13:56:02Z</dcterms:modified>
</cp:coreProperties>
</file>